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390-7FCD-4377-B5DE-B51BBB24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91CA8-C9EF-58D3-A220-A2FAFFE0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645A-6112-9467-2368-151FC20E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0CD1-F40E-BDB1-CE0A-4581D65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A490-8D06-F092-5AC1-CF5368B6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4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0454-FB8C-F261-D72B-52115FE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30B26-4B49-5A3C-4F1B-916A40BA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7C53-73B6-5A39-DF48-9FDAD7D7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3DDE-C500-BD2F-251F-B64308C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2F9B-0A76-DBFE-350E-C645CC4F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47E80-0074-05A9-2E9D-4A1253749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D67A-583D-9C30-426F-86880AF4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8FCB-D7E6-1003-9AB4-B8BC301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DEFC-9EBC-82E3-F76D-CDCED8F6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1D33-7D87-702B-6148-9DEF6807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E2B2-12C8-C97B-4051-D3D3A132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64A8-FF46-7D44-5915-958EF074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7BEB-D123-67AA-92A6-0F40AAF5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1E53-F557-7AA2-2371-2BEB29E7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C5CB-4D92-143B-CC02-61F61FCC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03CC-DEF8-BA62-A5D6-BEADEFA0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76B5-81AD-D95D-0749-12E940E7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C041-94E3-B423-4544-0CE71B7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9A81-149C-F566-7603-2F95C5F6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FA84-2F81-B235-F508-BED59FB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4394-346F-54AB-3FF8-AE953DC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8836-9E52-2E45-CE60-ABB682F3D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25CB-4134-90A7-D32D-DD1A9418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DCCD-CD95-B324-1EAD-7165EA9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E8C7-F114-3D08-6B19-EE71A34F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03CDF-21FE-728D-6EE9-1D1A002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2C1-2F4B-AC3B-1F2C-E6D59C2D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24F9-209B-C47A-9DF1-2A6BCE30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2431-52C5-81F5-C661-F325C652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4641F-95D0-0474-2F98-A9F49745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071AD-0E3B-D2D2-29FC-9F3EF1BCA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BBF9-7821-8C02-91F3-89C192A9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CC4E6-1A76-8D17-E872-3B59815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DC654-EC51-2293-FE91-286C8909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290-40C3-6A5A-A155-E3796680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796B-AB47-2813-85E7-99C706A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A306C-75B4-F40F-5D6A-F6B61B72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D3AA-9986-9242-13E4-4AE5DE1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105C0-0BC1-0751-F37F-A3A91BB8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2621-ACC3-E0A4-CE5F-952C5812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AD4F-B058-AABE-1B54-0D9E02D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8920-5E1E-E3F8-B1AC-56ACD982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7061-851C-1960-4BB3-9CC190B8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605ED-50F8-586B-2892-31B8E7C4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C34CA-4DF1-9177-D81F-746449BA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3EA48-AA8D-DE40-DD72-6B6CAED0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161F-A348-11F8-6336-7570227F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3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CB2D-72D2-03AE-A174-1D4ACBAE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F0CC-0F31-0E73-EC16-77D545840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65B7-808D-0076-C8F2-CC68B6A6A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7215-6ADD-8257-4836-24DD945A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2CF6-F6DB-D26C-BB6B-89596464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5A18-1DF6-15B4-00A0-BF343259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C1A57-00A6-894B-7F98-D9844EE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C980-5581-C36A-B65B-7BD8263B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C3B8-AC4D-F9F4-DE63-A1E58203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3187-0405-D0B3-10FF-36EEF6AC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A49B-8565-3B19-4929-F111ADC9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732687-CCD7-B701-49C1-6C3EB969EA6E}"/>
              </a:ext>
            </a:extLst>
          </p:cNvPr>
          <p:cNvSpPr/>
          <p:nvPr/>
        </p:nvSpPr>
        <p:spPr>
          <a:xfrm>
            <a:off x="2779634" y="1278313"/>
            <a:ext cx="8985018" cy="467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98A27-C50C-76FA-EFE1-9DAE63BE8254}"/>
              </a:ext>
            </a:extLst>
          </p:cNvPr>
          <p:cNvSpPr/>
          <p:nvPr/>
        </p:nvSpPr>
        <p:spPr>
          <a:xfrm>
            <a:off x="2919167" y="1475495"/>
            <a:ext cx="8553258" cy="3907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71BD8-CA95-8548-0629-8B88B2F5E37B}"/>
              </a:ext>
            </a:extLst>
          </p:cNvPr>
          <p:cNvSpPr txBox="1"/>
          <p:nvPr/>
        </p:nvSpPr>
        <p:spPr>
          <a:xfrm>
            <a:off x="2384981" y="443060"/>
            <a:ext cx="767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Spotify-GCP Pipeline Workflow </a:t>
            </a:r>
            <a:r>
              <a:rPr lang="en-US" sz="2400" b="1" dirty="0" err="1"/>
              <a:t>Architechture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C16F8-F182-59DF-45DE-6CBFEAA6BDF6}"/>
              </a:ext>
            </a:extLst>
          </p:cNvPr>
          <p:cNvSpPr/>
          <p:nvPr/>
        </p:nvSpPr>
        <p:spPr>
          <a:xfrm>
            <a:off x="625309" y="1879252"/>
            <a:ext cx="1470579" cy="3714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8C5C2-C352-2910-D6D8-7C63A4E60394}"/>
              </a:ext>
            </a:extLst>
          </p:cNvPr>
          <p:cNvSpPr/>
          <p:nvPr/>
        </p:nvSpPr>
        <p:spPr>
          <a:xfrm>
            <a:off x="3032289" y="2416415"/>
            <a:ext cx="1745371" cy="173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spotify-albums_data_2023.csv,</a:t>
            </a:r>
            <a:r>
              <a:rPr lang="en-US" sz="1200" dirty="0">
                <a:solidFill>
                  <a:schemeClr val="tx1"/>
                </a:solidFill>
              </a:rPr>
              <a:t> spotify_tracks_data_2023.csv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14B59-C37A-2692-FFE6-F0E4D8CA0015}"/>
              </a:ext>
            </a:extLst>
          </p:cNvPr>
          <p:cNvSpPr/>
          <p:nvPr/>
        </p:nvSpPr>
        <p:spPr>
          <a:xfrm>
            <a:off x="7972140" y="2190337"/>
            <a:ext cx="1337985" cy="2507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Transformed_album_table</a:t>
            </a:r>
            <a:r>
              <a:rPr lang="en-US" sz="1200" dirty="0">
                <a:solidFill>
                  <a:schemeClr val="tx1"/>
                </a:solidFill>
              </a:rPr>
              <a:t>/views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Transformed_track_table</a:t>
            </a:r>
            <a:r>
              <a:rPr lang="en-US" sz="1200" dirty="0">
                <a:solidFill>
                  <a:schemeClr val="tx1"/>
                </a:solidFill>
              </a:rPr>
              <a:t>/views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2DFC4-D3B8-8E4C-BE18-9183C27B6760}"/>
              </a:ext>
            </a:extLst>
          </p:cNvPr>
          <p:cNvSpPr/>
          <p:nvPr/>
        </p:nvSpPr>
        <p:spPr>
          <a:xfrm>
            <a:off x="10059669" y="2548555"/>
            <a:ext cx="1282046" cy="139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 to </a:t>
            </a:r>
            <a:r>
              <a:rPr lang="en-US" sz="1200" dirty="0" err="1">
                <a:solidFill>
                  <a:schemeClr val="tx1"/>
                </a:solidFill>
              </a:rPr>
              <a:t>BigQuery</a:t>
            </a:r>
            <a:r>
              <a:rPr lang="en-US" sz="1200" dirty="0">
                <a:solidFill>
                  <a:schemeClr val="tx1"/>
                </a:solidFill>
              </a:rPr>
              <a:t> for creating dashboards and visualizations.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7C739-4C3C-0164-1686-C30E188C026B}"/>
              </a:ext>
            </a:extLst>
          </p:cNvPr>
          <p:cNvSpPr/>
          <p:nvPr/>
        </p:nvSpPr>
        <p:spPr>
          <a:xfrm>
            <a:off x="5734330" y="2435104"/>
            <a:ext cx="1564850" cy="1694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transform data (filter columns, handle null values, add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radio_mix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column).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B45D2-CBAB-9B95-69DE-4060A965D8E6}"/>
              </a:ext>
            </a:extLst>
          </p:cNvPr>
          <p:cNvSpPr txBox="1"/>
          <p:nvPr/>
        </p:nvSpPr>
        <p:spPr>
          <a:xfrm>
            <a:off x="719575" y="3785036"/>
            <a:ext cx="1282046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spotify_tracks_data_2023.csv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0F08C-8D97-154E-5039-6B210EA16E33}"/>
              </a:ext>
            </a:extLst>
          </p:cNvPr>
          <p:cNvSpPr txBox="1"/>
          <p:nvPr/>
        </p:nvSpPr>
        <p:spPr>
          <a:xfrm>
            <a:off x="719575" y="2342826"/>
            <a:ext cx="1282046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spotify-albums_data_2023.csv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8C586-86C2-D85D-5AF9-255C463E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5" y="5642901"/>
            <a:ext cx="1055802" cy="512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94124E-DFF3-7BBD-B5C2-9FE8B4DE1EAB}"/>
              </a:ext>
            </a:extLst>
          </p:cNvPr>
          <p:cNvSpPr txBox="1"/>
          <p:nvPr/>
        </p:nvSpPr>
        <p:spPr>
          <a:xfrm>
            <a:off x="3479556" y="5450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GCP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A7C240-E62D-0A39-DBC4-4AD9D607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49" y="5342952"/>
            <a:ext cx="1007094" cy="53716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0D250E-E4FC-8A20-7902-A2D014422F87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001621" y="2758325"/>
            <a:ext cx="1030668" cy="5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D695E3-AE19-1FCC-C40B-E9F4EF0C0BBB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001621" y="3282973"/>
            <a:ext cx="1030668" cy="10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908A55-6B36-1C0B-B8DF-CB8CE647335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77660" y="3282159"/>
            <a:ext cx="956670" cy="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AD023B8-4FC5-C497-E23D-D3898A31C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2" y="3444706"/>
            <a:ext cx="621113" cy="62111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DA27726-8CBA-B3BC-06F7-D72F2680E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1" y="4129214"/>
            <a:ext cx="1257113" cy="5118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04ECED2-BE2B-FD90-0679-014168E3930E}"/>
              </a:ext>
            </a:extLst>
          </p:cNvPr>
          <p:cNvSpPr txBox="1"/>
          <p:nvPr/>
        </p:nvSpPr>
        <p:spPr>
          <a:xfrm>
            <a:off x="4795405" y="2342826"/>
            <a:ext cx="102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Trigger notifications when new files are added.</a:t>
            </a:r>
            <a:endParaRPr lang="en-IN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EBB72A-7668-DEEC-BFEB-E105C0533860}"/>
              </a:ext>
            </a:extLst>
          </p:cNvPr>
          <p:cNvSpPr txBox="1"/>
          <p:nvPr/>
        </p:nvSpPr>
        <p:spPr>
          <a:xfrm>
            <a:off x="3362260" y="1832470"/>
            <a:ext cx="102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Raw files are stored in GCS landing buckets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9D60BE-4A38-8CD8-8B44-F1DB9B3D6D9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9180" y="3282159"/>
            <a:ext cx="67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24E5A31-6360-E6C7-0082-EC9BCCC77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4" b="18674"/>
          <a:stretch/>
        </p:blipFill>
        <p:spPr>
          <a:xfrm>
            <a:off x="8204986" y="4785167"/>
            <a:ext cx="872291" cy="36933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2B1EED6-0ED6-4651-91F3-977253A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" b="8830"/>
          <a:stretch/>
        </p:blipFill>
        <p:spPr>
          <a:xfrm>
            <a:off x="3472200" y="4197580"/>
            <a:ext cx="836800" cy="53716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DB441A1-39AF-F551-3296-4B75A3CB6CA8}"/>
              </a:ext>
            </a:extLst>
          </p:cNvPr>
          <p:cNvSpPr txBox="1"/>
          <p:nvPr/>
        </p:nvSpPr>
        <p:spPr>
          <a:xfrm>
            <a:off x="7972140" y="1655787"/>
            <a:ext cx="1282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the processed data for querying and analysis.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BD955F-5044-A0CB-E306-006877E67C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310125" y="3244336"/>
            <a:ext cx="749544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BB7F0F0-9A9E-B85B-EE4D-49973C65C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2" b="25391"/>
          <a:stretch/>
        </p:blipFill>
        <p:spPr>
          <a:xfrm>
            <a:off x="10099908" y="4067555"/>
            <a:ext cx="1201568" cy="388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B05290-2CF2-EEB9-D712-3BFF6446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98" y="5429964"/>
            <a:ext cx="450152" cy="45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9EFDA-FD79-0F0B-8AC7-102E8A44DDC4}"/>
              </a:ext>
            </a:extLst>
          </p:cNvPr>
          <p:cNvSpPr txBox="1"/>
          <p:nvPr/>
        </p:nvSpPr>
        <p:spPr>
          <a:xfrm>
            <a:off x="7332204" y="5472552"/>
            <a:ext cx="43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GCP Monitoring - </a:t>
            </a:r>
            <a:r>
              <a:rPr lang="en-US" sz="1200" dirty="0">
                <a:solidFill>
                  <a:schemeClr val="tx1"/>
                </a:solidFill>
              </a:rPr>
              <a:t>Monitor pipeline health, latency, and errors</a:t>
            </a:r>
          </a:p>
        </p:txBody>
      </p:sp>
    </p:spTree>
    <p:extLst>
      <p:ext uri="{BB962C8B-B14F-4D97-AF65-F5344CB8AC3E}">
        <p14:creationId xmlns:p14="http://schemas.microsoft.com/office/powerpoint/2010/main" val="155781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3501</dc:creator>
  <cp:lastModifiedBy>dell 3501</cp:lastModifiedBy>
  <cp:revision>5</cp:revision>
  <dcterms:created xsi:type="dcterms:W3CDTF">2024-12-11T20:08:20Z</dcterms:created>
  <dcterms:modified xsi:type="dcterms:W3CDTF">2024-12-12T11:07:56Z</dcterms:modified>
</cp:coreProperties>
</file>