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1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9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2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0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3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0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2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2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11" r:id="rId5"/>
    <p:sldLayoutId id="2147483705" r:id="rId6"/>
    <p:sldLayoutId id="2147483706" r:id="rId7"/>
    <p:sldLayoutId id="2147483707" r:id="rId8"/>
    <p:sldLayoutId id="2147483710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E91F2E6D-94E0-4D5E-989E-D5E5E5A94B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154" b="2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601DE5-4275-4CC2-87FE-821526EBC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457450"/>
            <a:ext cx="10058400" cy="1867661"/>
          </a:xfrm>
          <a:effectLst>
            <a:glow rad="228600">
              <a:schemeClr val="accent4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  <a:scene3d>
            <a:camera prst="perspectiveRelaxedModerately"/>
            <a:lightRig rig="threePt" dir="t"/>
          </a:scene3d>
        </p:spPr>
        <p:txBody>
          <a:bodyPr>
            <a:noAutofit/>
          </a:bodyPr>
          <a:lstStyle/>
          <a:p>
            <a:endParaRPr lang="en-IN" dirty="0">
              <a:solidFill>
                <a:srgbClr val="FFFFFF"/>
              </a:solidFill>
            </a:endParaRPr>
          </a:p>
          <a:p>
            <a:pPr algn="ctr"/>
            <a:r>
              <a:rPr lang="en-IN" dirty="0"/>
              <a:t>Spring Boot Actuator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7CC94-4D08-4E68-84BF-7066F1EAA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solidFill>
            <a:srgbClr val="92D050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endParaRPr lang="en-IN" dirty="0">
              <a:solidFill>
                <a:srgbClr val="FFFFFF"/>
              </a:solidFill>
            </a:endParaRPr>
          </a:p>
          <a:p>
            <a:pPr algn="ctr"/>
            <a:r>
              <a:rPr lang="en-IN" dirty="0"/>
              <a:t>- #GREENLEARNER --</a:t>
            </a:r>
          </a:p>
        </p:txBody>
      </p: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1912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b="1" dirty="0"/>
              <a:t>Writing custom health indicators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CA3E-550E-41D1-86AA-051CCB4A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4D233-BE68-4F4E-822D-2043477D9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18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What are actuator endpoints?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How to add actuator into the project?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Different actuator endpoints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Enabling/disabling endpoints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Custom endpoints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Custom indicators</a:t>
            </a:r>
          </a:p>
        </p:txBody>
      </p:sp>
    </p:spTree>
    <p:extLst>
      <p:ext uri="{BB962C8B-B14F-4D97-AF65-F5344CB8AC3E}">
        <p14:creationId xmlns:p14="http://schemas.microsoft.com/office/powerpoint/2010/main" val="263271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dirty="0"/>
              <a:t>Actuator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0" y="2133600"/>
            <a:ext cx="10031730" cy="37354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Actuator endpoints let you monitor and interact with your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to add into the project?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Accessing the endpoint?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/health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/info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/beans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53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dirty="0"/>
              <a:t>Enabling </a:t>
            </a:r>
            <a:r>
              <a:rPr lang="en-IN" dirty="0" err="1"/>
              <a:t>endpoins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default, all endpoints except for </a:t>
            </a:r>
            <a:r>
              <a:rPr lang="en-US" i="1" dirty="0">
                <a:solidFill>
                  <a:srgbClr val="00B0F0"/>
                </a:solidFill>
              </a:rPr>
              <a:t>shutdown</a:t>
            </a:r>
            <a:r>
              <a:rPr lang="en-US" dirty="0"/>
              <a:t> are enabled.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i="1" dirty="0" err="1">
                <a:solidFill>
                  <a:srgbClr val="00B0F0"/>
                </a:solidFill>
              </a:rPr>
              <a:t>management.endpoint</a:t>
            </a:r>
            <a:r>
              <a:rPr lang="en-IN" i="1" dirty="0">
                <a:solidFill>
                  <a:srgbClr val="00B0F0"/>
                </a:solidFill>
              </a:rPr>
              <a:t>.&lt;id&gt;.enabled </a:t>
            </a:r>
            <a:r>
              <a:rPr lang="en-US" dirty="0"/>
              <a:t> is used to control the enable/disable feature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rgbClr val="00B0F0"/>
                </a:solidFill>
              </a:rPr>
              <a:t>management.endpoints.enabled</a:t>
            </a:r>
            <a:r>
              <a:rPr lang="en-US" i="1" dirty="0">
                <a:solidFill>
                  <a:srgbClr val="00B0F0"/>
                </a:solidFill>
              </a:rPr>
              <a:t>-by-default=false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rgbClr val="00B0F0"/>
                </a:solidFill>
              </a:rPr>
              <a:t>management.endpoint.info.enabled</a:t>
            </a:r>
            <a:r>
              <a:rPr lang="en-US" i="1" dirty="0">
                <a:solidFill>
                  <a:srgbClr val="00B0F0"/>
                </a:solidFill>
              </a:rPr>
              <a:t>=true</a:t>
            </a:r>
            <a:endParaRPr lang="en-IN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95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dirty="0"/>
              <a:t>Exposing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Endpoints may contain sensitive information, so careful consideration should be given about when to expose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change which endpoints are exposed, use the following technology-specific </a:t>
            </a:r>
            <a:r>
              <a:rPr lang="en-US" i="1" dirty="0">
                <a:solidFill>
                  <a:srgbClr val="00B0F0"/>
                </a:solidFill>
              </a:rPr>
              <a:t>include</a:t>
            </a:r>
            <a:r>
              <a:rPr lang="en-US" dirty="0"/>
              <a:t> and </a:t>
            </a:r>
            <a:r>
              <a:rPr lang="en-US" i="1" dirty="0">
                <a:solidFill>
                  <a:srgbClr val="00B0F0"/>
                </a:solidFill>
              </a:rPr>
              <a:t>exclude</a:t>
            </a:r>
            <a:r>
              <a:rPr lang="en-US" dirty="0"/>
              <a:t> properties: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rgbClr val="00B0F0"/>
                </a:solidFill>
              </a:rPr>
              <a:t>management.endpoints.web.exposure</a:t>
            </a:r>
            <a:r>
              <a:rPr lang="en-US" sz="2800" i="1" dirty="0" err="1">
                <a:solidFill>
                  <a:srgbClr val="00B0F0"/>
                </a:solidFill>
              </a:rPr>
              <a:t>.</a:t>
            </a:r>
            <a:r>
              <a:rPr lang="en-US" sz="2400" i="1" dirty="0" err="1">
                <a:solidFill>
                  <a:srgbClr val="00B0F0"/>
                </a:solidFill>
              </a:rPr>
              <a:t>include</a:t>
            </a:r>
            <a:r>
              <a:rPr lang="en-US" i="1" dirty="0">
                <a:solidFill>
                  <a:srgbClr val="00B0F0"/>
                </a:solidFill>
              </a:rPr>
              <a:t>=</a:t>
            </a:r>
            <a:r>
              <a:rPr lang="en-US" i="1" dirty="0" err="1">
                <a:solidFill>
                  <a:srgbClr val="00B0F0"/>
                </a:solidFill>
              </a:rPr>
              <a:t>health,info</a:t>
            </a:r>
            <a:endParaRPr lang="en-US" i="1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rgbClr val="00B0F0"/>
                </a:solidFill>
              </a:rPr>
              <a:t>management.endpoints.web.exposure.</a:t>
            </a:r>
            <a:r>
              <a:rPr lang="en-US" sz="2400" i="1" dirty="0" err="1">
                <a:solidFill>
                  <a:srgbClr val="00B0F0"/>
                </a:solidFill>
              </a:rPr>
              <a:t>exclude</a:t>
            </a:r>
            <a:r>
              <a:rPr lang="en-US" i="1" dirty="0">
                <a:solidFill>
                  <a:srgbClr val="00B0F0"/>
                </a:solidFill>
              </a:rPr>
              <a:t>=beans, metrics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*</a:t>
            </a:r>
            <a:r>
              <a:rPr lang="en-US" dirty="0"/>
              <a:t> can be used to select all the endpoints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11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b="1" dirty="0"/>
              <a:t>Securing HTTP Endpoints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Securing HTTP endpoints in the same way that we do with any other sensitive URL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</a:t>
            </a:r>
            <a:r>
              <a:rPr lang="en-US" i="1" dirty="0">
                <a:solidFill>
                  <a:srgbClr val="00B0F0"/>
                </a:solidFill>
              </a:rPr>
              <a:t>spring-boot-starter-security </a:t>
            </a:r>
            <a:r>
              <a:rPr lang="en-US" dirty="0"/>
              <a:t>dependency is in the class path then all the endpoint except /health and /info </a:t>
            </a:r>
            <a:r>
              <a:rPr lang="en-US"/>
              <a:t>are secured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37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b="1" dirty="0"/>
              <a:t>Configuring Endpoints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92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b="1" dirty="0"/>
              <a:t>Hypermedia for Actuator Web Endpoints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2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EA67-0487-4841-9DF8-1087E32FD81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IN" b="1" dirty="0"/>
              <a:t>Implementing Custom Endpoints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392C-7362-4AC3-921F-137FB771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9375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92441"/>
      </a:dk2>
      <a:lt2>
        <a:srgbClr val="E2E8E7"/>
      </a:lt2>
      <a:accent1>
        <a:srgbClr val="C6969F"/>
      </a:accent1>
      <a:accent2>
        <a:srgbClr val="BA7FA2"/>
      </a:accent2>
      <a:accent3>
        <a:srgbClr val="C392C4"/>
      </a:accent3>
      <a:accent4>
        <a:srgbClr val="A07FBA"/>
      </a:accent4>
      <a:accent5>
        <a:srgbClr val="9D96C6"/>
      </a:accent5>
      <a:accent6>
        <a:srgbClr val="7F8FBA"/>
      </a:accent6>
      <a:hlink>
        <a:srgbClr val="568E84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230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RetrospectVTI</vt:lpstr>
      <vt:lpstr> Spring Boot Actuator</vt:lpstr>
      <vt:lpstr>Agenda</vt:lpstr>
      <vt:lpstr>Actuator endpoints</vt:lpstr>
      <vt:lpstr>Enabling endpoins</vt:lpstr>
      <vt:lpstr>Exposing endpoints</vt:lpstr>
      <vt:lpstr>Securing HTTP Endpoints</vt:lpstr>
      <vt:lpstr>Configuring Endpoints</vt:lpstr>
      <vt:lpstr>Hypermedia for Actuator Web Endpoints</vt:lpstr>
      <vt:lpstr>Implementing Custom Endpoints</vt:lpstr>
      <vt:lpstr>Writing custom health indicators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Spring Boot Actuator</dc:title>
  <dc:creator>Arvind Maurya</dc:creator>
  <cp:lastModifiedBy>Arvind Maurya</cp:lastModifiedBy>
  <cp:revision>33</cp:revision>
  <dcterms:created xsi:type="dcterms:W3CDTF">2019-07-18T17:20:26Z</dcterms:created>
  <dcterms:modified xsi:type="dcterms:W3CDTF">2019-07-18T20:42:06Z</dcterms:modified>
</cp:coreProperties>
</file>