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7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8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06E50-A2AC-4FAC-8102-7E1AD4AB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1" b="802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16D-B99D-42A7-914D-66D900AC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HTTP Methods &amp; Response Codes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22A9-551D-4A96-B76D-950F080B4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sz="1800" dirty="0">
                <a:solidFill>
                  <a:srgbClr val="FFFFFF"/>
                </a:solidFill>
              </a:rPr>
              <a:t>- #GREENLEARNER --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62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33C22"/>
      </a:dk2>
      <a:lt2>
        <a:srgbClr val="E8E2E3"/>
      </a:lt2>
      <a:accent1>
        <a:srgbClr val="21B599"/>
      </a:accent1>
      <a:accent2>
        <a:srgbClr val="15B856"/>
      </a:accent2>
      <a:accent3>
        <a:srgbClr val="25B922"/>
      </a:accent3>
      <a:accent4>
        <a:srgbClr val="5AB514"/>
      </a:accent4>
      <a:accent5>
        <a:srgbClr val="95A91F"/>
      </a:accent5>
      <a:accent6>
        <a:srgbClr val="CB9A17"/>
      </a:accent6>
      <a:hlink>
        <a:srgbClr val="6C892D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RetrospectVTI</vt:lpstr>
      <vt:lpstr>HTTP Methods &amp; Response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Methods &amp; Response Codes</dc:title>
  <dc:creator>Arvind Maurya</dc:creator>
  <cp:lastModifiedBy>Arvind Maurya</cp:lastModifiedBy>
  <cp:revision>1</cp:revision>
  <dcterms:created xsi:type="dcterms:W3CDTF">2019-07-14T22:18:05Z</dcterms:created>
  <dcterms:modified xsi:type="dcterms:W3CDTF">2019-07-14T22:18:42Z</dcterms:modified>
</cp:coreProperties>
</file>