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67" autoAdjust="0"/>
  </p:normalViewPr>
  <p:slideViewPr>
    <p:cSldViewPr snapToGrid="0">
      <p:cViewPr varScale="1">
        <p:scale>
          <a:sx n="59" d="100"/>
          <a:sy n="59" d="100"/>
        </p:scale>
        <p:origin x="7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8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2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5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9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6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5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8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6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9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8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523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7" r:id="rId5"/>
    <p:sldLayoutId id="2147483731" r:id="rId6"/>
    <p:sldLayoutId id="2147483732" r:id="rId7"/>
    <p:sldLayoutId id="2147483733" r:id="rId8"/>
    <p:sldLayoutId id="2147483736" r:id="rId9"/>
    <p:sldLayoutId id="2147483734" r:id="rId10"/>
    <p:sldLayoutId id="2147483735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ervices.io/" TargetMode="External"/><Relationship Id="rId2" Type="http://schemas.openxmlformats.org/officeDocument/2006/relationships/hyperlink" Target="https://en.wikipedia.org/wiki/Microservic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hat.com/en/topics/microservices" TargetMode="External"/><Relationship Id="rId4" Type="http://schemas.openxmlformats.org/officeDocument/2006/relationships/hyperlink" Target="https://medium.com/hashmapinc/the-what-why-and-how-of-a-microservices-architecture-4179579423a9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26CBE-5889-4690-A45B-82D9C26DC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F6934-58C7-46ED-B37D-FE621A1C8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556507" cy="15886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F4357-C25C-4F6E-8A30-0644B2038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-- #GREENLEARNER --</a:t>
            </a:r>
          </a:p>
        </p:txBody>
      </p:sp>
    </p:spTree>
    <p:extLst>
      <p:ext uri="{BB962C8B-B14F-4D97-AF65-F5344CB8AC3E}">
        <p14:creationId xmlns:p14="http://schemas.microsoft.com/office/powerpoint/2010/main" val="3993365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7D65-26F4-4993-85C2-9B14A91E52F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6BDCB-0DD4-4EBC-AA68-BE8FAFCA4C4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Application architecture – Monolithic</a:t>
            </a:r>
          </a:p>
          <a:p>
            <a:r>
              <a:rPr lang="en-IN" dirty="0"/>
              <a:t>Application architecture -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91013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7D65-26F4-4993-85C2-9B14A91E52F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Monolithic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6BDCB-0DD4-4EBC-AA68-BE8FAFCA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8825"/>
            <a:ext cx="4819481" cy="4041775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Single jar/war file for whole application</a:t>
            </a:r>
          </a:p>
          <a:p>
            <a:r>
              <a:rPr lang="en-IN" dirty="0"/>
              <a:t>Issues</a:t>
            </a:r>
          </a:p>
          <a:p>
            <a:pPr lvl="1"/>
            <a:r>
              <a:rPr lang="en-IN" dirty="0"/>
              <a:t>Less flexible for large team and code base</a:t>
            </a:r>
          </a:p>
          <a:p>
            <a:pPr lvl="1"/>
            <a:r>
              <a:rPr lang="en-IN" dirty="0"/>
              <a:t>Overload IDE</a:t>
            </a:r>
          </a:p>
          <a:p>
            <a:pPr lvl="1"/>
            <a:r>
              <a:rPr lang="en-IN" dirty="0"/>
              <a:t>Continuous development is difficult</a:t>
            </a:r>
          </a:p>
          <a:p>
            <a:pPr lvl="1"/>
            <a:r>
              <a:rPr lang="en-IN" dirty="0"/>
              <a:t>Scaling the app is difficult</a:t>
            </a:r>
          </a:p>
          <a:p>
            <a:pPr lvl="1"/>
            <a:r>
              <a:rPr lang="en-IN" dirty="0"/>
              <a:t>Scaling development is difficult</a:t>
            </a:r>
          </a:p>
          <a:p>
            <a:pPr lvl="1"/>
            <a:r>
              <a:rPr lang="en-IN" dirty="0"/>
              <a:t>Technology stack change is difficult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1AF40-61DE-4168-9FD1-81F4A353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417" y="2076449"/>
            <a:ext cx="6303043" cy="3946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49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7D65-26F4-4993-85C2-9B14A91E52F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MICROSERVICE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6BDCB-0DD4-4EBC-AA68-BE8FAFCA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961848" cy="3634486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A set of loosely coupled, collaborating services. Each service is :</a:t>
            </a:r>
          </a:p>
          <a:p>
            <a:r>
              <a:rPr lang="en-IN" dirty="0"/>
              <a:t>Highly maintainable and testable</a:t>
            </a:r>
          </a:p>
          <a:p>
            <a:r>
              <a:rPr lang="en-US" dirty="0"/>
              <a:t>Loosely coupled with other services</a:t>
            </a:r>
          </a:p>
          <a:p>
            <a:r>
              <a:rPr lang="en-IN" dirty="0"/>
              <a:t>Independently deployable</a:t>
            </a:r>
          </a:p>
          <a:p>
            <a:r>
              <a:rPr lang="en-US" dirty="0"/>
              <a:t>Capable of being developed by a small team</a:t>
            </a:r>
          </a:p>
          <a:p>
            <a:r>
              <a:rPr lang="en-US" dirty="0"/>
              <a:t>Services can be developed independent of each other</a:t>
            </a:r>
          </a:p>
          <a:p>
            <a:r>
              <a:rPr lang="en-US" dirty="0"/>
              <a:t>Communication among service via HTTP/REST/AMQP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F18F0-D63B-49AE-9E4A-920019CA5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041" y="2262314"/>
            <a:ext cx="5512680" cy="3791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7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7D65-26F4-4993-85C2-9B14A91E52F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MICROSERVICES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6BDCB-0DD4-4EBC-AA68-BE8FAFCA4C4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Service granularity</a:t>
            </a:r>
          </a:p>
          <a:p>
            <a:r>
              <a:rPr lang="en-IN" dirty="0"/>
              <a:t>Linguistic approach</a:t>
            </a:r>
          </a:p>
          <a:p>
            <a:r>
              <a:rPr lang="en-IN" dirty="0"/>
              <a:t>Technologic agnostic</a:t>
            </a:r>
          </a:p>
          <a:p>
            <a:r>
              <a:rPr lang="en-IN" dirty="0"/>
              <a:t>Some points</a:t>
            </a:r>
          </a:p>
          <a:p>
            <a:pPr lvl="1"/>
            <a:r>
              <a:rPr lang="en-US" dirty="0"/>
              <a:t>Microservices is a specialization of an implementation approach for </a:t>
            </a:r>
            <a:r>
              <a:rPr lang="en-US" b="1" dirty="0"/>
              <a:t>service-oriented architectures </a:t>
            </a:r>
            <a:r>
              <a:rPr lang="en-US" dirty="0"/>
              <a:t>(SOA) used to build flexible, independently deployable software systems.</a:t>
            </a:r>
          </a:p>
          <a:p>
            <a:pPr lvl="1"/>
            <a:r>
              <a:rPr lang="en-US" dirty="0"/>
              <a:t>Followed the introduction of DevOps</a:t>
            </a:r>
          </a:p>
          <a:p>
            <a:pPr lvl="1"/>
            <a:r>
              <a:rPr lang="en-US" dirty="0"/>
              <a:t>Strategy - “Do one thing and do it well”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13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7D65-26F4-4993-85C2-9B14A91E52F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6BDCB-0DD4-4EBC-AA68-BE8FAFCA4C4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hlinkClick r:id="rId2"/>
              </a:rPr>
              <a:t>https://en.wikipedia.org/wiki/Microservices</a:t>
            </a:r>
            <a:endParaRPr lang="en-IN" dirty="0"/>
          </a:p>
          <a:p>
            <a:r>
              <a:rPr lang="en-IN" dirty="0">
                <a:hlinkClick r:id="rId3"/>
              </a:rPr>
              <a:t>https://microservices.io/</a:t>
            </a:r>
            <a:endParaRPr lang="en-IN" dirty="0"/>
          </a:p>
          <a:p>
            <a:r>
              <a:rPr lang="en-IN" dirty="0">
                <a:hlinkClick r:id="rId4"/>
              </a:rPr>
              <a:t>https://medium.com/hashmapinc/the-what-why-and-how-of-a-microservices-architecture-4179579423a9</a:t>
            </a:r>
            <a:endParaRPr lang="en-IN" dirty="0"/>
          </a:p>
          <a:p>
            <a:r>
              <a:rPr lang="en-IN" dirty="0">
                <a:hlinkClick r:id="rId5"/>
              </a:rPr>
              <a:t>https://www.redhat.com/en/topics/microservices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62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7D65-26F4-4993-85C2-9B14A91E52F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6BDCB-0DD4-4EBC-AA68-BE8FAFCA4C4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600" i="1" dirty="0"/>
              <a:t>REST API…</a:t>
            </a:r>
          </a:p>
        </p:txBody>
      </p:sp>
    </p:spTree>
    <p:extLst>
      <p:ext uri="{BB962C8B-B14F-4D97-AF65-F5344CB8AC3E}">
        <p14:creationId xmlns:p14="http://schemas.microsoft.com/office/powerpoint/2010/main" val="32068813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A24"/>
      </a:dk2>
      <a:lt2>
        <a:srgbClr val="E2E6E8"/>
      </a:lt2>
      <a:accent1>
        <a:srgbClr val="CF414B"/>
      </a:accent1>
      <a:accent2>
        <a:srgbClr val="BD612F"/>
      </a:accent2>
      <a:accent3>
        <a:srgbClr val="BD9E3B"/>
      </a:accent3>
      <a:accent4>
        <a:srgbClr val="2DB49C"/>
      </a:accent4>
      <a:accent5>
        <a:srgbClr val="41ADCF"/>
      </a:accent5>
      <a:accent6>
        <a:srgbClr val="2F60BD"/>
      </a:accent6>
      <a:hlink>
        <a:srgbClr val="3C8AB4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198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DividendVTI</vt:lpstr>
      <vt:lpstr>MICROSERVICES</vt:lpstr>
      <vt:lpstr>AGENDA</vt:lpstr>
      <vt:lpstr>Monolithic ARCHITECTURE</vt:lpstr>
      <vt:lpstr>MICROSERVICE ARCHITECTURE</vt:lpstr>
      <vt:lpstr>MICROSERVICES CHARACTERISTICS</vt:lpstr>
      <vt:lpstr>REFERENCES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Arvind Maurya</dc:creator>
  <cp:lastModifiedBy>Arvind Maurya</cp:lastModifiedBy>
  <cp:revision>20</cp:revision>
  <dcterms:created xsi:type="dcterms:W3CDTF">2019-07-14T02:17:29Z</dcterms:created>
  <dcterms:modified xsi:type="dcterms:W3CDTF">2019-07-14T18:45:55Z</dcterms:modified>
</cp:coreProperties>
</file>