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9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98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9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DC9BC7-28E4-4A0A-980C-F3FCC5A89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6"/>
          <a:stretch/>
        </p:blipFill>
        <p:spPr>
          <a:xfrm>
            <a:off x="-1" y="10"/>
            <a:ext cx="12192000" cy="4551026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B452F-A850-4AA5-94C7-07C620C66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Properties vs </a:t>
            </a:r>
            <a:r>
              <a:rPr lang="en-IN" sz="4400" dirty="0" err="1">
                <a:solidFill>
                  <a:schemeClr val="tx1"/>
                </a:solidFill>
              </a:rPr>
              <a:t>yaml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4166E-9CF6-41B3-86FB-ACDEC191D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5" y="5783001"/>
            <a:ext cx="10656310" cy="425961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69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CC0E-9E76-49DA-8071-1270215B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CB08-A092-4089-A406-F0010069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8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13B39"/>
      </a:dk2>
      <a:lt2>
        <a:srgbClr val="E8E5E2"/>
      </a:lt2>
      <a:accent1>
        <a:srgbClr val="7FA6C4"/>
      </a:accent1>
      <a:accent2>
        <a:srgbClr val="6DAEAF"/>
      </a:accent2>
      <a:accent3>
        <a:srgbClr val="7AAC98"/>
      </a:accent3>
      <a:accent4>
        <a:srgbClr val="6DB079"/>
      </a:accent4>
      <a:accent5>
        <a:srgbClr val="86AC7A"/>
      </a:accent5>
      <a:accent6>
        <a:srgbClr val="93A96A"/>
      </a:accent6>
      <a:hlink>
        <a:srgbClr val="A179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Garamond</vt:lpstr>
      <vt:lpstr>SavonVTI</vt:lpstr>
      <vt:lpstr>Properties vs yaml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vs yaml</dc:title>
  <dc:creator>Arvind Maurya</dc:creator>
  <cp:lastModifiedBy>Arvind Maurya</cp:lastModifiedBy>
  <cp:revision>3</cp:revision>
  <dcterms:created xsi:type="dcterms:W3CDTF">2019-07-23T05:07:03Z</dcterms:created>
  <dcterms:modified xsi:type="dcterms:W3CDTF">2019-07-23T05:10:19Z</dcterms:modified>
</cp:coreProperties>
</file>