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7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5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5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6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6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1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9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24" r:id="rId5"/>
    <p:sldLayoutId id="2147483718" r:id="rId6"/>
    <p:sldLayoutId id="2147483719" r:id="rId7"/>
    <p:sldLayoutId id="2147483720" r:id="rId8"/>
    <p:sldLayoutId id="2147483723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9C0974-13A8-41F0-B76D-94CA86E5A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3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6C831-6647-45AF-ACBD-E9FC1B28D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120639"/>
            <a:ext cx="7965938" cy="1280161"/>
          </a:xfrm>
          <a:solidFill>
            <a:srgbClr val="92D050"/>
          </a:solidFill>
          <a:ln>
            <a:solidFill>
              <a:srgbClr val="FF0000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IN" sz="4800" dirty="0" err="1">
                <a:solidFill>
                  <a:srgbClr val="FFFFFF"/>
                </a:solidFill>
              </a:rPr>
              <a:t>RESTfull</a:t>
            </a:r>
            <a:r>
              <a:rPr lang="en-IN" sz="4800" dirty="0">
                <a:solidFill>
                  <a:srgbClr val="FFFFFF"/>
                </a:solidFill>
              </a:rPr>
              <a:t> Application with </a:t>
            </a:r>
            <a:br>
              <a:rPr lang="en-IN" sz="4800" dirty="0">
                <a:solidFill>
                  <a:srgbClr val="FFFFFF"/>
                </a:solidFill>
              </a:rPr>
            </a:br>
            <a:r>
              <a:rPr lang="en-IN" sz="4800" dirty="0">
                <a:solidFill>
                  <a:srgbClr val="FFFFFF"/>
                </a:solidFill>
              </a:rPr>
              <a:t>Spring Boot +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50E62-4DCF-42F8-9858-BB1685165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3106" y="5120639"/>
            <a:ext cx="2570219" cy="1280160"/>
          </a:xfrm>
          <a:solidFill>
            <a:srgbClr val="92D050"/>
          </a:solidFill>
          <a:ln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r>
              <a:rPr lang="en-IN" sz="1500" dirty="0">
                <a:solidFill>
                  <a:srgbClr val="FFFFFF"/>
                </a:solidFill>
              </a:rPr>
              <a:t>-- #GREENLEARNER --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26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7CF3-0CBA-41D2-A675-A7F0DB57F1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User-Management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9D656C-BF7A-4061-BCEA-8AC617877279}"/>
              </a:ext>
            </a:extLst>
          </p:cNvPr>
          <p:cNvSpPr/>
          <p:nvPr/>
        </p:nvSpPr>
        <p:spPr>
          <a:xfrm>
            <a:off x="1304925" y="1930400"/>
            <a:ext cx="1219200" cy="44399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IN" sz="2400" dirty="0">
                <a:solidFill>
                  <a:srgbClr val="92D050"/>
                </a:solidFill>
              </a:rPr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47EBA-846C-49D3-A896-291FAFF7C5D7}"/>
              </a:ext>
            </a:extLst>
          </p:cNvPr>
          <p:cNvSpPr/>
          <p:nvPr/>
        </p:nvSpPr>
        <p:spPr>
          <a:xfrm>
            <a:off x="4291013" y="1930400"/>
            <a:ext cx="1219200" cy="44399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IN" sz="2400" dirty="0">
                <a:solidFill>
                  <a:srgbClr val="92D050"/>
                </a:solidFill>
              </a:rPr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39B6F-66FE-4DDA-98DE-5E1B37B41370}"/>
              </a:ext>
            </a:extLst>
          </p:cNvPr>
          <p:cNvSpPr/>
          <p:nvPr/>
        </p:nvSpPr>
        <p:spPr>
          <a:xfrm>
            <a:off x="7277102" y="1930400"/>
            <a:ext cx="1219200" cy="44399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IN" sz="2400" dirty="0">
                <a:solidFill>
                  <a:srgbClr val="92D050"/>
                </a:solidFill>
              </a:rPr>
              <a:t>Repository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63F899F-29F3-4A93-A52C-58963BB7ADB9}"/>
              </a:ext>
            </a:extLst>
          </p:cNvPr>
          <p:cNvSpPr/>
          <p:nvPr/>
        </p:nvSpPr>
        <p:spPr>
          <a:xfrm>
            <a:off x="10229850" y="2524125"/>
            <a:ext cx="1724025" cy="2924175"/>
          </a:xfrm>
          <a:prstGeom prst="flowChartMagneticDisk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92D050"/>
                </a:solidFill>
              </a:rPr>
              <a:t>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2D97B-9F2B-4D37-BA9F-9CCA882B727E}"/>
              </a:ext>
            </a:extLst>
          </p:cNvPr>
          <p:cNvCxnSpPr/>
          <p:nvPr/>
        </p:nvCxnSpPr>
        <p:spPr>
          <a:xfrm>
            <a:off x="2545556" y="2905760"/>
            <a:ext cx="1745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9E59F3-7556-4D32-9F52-D884C911F43B}"/>
              </a:ext>
            </a:extLst>
          </p:cNvPr>
          <p:cNvCxnSpPr/>
          <p:nvPr/>
        </p:nvCxnSpPr>
        <p:spPr>
          <a:xfrm>
            <a:off x="5510213" y="2905760"/>
            <a:ext cx="1745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9ABD59-6B55-49E2-AACE-473A3E56721B}"/>
              </a:ext>
            </a:extLst>
          </p:cNvPr>
          <p:cNvCxnSpPr/>
          <p:nvPr/>
        </p:nvCxnSpPr>
        <p:spPr>
          <a:xfrm>
            <a:off x="8496302" y="3637280"/>
            <a:ext cx="1745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70E42B-0097-4F7C-9B9F-8355F50C2570}"/>
              </a:ext>
            </a:extLst>
          </p:cNvPr>
          <p:cNvCxnSpPr/>
          <p:nvPr/>
        </p:nvCxnSpPr>
        <p:spPr>
          <a:xfrm flipH="1">
            <a:off x="8496302" y="4318000"/>
            <a:ext cx="17335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F3585-3D9A-448D-B8B9-5D8435292F23}"/>
              </a:ext>
            </a:extLst>
          </p:cNvPr>
          <p:cNvCxnSpPr/>
          <p:nvPr/>
        </p:nvCxnSpPr>
        <p:spPr>
          <a:xfrm flipH="1">
            <a:off x="5510213" y="5448300"/>
            <a:ext cx="17335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9DB0F2-DC0B-4F34-875E-5E868C93BC1C}"/>
              </a:ext>
            </a:extLst>
          </p:cNvPr>
          <p:cNvCxnSpPr/>
          <p:nvPr/>
        </p:nvCxnSpPr>
        <p:spPr>
          <a:xfrm flipH="1">
            <a:off x="2524125" y="5547360"/>
            <a:ext cx="17335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Hexagon 15">
            <a:extLst>
              <a:ext uri="{FF2B5EF4-FFF2-40B4-BE49-F238E27FC236}">
                <a16:creationId xmlns:a16="http://schemas.microsoft.com/office/drawing/2014/main" id="{A38047A9-4AA7-4E4E-A951-DE851F6BEAC1}"/>
              </a:ext>
            </a:extLst>
          </p:cNvPr>
          <p:cNvSpPr/>
          <p:nvPr/>
        </p:nvSpPr>
        <p:spPr>
          <a:xfrm>
            <a:off x="0" y="3058160"/>
            <a:ext cx="1097280" cy="145075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BF33FA-F5F1-490A-A43D-008FCD39B0F8}"/>
              </a:ext>
            </a:extLst>
          </p:cNvPr>
          <p:cNvCxnSpPr>
            <a:cxnSpLocks/>
          </p:cNvCxnSpPr>
          <p:nvPr/>
        </p:nvCxnSpPr>
        <p:spPr>
          <a:xfrm>
            <a:off x="889476" y="3352800"/>
            <a:ext cx="415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B72E8-9291-4761-AC67-282847F4FBD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889477" y="4130040"/>
            <a:ext cx="415448" cy="20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7CF3-0CBA-41D2-A675-A7F0DB57F1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Endpoints (User-Management Application)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44C9-6B70-4FF1-90C4-B0F5DD60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/users (</a:t>
            </a:r>
            <a:r>
              <a:rPr lang="en-IN" i="1" dirty="0"/>
              <a:t>GET</a:t>
            </a:r>
            <a:r>
              <a:rPr lang="en-IN" dirty="0"/>
              <a:t>) – returns all the user in the system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/user/{id} (</a:t>
            </a:r>
            <a:r>
              <a:rPr lang="en-IN" i="1" dirty="0"/>
              <a:t>GET</a:t>
            </a:r>
            <a:r>
              <a:rPr lang="en-IN" dirty="0"/>
              <a:t>) – returns the user which matches the mentioned id from the system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/user (</a:t>
            </a:r>
            <a:r>
              <a:rPr lang="en-IN" i="1" dirty="0"/>
              <a:t>POST</a:t>
            </a:r>
            <a:r>
              <a:rPr lang="en-IN" dirty="0"/>
              <a:t>) – adds the user into the system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/user (</a:t>
            </a:r>
            <a:r>
              <a:rPr lang="en-IN" i="1" dirty="0"/>
              <a:t>PUT</a:t>
            </a:r>
            <a:r>
              <a:rPr lang="en-IN" dirty="0"/>
              <a:t>) – updates the existing user in the system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/user/{id} (</a:t>
            </a:r>
            <a:r>
              <a:rPr lang="en-IN" i="1" dirty="0"/>
              <a:t>DELETE</a:t>
            </a:r>
            <a:r>
              <a:rPr lang="en-IN" dirty="0"/>
              <a:t>) – Deletes the specified used from the system</a:t>
            </a:r>
          </a:p>
          <a:p>
            <a:pPr marL="457200" indent="-45720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32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B44-68F2-4F09-AF8E-A6D1516EA45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7192-BB6C-4BA3-9CB5-165F4526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0" indent="0" algn="ctr">
              <a:buNone/>
            </a:pPr>
            <a:endParaRPr lang="en-IN" sz="3600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en-IN" sz="3600" dirty="0"/>
              <a:t>Explanation of application and APIs used..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IN" sz="3600" dirty="0"/>
              <a:t>Unit and Integration test..</a:t>
            </a:r>
          </a:p>
        </p:txBody>
      </p:sp>
    </p:spTree>
    <p:extLst>
      <p:ext uri="{BB962C8B-B14F-4D97-AF65-F5344CB8AC3E}">
        <p14:creationId xmlns:p14="http://schemas.microsoft.com/office/powerpoint/2010/main" val="2911458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107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RetrospectVTI</vt:lpstr>
      <vt:lpstr>RESTfull Application with  Spring Boot + Java</vt:lpstr>
      <vt:lpstr>User-Management Application</vt:lpstr>
      <vt:lpstr>Endpoints (User-Management Application)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RESTfull Application with  Spring Boot</dc:title>
  <dc:creator>Arvind Maurya</dc:creator>
  <cp:lastModifiedBy>Arvind Maurya</cp:lastModifiedBy>
  <cp:revision>12</cp:revision>
  <dcterms:created xsi:type="dcterms:W3CDTF">2019-07-16T04:15:17Z</dcterms:created>
  <dcterms:modified xsi:type="dcterms:W3CDTF">2019-07-16T18:07:35Z</dcterms:modified>
</cp:coreProperties>
</file>