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5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91F2E6D-94E0-4D5E-989E-D5E5E5A9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54" b="2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01DE5-4275-4CC2-87FE-821526EB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57450"/>
            <a:ext cx="10058400" cy="1867661"/>
          </a:xfrm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pPr algn="ctr"/>
            <a:r>
              <a:rPr lang="en-IN" dirty="0"/>
              <a:t>Spring Boot Actuator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CC94-4D08-4E68-84BF-7066F1EAA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74" y="4624372"/>
            <a:ext cx="4605251" cy="854201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endParaRPr lang="en-IN" dirty="0">
              <a:solidFill>
                <a:srgbClr val="00B050"/>
              </a:solidFill>
            </a:endParaRPr>
          </a:p>
          <a:p>
            <a:pPr algn="ctr"/>
            <a:r>
              <a:rPr lang="en-IN" dirty="0">
                <a:solidFill>
                  <a:srgbClr val="00B050"/>
                </a:solidFill>
              </a:rPr>
              <a:t>- #GREENLEARNER --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91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https://docs.spring.io/spring-boot/docs/current/reference/html/production-ready-endpoints.html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6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actuator endpoints?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add actuator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 actuator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Enabling/disabling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indicators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Securing endpoints</a:t>
            </a:r>
          </a:p>
        </p:txBody>
      </p:sp>
    </p:spTree>
    <p:extLst>
      <p:ext uri="{BB962C8B-B14F-4D97-AF65-F5344CB8AC3E}">
        <p14:creationId xmlns:p14="http://schemas.microsoft.com/office/powerpoint/2010/main" val="26327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Actuator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2133600"/>
            <a:ext cx="10031730" cy="37354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Actuator endpoints let you monitor and interact with your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add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the endpoint?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/beans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Hypermedia for Actuator Web Endpoints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/actuator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Enabling </a:t>
            </a:r>
            <a:r>
              <a:rPr lang="en-IN" dirty="0" err="1"/>
              <a:t>endpoins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default, all endpoints except for </a:t>
            </a:r>
            <a:r>
              <a:rPr lang="en-US" i="1" dirty="0">
                <a:solidFill>
                  <a:srgbClr val="00B0F0"/>
                </a:solidFill>
              </a:rPr>
              <a:t>shutdown</a:t>
            </a:r>
            <a:r>
              <a:rPr lang="en-US" dirty="0"/>
              <a:t> are enabled.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>
                <a:solidFill>
                  <a:srgbClr val="00B0F0"/>
                </a:solidFill>
              </a:rPr>
              <a:t>management.endpoint</a:t>
            </a:r>
            <a:r>
              <a:rPr lang="en-IN" i="1" dirty="0">
                <a:solidFill>
                  <a:srgbClr val="00B0F0"/>
                </a:solidFill>
              </a:rPr>
              <a:t>.&lt;id&gt;.enabled </a:t>
            </a:r>
            <a:r>
              <a:rPr lang="en-US" dirty="0"/>
              <a:t> is used to control the enable/disable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management.endpoints.enabled</a:t>
            </a:r>
            <a:r>
              <a:rPr lang="en-US" i="1" dirty="0">
                <a:solidFill>
                  <a:srgbClr val="00B0F0"/>
                </a:solidFill>
              </a:rPr>
              <a:t>-by-default=false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management.endpoint.info.enabled</a:t>
            </a:r>
            <a:r>
              <a:rPr lang="en-US" i="1" dirty="0">
                <a:solidFill>
                  <a:srgbClr val="00B0F0"/>
                </a:solidFill>
              </a:rPr>
              <a:t>=true</a:t>
            </a:r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Exposing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Endpoints may contain sensitive information, so careful consideration should be given about when to expose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change which endpoints are exposed, use the following technology-specific </a:t>
            </a:r>
            <a:r>
              <a:rPr lang="en-US" i="1" dirty="0">
                <a:solidFill>
                  <a:srgbClr val="00B0F0"/>
                </a:solidFill>
              </a:rPr>
              <a:t>include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exclude</a:t>
            </a:r>
            <a:r>
              <a:rPr lang="en-US" dirty="0"/>
              <a:t> properties: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</a:t>
            </a:r>
            <a:r>
              <a:rPr lang="en-US" i="1" dirty="0" err="1">
                <a:solidFill>
                  <a:srgbClr val="00B0F0"/>
                </a:solidFill>
              </a:rPr>
              <a:t>health,info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management.endpoints.web.exposure.</a:t>
            </a:r>
            <a:r>
              <a:rPr lang="en-US" sz="2400" i="1" dirty="0" err="1">
                <a:solidFill>
                  <a:srgbClr val="00B0F0"/>
                </a:solidFill>
              </a:rPr>
              <a:t>exclude</a:t>
            </a:r>
            <a:r>
              <a:rPr lang="en-US" i="1" dirty="0">
                <a:solidFill>
                  <a:srgbClr val="00B0F0"/>
                </a:solidFill>
              </a:rPr>
              <a:t>=beans,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 </a:t>
            </a:r>
            <a:r>
              <a:rPr lang="en-US" b="1" dirty="0">
                <a:solidFill>
                  <a:srgbClr val="00B0F0"/>
                </a:solidFill>
              </a:rPr>
              <a:t>*</a:t>
            </a:r>
            <a:r>
              <a:rPr lang="en-US" dirty="0"/>
              <a:t> (All the endpoints)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Configuring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Endpoints automatically caches the response which don’t take any parameter.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control this feature as follows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management.endpoint.beans.cache.time</a:t>
            </a:r>
            <a:r>
              <a:rPr lang="en-US" i="1" dirty="0">
                <a:solidFill>
                  <a:srgbClr val="00B0F0"/>
                </a:solidFill>
              </a:rPr>
              <a:t>-to-live=10s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prefix </a:t>
            </a:r>
            <a:r>
              <a:rPr lang="en-US" i="1" dirty="0" err="1">
                <a:solidFill>
                  <a:srgbClr val="00B0F0"/>
                </a:solidFill>
              </a:rPr>
              <a:t>management.endpoint</a:t>
            </a:r>
            <a:r>
              <a:rPr lang="en-US" i="1" dirty="0">
                <a:solidFill>
                  <a:srgbClr val="00B0F0"/>
                </a:solidFill>
              </a:rPr>
              <a:t>.&lt;name&gt; </a:t>
            </a:r>
            <a:r>
              <a:rPr lang="en-US" dirty="0"/>
              <a:t>is used to uniquely identify the endpoint that is being configured</a:t>
            </a:r>
            <a:r>
              <a:rPr lang="en-US" i="1" dirty="0">
                <a:solidFill>
                  <a:srgbClr val="00B0F0"/>
                </a:solidFill>
              </a:rPr>
              <a:t>.</a:t>
            </a:r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Implementing Custom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>
                <a:solidFill>
                  <a:srgbClr val="00B0F0"/>
                </a:solidFill>
              </a:rPr>
              <a:t>@Endpoint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Rest controller Endpoint</a:t>
            </a:r>
          </a:p>
        </p:txBody>
      </p:sp>
    </p:spTree>
    <p:extLst>
      <p:ext uri="{BB962C8B-B14F-4D97-AF65-F5344CB8AC3E}">
        <p14:creationId xmlns:p14="http://schemas.microsoft.com/office/powerpoint/2010/main" val="26459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Writing custom health indicators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Implement the </a:t>
            </a:r>
            <a:r>
              <a:rPr lang="en-IN" dirty="0" err="1"/>
              <a:t>HealthIndicator</a:t>
            </a:r>
            <a:r>
              <a:rPr lang="en-IN" dirty="0"/>
              <a:t>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Auto-configured </a:t>
            </a:r>
            <a:r>
              <a:rPr lang="en-IN" dirty="0" err="1"/>
              <a:t>HealthIndicators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CassandraHealthIndicator</a:t>
            </a:r>
            <a:r>
              <a:rPr lang="en-US" dirty="0"/>
              <a:t>  --  Checks that a Cassandra database is up.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CouchbaseHealthIndicator</a:t>
            </a:r>
            <a:r>
              <a:rPr lang="en-US" dirty="0"/>
              <a:t>  --  Checks that a Couchbase cluster is up.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DiskSpaceHealthIndicator</a:t>
            </a:r>
            <a:r>
              <a:rPr lang="en-US" dirty="0"/>
              <a:t>  -- Checks for low disk space.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>
                <a:solidFill>
                  <a:srgbClr val="00B0F0"/>
                </a:solidFill>
              </a:rPr>
              <a:t>management.health.defaults.enabled</a:t>
            </a:r>
            <a:r>
              <a:rPr lang="en-IN" i="1" dirty="0">
                <a:solidFill>
                  <a:srgbClr val="00B0F0"/>
                </a:solidFill>
              </a:rPr>
              <a:t>=true/false</a:t>
            </a:r>
            <a:r>
              <a:rPr lang="en-IN" dirty="0"/>
              <a:t> can be used to control all health indicators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0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Securing HTTP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Securing HTTP endpoints in the same way that we do with any other sensitive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i="1" dirty="0">
                <a:solidFill>
                  <a:srgbClr val="00B0F0"/>
                </a:solidFill>
              </a:rPr>
              <a:t>spring-boot-starter-security </a:t>
            </a:r>
            <a:r>
              <a:rPr lang="en-US" dirty="0"/>
              <a:t>dependency is in the class path then all the endpoint except /health and /info are secured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373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RetrospectVTI</vt:lpstr>
      <vt:lpstr> Spring Boot Actuator</vt:lpstr>
      <vt:lpstr>Agenda</vt:lpstr>
      <vt:lpstr>Actuator endpoints</vt:lpstr>
      <vt:lpstr>Enabling endpoins</vt:lpstr>
      <vt:lpstr>Exposing endpoints</vt:lpstr>
      <vt:lpstr>Configuring Endpoints</vt:lpstr>
      <vt:lpstr>Implementing Custom Endpoints</vt:lpstr>
      <vt:lpstr>Writing custom health indicators </vt:lpstr>
      <vt:lpstr>Securing HTTP Endpoints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Spring Boot Actuator</dc:title>
  <dc:creator>Arvind Maurya</dc:creator>
  <cp:lastModifiedBy>Arvind Maurya</cp:lastModifiedBy>
  <cp:revision>47</cp:revision>
  <dcterms:created xsi:type="dcterms:W3CDTF">2019-07-18T17:20:26Z</dcterms:created>
  <dcterms:modified xsi:type="dcterms:W3CDTF">2019-07-21T06:00:03Z</dcterms:modified>
</cp:coreProperties>
</file>