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02:12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10355 8046 395 0,'-1'-1'109'0,"0"-2"26"0,1 2-116 0,-1 1-9 0,1 0-11 0,0 0-4 0,0 0-2 0,0 0 2 0,0-1 1 0,0 0 2 16,0 0 1-16,9-2 0 15,2 1-2-15,5 1-2 16,32-1-1-16,-32 3 1 15,-3-3 0-15,2 2 0 16,-3 0 1-16,1-3 1 16,0 3 1-16,0 3-1 15,-1-2 2-15,2 0-2 16,-2 0 0-16,3-1 0 16,0 1 1-16,5 0 0 15,0 2 2-15,3-5 0 16,1 1 2-16,5 2 0 15,-2-3 0-15,5 2-1 16,-4 1 0-16,2 0 0 0,0-1 0 16,1 0 1-16,-1-1-1 15,3-1 3-15,-4 2 1 16,2 0 3-16,-4-5-1 16,6 3 0-16,-3 2-1 15,2-3-1-15,-4 2-4 16,5 1 0-16,-4-2-1 0,5 1 0 15,0 1 0-15,3-2-1 16,-4 0 1-16,5 2 2 16,-6-4-2-16,4 1 1 15,-2 2 0-15,4-1-1 16,-4 1 0-16,9 2 1 16,-4 2-1-16,5-1 0 15,-4 0 1-15,9-1-1 16,-8 1 0-16,6-1 0 15,-7-2 0-15,3 1 1 16,-7 0 3-16,8 1 2 16,-6-2-1-16,6 1 1 15,-4 0-2-15,9-2 0 16,-7 1-3-16,8 0 2 16,-5-2 1-16,6 2-1 15,-9-1-1-15,5 0 2 16,-5 1 0-16,9 0 3 0,-6-2 0 15,10 1 0-15,-4-1-2 16,3 0-2-16,-7 5-3 16,5-5 0-16,-9 1 0 15,5 1 0-15,-3-2 0 16,7 0 0-16,-5 3 0 16,10-1 1-16,-7 0-1 15,5 3 1-15,-8-2-2 0,4 1 1 16,-10 0-1-16,5 2 1 15,-3-2 0-15,8 3 1 16,-3-1 0-16,10-1 0 16,-5 3 1-16,7-2-2 15,-12-2 0-15,10 3 1 16,-12-1-2-16,7 1 1 16,-6-3 1-16,7 2 0 15,-6-2-1-15,6-1 1 16,-8-1-1-16,8 1 0 15,-5-1 0-15,6-1 1 16,-6-1-1-16,10 1 1 16,-8 0 0-16,5 1 0 15,-7 1 0-15,3 3-1 16,-11 1 0-16,9-1 0 16,-9-1 0-16,9 1 1 0,-5-3-1 15,6-3 0-15,-5 1 0 16,4-1 1-16,-2-1-1 15,1 1 1-15,-6-2-1 16,4 3 0-16,-5 1 0 16,4-1 2-16,-5 0-2 15,11 1 2-15,-6-2-1 16,6-1 0-16,-6-1 0 0,5 2 1 16,-9 0 0-16,1-1-1 15,-6 2 1-15,4-2-1 16,-8 2-1-16,7 0 1 15,-4-2-1-15,4 2 0 16,-3 1 0-16,7 0 0 16,-5-1 0-16,3 1 1 15,-8 0-1-15,0-1 0 16,-8 0 0-16,2-1-1 16,-1 2 1-16,4 0 2 15,0-1 1-15,7 2 2 16,-5-2 0-16,2 1 1 15,-5 2 0-15,-1 2 0 16,-9-2-1-16,1 2 1 16,-5 0 1-16,0-2 15 0,-1 1 7 15,2-2 12-15,-1 1 2 16,-2-2 2-16,-4 0-15 16,-2 0-4-16,-1 1-10 15,-2 0 1-15,-3 1-1 16,-2-1 3-16,0 0-1 15,0 0-2-15,0-1-5 16,0 1-12-16,0-1-35 0,0 0-196 16,0-1-3-16,0 1-93 15</inkml:trace>
  <inkml:trace contextRef="#ctx0" brushRef="#br0" timeOffset="2800.279">17931 8065 381 0,'-2'-2'213'16,"1"-2"-16"-16,-1-5-80 16,1 8-69-16,1 0-26 15,0 0-26-15,0 0-4 16,0 0 0-16,0 0 2 15,0-1 3-15,0 1 3 0,0 0 0 16,0 0-2-16,0 0-1 16,0 0-1-16,1-1-1 15,0 1 0-15,9 1 2 16,9-1 3-16,37 1 0 16,-29-3 1-16,-2 4 1 15,2-3-1-15,-1 0-1 0,5-2 1 16,1 2 0-16,9-4 1 15,3 0 0-15,9-2 0 16,-1 1-1-16,5 0-1 16,-5 1 0-16,5 1-1 15,-10 3 2-15,7-1-2 16,-8 1-1-16,11-1 1 16,-4 0 0-16,11-4 1 15,-4 3 0-15,6 0 2 16,-12 0-2-16,7 0 0 15,-9 4 1-15,7-4 0 16,-5 2-1-16,11 3 0 16,-8-2 0-16,8 0 0 15,-8 1 0-15,7 1-1 16,-9-2 1-16,9 1-1 16,-9 0 0-16,10 1 0 15,-9-1 0-15,6 1 0 0,-6 0 0 16,6 0 1-16,-10-1 0 15,8 4 0-15,-7-2 1 16,8 2-1-16,-9 1 0 16,9 1-1-16,-9 1 1 15,8 0 0-15,-6-2 0 16,11 0 0-16,-9-3 0 0,13 0 1 16,-9 0-1-16,4 2 0 15,-13-3 1-15,5 3 0 16,-8 0 0-16,4-1 0 15,-5 0-1-15,9 0 0 16,-4-3-1-16,8 2 0 16,-7-2 0-16,3 3 1 15,-6-2 1-15,3 2 1 16,-11-3-1-16,7 2 0 16,-5 0-1-16,6 1 0 15,-2 1 0-15,5 0 0 16,-6 0 0-16,1-2 0 15,-6-2 0-15,3 0 0 16,-7 2-1-16,4-2 2 16,0 2-2-16,6-4 1 15,-4 0-1-15,7 2 1 0,-6 0-1 16,4-2 1 0,-8 4-2-16,0-1 1 0,-8-2-1 15,3 2 0-15,-4 5 0 16,7-6 1-16,0 1 0 15,5-2 0-15,-3 0 1 16,5 1 0-16,-6-2 1 16,3-1 1-16,-8 2 0 0,4-1 1 15,-5-3 0-15,7 2 0 16,-2 2 0-16,7-1-2 16,-1 0-1-16,6 0 1 15,-8 2-1-15,1-4 0 16,-6 3 0-16,0 1 1 15,-7-1-1-15,6-1 1 16,-5-2 0-16,10 2 1 16,-3-4-1-16,10 2 1 15,-4-1-1-15,5 3 0 16,-5-2 0-16,2 2 1 16,-9 0-2-16,2 0 2 15,-6-1 0-15,3 0-1 16,-6-1 0-16,9 2 0 15,-3-2-1-15,6 1 0 16,-6-1 0-16,2 1 0 0,-9-1 0 16,0 2 1-16,-8 1-1 15,0 2 1-15,-5 1-1 16,1 0 1-16,0 0 0 16,0-1 0-16,-1-1 0 15,0 0 2-15,-2 2 1 16,-4-2 2-16,-3 2 3 15,-2-2 4-15,-1 0 0 0,-3 0 4 16,-2 0-2-16,0 0 1 16,0 0-5-16,0 0-1 15,0 0-5-15,0 0-4 16,0 0-7-16,0 0-72 16,0 0-87-16,0-2-54 15,1 1-81-15</inkml:trace>
  <inkml:trace contextRef="#ctx0" brushRef="#br0" timeOffset="3548.276">25756 7884 229 0,'-11'4'0'0</inkml:trace>
  <inkml:trace contextRef="#ctx0" brushRef="#br0" timeOffset="4983.723">25710 7911 347 0,'-1'1'177'0,"0"0"-12"0,0 0-92 16,0 1-27-16,-1-2-38 16,1 0-9-16,0 0-3 15,1 0 0-15,0 0 0 16,0 0-2-16,0 0-1 15,0 0-3-15,0 0 1 16,1 0 0-16,0 0 2 16,14 1 2-16,1 0 3 15,38 4 1-15,-39-5 0 16,3 0 1-16,0 0 1 0,4-2 0 16,0 2-1-16,5-1 2 15,-1 1-2-15,1-1 0 16,-2 0 1-16,2 1 4 15,-4-2-1-15,3 2 4 16,1 0 0-16,2-2-1 16,-3 2-2-16,6 0-1 15,-6 0-2-15,1 0-1 16,-1 0 0-16,4 0 1 16,-4 0 0-16,9 0 0 15,-3-1 1-15,3 1-1 16,-5 0-1-16,2 0 0 15,-6 0 0-15,7-1 0 16,-3 1 1-16,7 0 1 16,-5-2-1-16,4 1 1 0,-5 1-2 15,0 0 1-15,-5 0-1 16,7 1 1-16,-5-2-1 16,7 0 1-16,-4-2-1 15,7 1 0-15,-4 0-1 16,5 0 0-16,-5 2 0 15,6 2 1-15,-8-1-1 0,5 0 0 16,-7 0 0-16,4-1 0 16,-4 0-1-16,6 0 1 15,-6 0 0-15,7-1 1 16,-6 1-2-16,9 0 2 16,-3 1-1-16,8 0 0 15,-3 2 0-15,6-1 1 16,-7-1-1-16,0 1 1 15,-5-1 0-15,2 1 1 16,-7-2-1-16,6 1 0 16,-4-4 0-16,8 2-1 15,-6-1 0-15,9 1 1 16,-3 1-1-16,2 1-1 16,-3 0 1-16,5 0 1 0,-7 2-1 15,7-2 1-15,-5 0 0 16,7-1 0-16,-6-1 0 15,3-2 0-15,-4 0-1 16,5 0 2-16,-6-2-1 16,5 3 1-16,-6-1 0 15,3 1 0-15,-6 0 0 16,4-1 1-16,-3-1-1 16,4-3 1-16,-4 1-2 0,2-3 2 15,-4 1-1-15,2 1 0 16,-4 3 0-16,2 0 1 15,-5 3-2-15,-2 1-1 16,-2 2 0-16,1-4 0 16,-1 2 3-16,8-3 3 15,-1 3 0-15,5-3 2 16,-5 4-2-16,2-1 0 16,-9 2-5-16,3-2 2 15,-5 2-2-15,6-4 1 16,-3 5-1-16,6-3 1 15,-2 0-1-15,1-1 1 16,-10 2-1-16,2-4 4 16,-7 3-1-16,4-1 2 15,1 2 0-15,10-2 0 16,-1 0-2-16,9-4-2 0,-4 2-1 16,3-4 1-16,-8 2-1 15,3 0 2-15,-8 0-1 16,3 0 1-16,-5 2 0 15,3 1 0-15,-3 1-1 16,3-1 0-16,-2 1-2 16,1 1 1-16,-4 1 2 15,1-1 11-15,-4 0 5 0,-3 0 5 16,-2 0 0-16,0 0 0 16,-1 2-11-16,-1-1-5 15,0 0-6-15,0 0 2 16,-3 0 0-16,-1-1 13 15,-2 1 11-15,-2-1 15 16,-3 0 1-16,0 0 1 16,0 0-14-16,0 0-11 15,0 0-14-15,0 0-3 16,0 0-2-16,0 0 2 16,0 0-1-16,0 0-1 15,0 0 0-15,0 0-3 16,0 0-5-16,0 0-33 15,0 0-21-15,0-1-66 16,0 1-76-16,0-1-64 16,0 0-37-16</inkml:trace>
  <inkml:trace contextRef="#ctx0" brushRef="#br0" timeOffset="10650.55">2826 6788 257 0,'-1'-2'165'15,"-2"-1"-18"-15,1 1-68 16,0 0-14-16,-1 0-44 0,-1-1-12 16,-2 0-9-16,2 2-3 15,0-1-3-15,-3 1 0 16,-1 0-1-16,2 1 2 16,-2 1 2-16,-1 4 0 15,2 0 1-15,0 19-1 16,-36 38 0-16,35-23-1 15,2 5-1-15,0 14-3 16,1-5-4-16,3 14-3 16,-1-9-2-16,2 6-1 15,4-11 4-15,0 8 2 16,3-8 6-16,2 6 1 16,-4-11 2-16,3 4 2 15,-2-10-1-15,-3-1 2 16,-2-11-1-16,4 3 1 0,-3-7 0 15,0 0 0-15,1-1-1 16,-1 6 2-16,1 0-2 16,-2 3 2-16,1-2-1 15,2 0 0-15,1-8-1 16,-1-2 3-16,-1-9-2 16,0-1 5-16,-2-6 2 15,-2-1 14-15,0-4 6 16,1-1 12-16,0 0 2 15,0 0 5-15,0 0-7 0,-1 0 5 16,1 0-9-16,0 0 1 16,0 0-8-16,0 0-3 15,0 0-13-15,-1 0-5 16,1 0-6-16,0 0-3 16,0 0-1-16,0 0-3 15,0 0-1-15,0 0-7 16,-1 0-3-16,2 0-4 15,0 0 1-15,0 0 2 16,2 0 6-16,10 0 5 16,10 1 5-16,40 4 0 15,-33-4 1-15,3-1 0 16,0 3 1-16,5 1-1 16,-1-3 1-16,7 2-1 15,-1 2-1-15,9-2 1 16,-2-3 0-16,10 4 0 15,-7-4 0-15,5 0 0 0,-5-1 0 16,8 4 0-16,-8-3 0 16,10 5 2-16,-1-1-1 15,11 4 1-15,-10-2-1 16,13 3 0-16,-8-2 0 0,10-3 0 16,-4-3-1-16,12 1 0 15,-8-3 0-15,12 3 0 16,-18 6 0-16,11 3-1 15,-13-2 1-15,11 5 0 16,-10-4 1-16,16 2-1 16,-14-4 1-16,16-1 0 15,-11-5 1-15,12 0 0 16,-13-2-1-16,6 3 0 16,-14-1-1-16,3 4-3 15,-12 1-2-15,10 1 2 16,-5-1 0-16,7 0 0 15,-4-4 1-15,7-2 4 16,-11 0-2-16,10 0 1 16,-10 2 0-16,8 3 1 15,-10 2 0-15,6 1-1 16,-9 0 0-16,6 0 0 0,-5-3 0 16,10-1 0-16,-7-2 0 15,8-2 0-15,-5-1 0 16,8-3-1-16,-9-2 2 15,10-1-1-15,-6 0 0 16,9-4 0-16,-9 2 1 16,5 0-1-16,-10 2 0 15,4 1 0-15,-12 0 0 0,10 2 0 16,-7 0 0-16,7 1 0 16,-5 0 0-16,7-1 1 15,-7 2-1-15,7-2 1 16,-9 0-1-16,6 1 1 15,-8 2-1-15,0 0 1 16,-8 2 0-16,3 2-1 16,-9-2 0-16,5 0 1 15,-6 1-1-15,7-3 1 16,-2 0-1-16,3 0 1 16,-4-1-1-16,3-3 2 15,-9 3-1-15,-3-2 0 16,-8 0 0-16,1 1 0 15,-6 1 0-15,0 0-1 16,-2-1 0-16,2 2 0 16,-7-1 0-16,4 1 0 0,-5-2 1 15,0 1 0-15,-2-1 0 16,1-2 1-16,0 0-2 16,5-1 1-16,-2-1-1 15,3-1 1-15,-2 3-1 16,2-2 1-16,-5 1 0 15,-1 1 1-15,-3 2-1 16,-2-3 1-16,-2 0-1 0,4 0 1 16,-1-1-1-16,1-7-1 15,1 4 1-15,0-2 1 16,-2 2-1-16,1-1 1 16,0-2 0-16,0-2 1 15,-1-2-1-15,0-5 0 16,-1 2 1-16,-1 2 2 15,-3 2 0-15,-1 2 5 16,0 5 1-16,-3 0 2 16,1 0-2-16,2 0-2 15,-2 0-4-15,0-3-2 16,2 2-2-16,1 0 0 16,-4 1 0-16,2 0 2 15,2 1 1-15,-4 1 14 16,0 1 3-16,0-2 1 15,-1 6-3-15,0 0-3 0,0-1-14 16,1-6-2-16,5-6-1 16,1-1 4-16,14-29 1 15,-19 35 1-15,2 2-1 16,-2-5-2-16,2 0-2 16,5-7-2-16,-3 0 0 15,3-3 1-15,-1 1 1 0,-3 1 3 16,-1 7 2-1,-2-4 4-15,-2 4 0 0,-1-4-1 16,2-1-3-16,1-7-2 16,0-2-3-16,1-2 0 15,1 0 0-15,-2-2 4 16,0 7 4-16,-1-1 14 16,-2 3 3-16,0-4 0 15,0 7-2-15,-3-6-3 16,1 4-13-16,-1-3-3 15,0 2-2-15,-1 0 2 16,2 4 3-16,-4 0 13 16,2 5 5-16,-1 1 3 15,2 1-1-15,-3 2-2 16,3-1-13-16,-1-1-2 16,0 6-4-16,-1-1 1 15,2 1-3-15,-1 3 0 16,2 0 0-16,1 0 0 0,1 1 1 15,0 0 0-15,0 0 0 16,-1-1-1-16,-1-1-1 16,1 1-2-16,-1-4-2 15,-3-2-3-15,-2-1-1 0,-4-3 1 16,-35-34 3 0,30 36 2-16,1-3 3 0,-6-1-2 15,1 2-6-15,-6-2-6 16,2 0-3-16,-7-1-5 15,4 4 2-15,-4-2 12 16,3 3 9-16,-2-3-3 16,3 2 5-16,-5 0-4 15,3 1-4-15,-6-2-3 16,3 3-12-16,-12-2-21 16,3 3 4-16,-10 3-3 15,0-2 0-15,-6 3 16 16,7 2 19-16,-6-4 13 15,10 0 1-15,-9-1-19 16,6 2 1-16,-8-2 5 16,4 3-14-16,-11 3-13 15,7 2 18-15,-8 0-14 0,6 2-8 16,-5-1 9-16,8-2 13 16,-13-2-12-16,7 3 15 15,-6 0 12-15,5 0-12 16,-8 4-1-16,11-2 13 15,-10 3-6-15,6-1-3 16,-8 0 6-16,10 1 0 16,-6-1 7-16,14-5 6 0,-3 0 5 15,9-2-2-15,-7-2 3 16,6 2-8-16,-7 1-7 16,-1 2-5-16,-5 0 0 15,9-1-3-15,-8 1 2 16,12-1 5-16,-9-3-1 15,8 1-1-15,-9 1 1 16,5 0 1-16,-7-3 12 16,11 4 1-16,-8-4-2 15,11 2-3-15,-11-3-16 16,2 6-19-16,-9-2 0 16,6 5 3-16,-7-2 3 15,11 1 15-15,-5 0 3 16,12-1 0-16,-9-4-2 15,7 2-4-15,-11 1-2 16,9 1 0-16,-10 2-1 16,4 1-2-16,-7 6 3 0,11-3 3 15,-9-1 2 1,9-2 1-16,-7 1 5 0,9-3 1 16,-6-1-3-16,7 1-2 15,-4 1 0-15,9-2-4 16,-6-1 0-16,10-1 1 15,-8-3 3-15,5 2-2 0,-6-3 4 16,6 2 0-16,-6 2 0 16,9-1-1-16,-3-2 1 15,9 0 1-15,-3-2 2 16,6-2 2-16,-2-1 6 16,1-3 0-16,-4-1 4 15,3 3-4-15,-2-2-2 16,3 4-6-16,-1 1-1 15,6 0-6-15,-4 3 4 16,5 0-2-16,-5 0 0 16,4 3 0-16,-6 0-1 15,5-1-3-15,-5 2 1 16,5 1 0-16,-7 2 0 16,5-1-1-16,-7 2-1 15,3 0-2-15,-5 5 1 16,6-3 1-16,-1 2 1 0,4 0 1 15,-1 3 0-15,7-3-1 16,-4 5-2-16,4-1 0 16,-1 2 1-16,6-3 3 15,1-2 0-15,2-4 1 16,1 2-1-16,0-1 0 16,-1 0-1-16,4 0 2 0,2 0 1 15,3-3 2-15,-1-1 3 16,3-1 1-16,0-1 5 15,1-1-1-15,-1 0 0 16,2 0-1-16,0 0-3 16,1 0-5-16,4 0-9 15,0 0-19-15,-1-1-117 16,1 1-134-16,0 0-10 16</inkml:trace>
  <inkml:trace contextRef="#ctx0" brushRef="#br0" timeOffset="15325.779">15274 8362 400 0,'-1'-1'87'0,"1"1"30"16,0 0-126-16,0-2-21 0,0 2-1 15,0 0 0-15,0 0 7 16,0 0 9-16,0 0 15 16,0 0 3-16,0 2 1 15,0-1 1-15,5 11-1 16,4 10 1-16,16 33-4 15,-12-31 1-15,0-6 0 16,4 2-1-16,-1-5 0 0,7-1 1 16,-2-4-2-16,9-2 1 15,-1-4-1-15,9-7 1 16,-1-3-1-16,9-4 2 16,-2-6 0-16,1-12 2 15,-4 3 1-15,4-12 4 16,-7 1-1-16,7-8 1 15,-2 8 0-15,3-7 1 16,-3 6 1-16,-1-1 0 16,-7 11-1-16,-5 6 0 15,-10 4-3-15,-3 8-1 16,-8 6-1-16,-3 0 0 16,-3 2-2-16,1 2-2 15,-4-2-5-15,0 1-45 16,0 0-38-16,0 0-38 0,1 1-43 15</inkml:trace>
  <inkml:trace contextRef="#ctx0" brushRef="#br0" timeOffset="16162.543">20098 8211 402 0,'-1'-7'212'0,"0"5"-42"15,0 0-113-15,1 2-171 16,0 0 5-16,0 0 12 0,0 0 12 16,0 0 71-16,0 0 30 15,0 0 13-15,0 0 12 16,0 0 0-16,0 2-4 15,0-2-13-15,1 1-15 16,0 0-11-16,0 0 0 16,7 6 3-16,8 7-1 15,37 35 0-15,-29-31-2 16,-1-2-1-16,10 1-11 16,-2-2-2-16,6 0 0 15,-1-2 1-15,5-4 1 16,-5-3 10-16,3-5 2 15,-4-5 1-15,5-5 0 16,-4-6 1-16,9-4 1 16,-2-6 0-16,10-3 0 15,-4 1 0-15,3-1 0 0,-7 4 0 16,-3 0 2-16,-7 5-1 16,-3 0 2-16,-6 3 1 15,1 2 0-15,-3 1-1 16,2-1-1-16,-3 5 0 15,-1-2-2-15,-6 1-1 16,-2 3 1-16,-6 4 1 16,-2 1 3-16,-4-1 2 15,-2 3 0-15,0-1-1 0,0 1-21 16,0-1-73-16,0 1-32 16,0 0-34-16</inkml:trace>
  <inkml:trace contextRef="#ctx0" brushRef="#br0" timeOffset="17238.311">27059 8311 167 0,'2'1'79'0,"-2"-1"0"16,0 2-50-16,0-3-8 16,0 1-12-16,0 0-1 15,0 0 43-15,0 0 30 0,0 0 38 16,0 0 8-16,0 0 0 15,0 0-42-15,0 0-31 16,0 0-39-16,0 0-16 16,0 0-11-16,0 0 1 15,0 0 2-15,0 1 2 16,0 1 5-16,4 15 2 16,2 5-1-16,13 39 0 15,-10-39 0-15,1 3 0 16,-1-5-2-16,5 1 0 15,-3-5-3-15,5-2-2 16,-1-8-1-16,3 1-1 16,-1-5 1-16,5-2 1 15,-4-2 2-15,8-1 3 16,-1-2 1-16,4-6 3 0,1-4 0 16,10-7 0-16,-1-2 0 15,9-9-1-15,-3 5 0 16,4-2 0-16,-7 4-2 15,-3 0 1-15,-10 6 1 16,2-3 1-16,-7 5 0 16,6-5 1-16,2 1 1 15,7-6 1-15,-3 5-2 16,2-1 0-16,-8 6 0 0,-4 6 0 16,-10 5 0-16,-4 2 2 15,-5 3 0-15,-2 2 1 16,-2-1-1-16,-3 1-1 15,0 0-4-15,0 0-56 16,0 0-115-16,0 1-25 16,3 19-85-16</inkml:trace>
  <inkml:trace contextRef="#ctx0" brushRef="#br0" timeOffset="24434.285">14112 8104 291 0,'-2'1'64'15,"-1"-1"24"-15,0 0-88 16,2 0-4-16,0 1-2 16,0 0-2-16,-8 20 2 0,-21 40 3 15,15-38 2-15,-3 6 1 16,2-3 1-16,0 5 2 15,2-2-1-15,-2 6 1 16,7-6-2-16,-2 6 0 16,1-1 0-16,-3 5-2 15,4-4 0-15,-2 3 0 16,0-13-1-16,5-3-18 16,4-9-39-16,-1-4-27 15,4-8-21-15</inkml:trace>
  <inkml:trace contextRef="#ctx0" brushRef="#br0" timeOffset="24955.603">14050 8147 315 0,'-2'-3'63'16,"-2"4"27"-16,2 2-96 15,1-3 0-15,0 0-1 16,-1 0 0-16,1 2 4 16,-1-1 2-16,-3 14 2 15,-15 9 1-15,-37 38 0 16,33-33 1-16,4-2 1 16,-2-3-1-16,9-6 0 0,0-3-2 15,4-3-1-15,2-3-1 16,2-2 0-16,2-3-5 15,0-1-7-15,3-2-17 16,-1-2-11-16,1 0-11 16,0-1 4-16,0 1 8 15,0-1 18-15,11-18 17 16,23-40 15-16,-16 33 8 16,-1 3 3-16,1-2 1 15,0 8-3-15,1-1-4 16,-2 6-9-16,3-1-3 15,-4 4-1-15,1 5-1 16,-3 2-2-16,2 5 0 16,-3 1 1-16,3 4 1 0,-2-1-1 15,2 3 1-15,-3-2-1 16,4 4 1-16,-3 0-1 16,1 1 1-16,-2 1 0 15,1 6 1-15,-2-2-1 16,7 6-25-16,-1-1-41 15,16 0 4-15</inkml:trace>
  <inkml:trace contextRef="#ctx0" brushRef="#br0" timeOffset="25551.269">19383 8032 564 0,'6'-1'109'0,"-3"2"22"16,-4-4-184-16,1 3-49 15,0 0 9-15,0 1 4 16,0 7 35-16,-1 19 27 16,-2 33 32-16,-3-27 4 15,0-7 2-15,0 1 5 16,1-10 1-16,-2 4 0 15,2-3-3-15,-2 6-2 16,1 5-6-16,1 17-2 16,-1 5-3-16,0 10 1 15,1 0-2-15,1 4 1 16,-2-14-1-16,-2-3-2 16,0-12-4-16,-5-5-68 15,1-9-26-15,-3-3-18 0</inkml:trace>
  <inkml:trace contextRef="#ctx0" brushRef="#br0" timeOffset="26118.486">19316 8008 485 0,'-11'78'98'15,"-7"-69"47"-15,-1 19-143 16,0 7-10-16,-2 13 1 16,1 2 3-16,-2 6-1 15,4-9 1-15,-3 1 2 16,4-13 0-16,0-3 4 15,6-15 3-15,3-3 13 16,2-9 8-16,3-5 13 16,3 0-3-16,0-1-11 15,-2 0-14-15,2-1-10 0,0-21-13 16,4-53 1-16,3 35 8 16,1-1 7-16,2 8 3 15,4 4 2-15,-2 10 0 16,3-5 5-16,1 5-1 15,1-3 6-15,0 5-1 16,1 1 2-16,-5 5-8 16,5 3-5-16,-2 5-8 0,0-3-2 15,-1 7-2-15,2 0 1 16,-2 2-1-16,3-2-1 16,-1 6 0-16,1 0 0 15,0 2 2-15,0 7-1 16,-1 1 2-16,2 3-12 15,-4 0-11-15,3 3-31 16,-2-2-18-16,6 6-107 16,-1-3 11-16</inkml:trace>
  <inkml:trace contextRef="#ctx0" brushRef="#br0" timeOffset="34011.163">15572 9851 126 0,'0'0'171'0,"0"0"-43"15,0 0-35-15,0 0-9 16,-1 0-60-16,-1 0-17 16,1 0-7-16,0 0 9 0,0 0 15 15,0 0 24 1,0 0 7-16,1 0 7 0,-1 0-7 16,-1 0-14-16,1 0-23 15,1 0-13-15,0 0-11 16,0 0-14-16,0 0-4 15,0 0-1-15,0 0 4 16,0 1 4-16,1 1 10 16,2 2 4-16,6 10 2 0,8 4 0 15,35 34 1-15,-30-31 0 16,-2-2 1-16,2 1-1 16,-4-5 0-16,0 1 0 15,-6-6 1-15,-1-1-1 16,-2-6 0-16,-1 1 0 15,-1-3 1-15,-1-3 0 16,1-2 0-16,7-3 0 16,-1-3 1-16,6-5-1 15,5-5 0-15,6-7 1 16,1-5 0-16,10-4-1 16,-2-4 0-16,9-5 0 15,-2 6 0-15,4-3 1 16,-5 2 0-16,7 1 1 0,-9 5 1 15,2-1 2 1,-6 6 1-16,1 2 3 16,-7 3 4-16,4 1 5 0,-7 4-2 15,-4 2 0-15,-5 4-2 16,-5 1-2-16,-7 9-3 16,-3-1 8-16,-3 3 6 15,-3 0 13-15,0 1 3 16,0 0 3-16,0-1-6 15,0 1-7-15,0 0-13 0,0-1-8 16,0 0-7-16,-1 1-57 16,1 0-104-16,0 0-90 15,0 0-59-15</inkml:trace>
  <inkml:trace contextRef="#ctx0" brushRef="#br0" timeOffset="39839.448">9018 10797 307 0,'34'22'127'16,"-36"-22"0"-16,2 1-86 15,0 0-28-15,0-1-19 16,0 0-8-16,0 0 2 16,0 0 4-16,0 0 8 15,0 0 1-15,0 0 1 16,0 0-2-16,0 0-1 16,0 0-2-16,0 0-1 15,0 1 0-15,1 0 2 0,6 12 0 16,1 1 1-16,24 36-1 15,-20-37 1-15,2 3 0 16,-2-3 0-16,3 0-1 16,-3-5 1-16,4 0 0 15,-2-4 0-15,2-1 0 16,-1-2 2-16,4 1-1 16,-4-5 1-16,4 0 0 15,0 0 1-15,5-8 3 16,0-2 4-16,12-10 2 15,-2-7 0-15,10-7 0 16,-6 1-3-16,4-7-3 0,-9 10-1 16,4-3 12-16,-8 5 11 15,7-5 9-15,-4 4 4 16,9-10 9-16,-1 6-10 16,8-9-9-16,-5 4-9 15,2 2-4-15,-13 10-10 16,-3 2-2-16,-14 12-1 15,-3 5 3-15,-8 6 5 16,-2 1 10-16,-2 3 3 0,0 0 2 16,0 0-3-16,-1 0-4 15,1 0-11-15,0 0-2 16,0 0-3-16,0 0-3 16,0 0 0-16,0 0-4 15,0 0-3-15,0 0-18 16,0 0-18-16,0 0-126 15,0 0-43-15,1 2-42 16</inkml:trace>
  <inkml:trace contextRef="#ctx0" brushRef="#br0" timeOffset="61477.024">6152 12112 277 0,'5'1'157'16,"-10"-1"-8"-16,4 0-54 15,1-1-64-15,0 1-15 16,-2 0-26-16,2 0-3 15,0 0 1-15,0 0 2 0,0 0 6 16,2 0 4-16,-1 0 0 16,0 0 1-16,0 0-1 15,0 0 0-15,0 0-2 16,0 0 1-16,6 0-1 16,4 1 1-16,0 0 0 15,5 2 0-15,35 7-1 16,-29-8 0-16,-1 1 0 0,2-1-1 15,-2 0 1-15,1 1 1 16,-3-2-1-16,4 1 1 16,0-1 0-16,4 1 0 15,-3 0 0-15,5-2 1 16,-5 2-1-16,3 0 0 16,-6 2 1-16,4-1-1 15,-6 2 0-15,4-2-1 16,-2 0 0-16,4 0 1 15,0-1 0-15,5 1 1 16,0-2 1-16,5-1 0 16,-2 0 0-16,2 0 0 15,-4 2 0-15,4 2 0 16,-4-1 0-16,3 4 0 16,-4-2-1-16,3 1 0 0,-5-1-1 15,4-3 1-15,-1-2 0 16,3-2 1-16,-2-4 1 15,6 1-1-15,-4-1 1 16,6 0 0-16,-6 4-1 16,7 2 0-16,-6 2 0 0,8 1-1 15,-4 2 0 1,7-1 0-16,-5-2 0 16,6-2 1-16,-4-2 0 0,4-3 0 15,-5-1-1-15,7 2 1 16,-6 0-1-16,4 3 0 15,-6 0 0-15,1 2 0 16,-9 0-1-16,4 0 1 16,-5-2-1-16,6 1 1 15,-1-1-1-15,6 0 1 16,-3 0 0-16,4 1 1 16,-3 0-1-16,1 1 0 15,-6 1-1-15,3-1 1 16,-8 2 0-16,4-3 0 15,-8 0-1-15,9 0 1 16,-6 0 0-16,4-3-1 16,-6 3 1-16,7 0 0 0,-7 0 0 15,2 0-1-15,-5 1 1 16,5 2-1-16,-5-1 1 16,9 0 0-16,-3-1 0 15,8 1 2-15,-2-2 0 16,5-2-1-16,-7 0 0 15,6-1 1-15,-7-1-1 16,5 2 0-16,-4 1 0 16,2 2-1-16,-5 0 0 0,5 0 0 15,-3 2 0-15,4-3 0 16,-4 1-1-16,4-1 1 16,-7-3 1-16,4 1-1 15,-6 0 1-15,3-1 1 16,-5 1-2-16,2 2 0 15,-4 0 0-15,4 2 1 16,-4 0-1-16,6-1 0 16,0 0 0-16,6-1 0 15,-1 0 0-15,3-1 0 16,-4 1 1-16,1-1 0 16,-7 1 0-16,1 0 0 15,-6 0-1-15,1 0 0 16,-5 0-1-16,3-2 0 0,-3 2 0 15,5-1 2 1,-2 0-1-16,4 1 0 0,-3 1-1 16,3 2 0-16,-3-1 0 15,2 1 1-15,-2 2 0 16,0-2 2-16,-6 0-1 16,1 0 1-16,-4-2-1 15,-3 1 0-15,-2-1-1 16,0 0 1-16,-4-1 0 15,1 1-1-15,-1 0 1 0,1 0 1 16,-2-1 0-16,-5 0 29 16,0-1 11-16,0 1 19 15,0 0 7-15,0 0 15 16,0 0-23-16,0 0-7 16,0-1-17-16,0 1-7 15,0-1-15-15,0 1-6 16,0 0-5-16,0 0-5 15,0 0-8-15,0 0-139 16,0 0-85-16,0 0-25 16</inkml:trace>
  <inkml:trace contextRef="#ctx0" brushRef="#br0" timeOffset="65818.5">13170 12166 409 0,'7'-1'131'16,"-7"0"14"-16,0 0-109 15,0 0-55-15,0-1-8 16,0 1 0-16,0 0 1 0,0 0 11 16,0 0 9-16,0 1 8 15,0-1 0-15,0 1-2 16,0-1 1-16,0 1-1 16,1-2-1-16,1 2 1 15,-1-1 0-15,3 0 0 16,8-1 0-16,-1-1 0 15,4 1 0-15,35-6-1 0,-28 6 1 16,-3 1-1-16,8 1 1 16,-2 0 0-16,5 0 0 15,-2-2 0-15,4 1 0 16,-4-1 0-16,2 0 1 16,-5-1-1-16,2 0 3 15,-4 2-1-15,2 0 3 16,-3-2 0-16,7 2 3 15,-4 1-1-15,6-2 1 16,-2 2-3-16,4 0 0 16,-7 0-3-16,4 2 0 15,-3 0-1-15,6 0 1 16,-4 0-1-16,7-1 0 16,-4 0 0-16,5-1 1 15,-7 1-2-15,5-1 0 16,-3 2 0-16,2-1 0 0,-5 0 0 15,3 0 1-15,-4 1-1 16,-2-2 1-16,0 0-1 16,0-1 1-16,0-1 0 15,6-4 1-15,0 1 1 16,5 1 0-16,1-2-1 16,4 3 1-16,-5 2-2 15,2-1 1-15,-3 2-2 16,0 2 2-16,-3-2-1 15,0-3 1-15,-3 2-1 0,6-2 1 16,-4-1-2-16,5 1 1 16,-5 0-1-16,4 2 0 15,-5 1 0-15,3 0 1 16,-8 1 0-16,6 2 0 16,-4-2 0-16,3 0 0 15,-1-1 0-15,2-1 1 16,-2 0-1-16,4 0 1 15,-5-3-1-15,1 2 1 16,-3 2-2-16,3 0 1 16,-4 1-1-16,4 2 1 15,-5 0-1-15,6 1 1 16,-3 0-2-16,8 2 2 0,-4-4-1 16,5 2 1-16,-4-1-1 15,2-1 1-15,-6-1 0 16,3 1 0-16,-6 1-1 15,5 1 0-15,-3 1-1 16,4 1 1-16,-4-2 0 16,7 2 1-16,-7-4-1 15,11 1 1-15,-3-2-1 0,8 0 0 16,-6 0 0-16,5 2 1 16,-7-1 0-16,1 0-1 15,-6-1 1-15,3 0 1 16,1-1-2-16,2 0 0 15,-2 2 0-15,5-2 0 16,-3 0 0-16,6 0 1 16,-1 1-1-16,3 1 0 15,-4 2 1-15,4-1 0 16,-6 0 0-16,4 2 0 16,-6-3 0-16,5 2 0 15,-7-2-1-15,4 0 2 16,-5-2 0-16,5 3 8 15,-4-2 2-15,5-1 3 16,-7 0-1-16,2 0 0 16,-6 0-7-16,8-1-2 0,-4 0-1 15,9 1 0-15,-4-2 0 16,7 1 0-16,-6 2-1 16,2-2 1-16,-5-1 6 15,7 0 7-15,-9-2 3 16,2-2 1-16,-2 2-1 15,5-3-4-15,-3 1-6 16,6-1-2-16,1 1-2 0,10 1-1 16,-5 1-2-16,15 1 0 15,-7 3-5-15,10-1 3 16,-7-1-1-16,5-2 1 16,-10-2-1-16,9-5 4 15,-8-2-3-15,4 0 1 16,-11 3 0-16,5 1-1 15,-11 4-1-15,3 2 1 16,-7 1-1-16,5 2 0 16,-3 2 0-16,8-5 0 15,-3 1 1-15,7-2-1 16,-4 0 1-16,5-3-1 16,-7 0 1-16,3-2 2 15,-10 0-1-15,-1-2-1 16,-6 3 0-16,3 2 1 15,-6 3-1-15,7-2 0 16,-3 2-1-16,8-3 2 0,0 1-2 16,4 0 0-16,-8 0 0 15,4-1 0-15,-9 4 0 16,5 0 0-16,-3-1 0 16,5 3 0-16,-2 3 0 15,9-2 1-15,-4-1 0 16,4 1 1-16,-4-1-2 15,2-1 3-15,-8-1 1 0,3 0 1 16,-8 1 1-16,6-2 2 16,-2 0-2-16,6 2-1 15,-4 1-3-15,8-2-1 16,-6 3-1-16,8-2-1 16,-4 0 1-16,2-4 2 15,-9 4 0-15,0-2 2 16,-9-1 0-16,3 2 1 15,-2 1-2-15,4 0 0 16,0-2-2-16,5 2 0 16,-4-1 0-16,5 0 1 15,-7-2-2-15,2 4 3 16,-3 0 1-16,2 2 5 0,-3 1 0 16,2 0 2-1,-1 2-2-15,2-4-2 0,-5 0-4 16,0-1-1-16,-3 2-1 15,-1-3 1-15,-2 4-2 16,1-2 3-16,0 1 2 16,4-1 0-16,1 4 0 15,3-4 1-15,0 1-3 16,-1 0-1-16,-2 2 1 16,1-4 2-16,-6 2 6 0,2-1 21 15,-5 2 4-15,2-3-1 16,-1 2-3-16,4-1-5 15,-2 0-21-15,3-2-3 16,-1 2 1-16,5-1 0 16,-6 1 2-16,4 2 6 15,-1-4 1-15,3-2 0 16,-2 1-1-16,4-3-2 16,-4-2-6-16,2 5-1 15,-5-1-2-15,1 0 1 16,-3 1-1-16,3 4 2 15,-5-4 0-15,3 2 0 16,-5 2 0-16,3 0 0 16,-4-4 0-16,5 0 5 15,-1 2 4-15,4-3 1 16,-1-2 0-16,4 3 1 0,-4-1-6 16,0 0-3-1,-3 0 1-15,-2 0 6 0,-8 2 5 16,0 1 9-16,-5-1 2 15,-2-1 4-15,-1 2-7 16,-3 0-3-16,0-2-9 16,0 1-1-16,0 1-4 0,0 0 1 15,2 0-1-15,-1 0 0 16,0 0-3-16,0 0-1 16,0 0-5-16,0 0-57 15,0 0-74-15,-1 0-220 16,0-1-7-16</inkml:trace>
  <inkml:trace contextRef="#ctx0" brushRef="#br0" timeOffset="73039.819">16714 11112 249 0,'-14'-3'136'0,"4"-2"-1"16,2 1-64-16,1 3-24 15,2 1-18-15,2-1-28 0,2 1-4 16,0 0 0-16,0 0 0 16,-1 0 3-16,1 0 13 15,0 1 6-15,-1 0 5 16,-1 0 1-16,1 1-2 15,-7 7-12-15,1 3-6 16,-20 34-5-16,21-27-1 16,3-1 0-16,-1 9-1 15,2-1 0-15,-1 10-1 16,5-4 1-16,-2 7 1 16,2-5 0-16,-1 4 0 15,-1-7 2-15,0 3 1 16,-1-6-1-16,1 3-1 15,-2-8 0-15,3 6 0 16,-1-3 0-16,2-1 0 16,2-2 0-16,0 3-1 15,2-4-1-15,0 1 0 0,2-2 0 16,-1 0 0-16,0-1 1 16,0 3 1-16,-1-2 1 15,5 4 0-15,-2 0-1 16,3 5 2-16,-2-2-1 15,2 3-1-15,-2-4 0 16,1 5 0-16,0-8-1 16,1 0 0-16,2-4 0 0,3 0 2 15,2-3 0 1,4 0 2-16,0-3 1 0,4 3 0 16,-3-3-1-16,3 1 0 15,1-3-1-15,6 5-1 16,1-5 0-16,6 2 1 15,0 1-1-15,3 0 0 16,-6-2 0-16,5 1 0 16,-5-4-1-16,3 0 2 15,-5-3-1-15,8-1 1 16,-3-4 1-16,9 3 0 16,-4-5 1-16,9 2 0 15,-5-2-2-15,7-2-1 16,-4 1 0-16,5 2-1 15,-6-2 0-15,7 5 1 0,-6 2-1 16,5 1 0-16,-6-1 0 16,7 1 1-16,-9-4 0 15,8 1 1-15,-7-3 0 16,8 1 0-16,-4-3-1 16,10 1 2-16,-8-2-1 15,3 2 0-15,-6-1 0 16,3-1 0-16,-7 1 0 0,7 1 5 15,-3-6 1-15,10 3 2 16,-3-4 0-16,9 0 0 16,-8-1-5-16,6-2 2 15,-11 1-3-15,4-5 2 16,-8 0-1-16,6 1 0 16,-7 4-2-16,8 0 2 15,-9 2-2-15,10 0 0 16,-8-1 0-16,12 0 1 15,-5 2-1-15,15-1 8 16,-6 0 11-16,7 0 19 16,-11-2 0-16,6-3-1 15,-13 2-7-15,4-1-10 16,-5 1-21-16,6 1 0 16,-4 2-2-16,6 0 1 15,-9 2-1-15,9 0 1 0,-11 1 0 16,4 2 0-16,-6 1 0 15,3 4-2-15,-7 1 1 16,3 1 0-16,-7-3 0 16,3-1 3-16,-4-4 2 15,5-4 0-15,-6-4-2 16,10 1 3-16,-7-2-4 16,5 1 1-16,-6 2-2 15,2 2 1-15,-7 2-2 0,1 2 1 16,-5 0-4-16,3 0 3 15,-5-1 0-15,5-1 1 16,-4-3 0-16,5-3 4 16,-3 1-4-16,7-4 0 15,-3 5-1-15,4-1 0 16,-2 4-1-16,0 1 0 16,-6 3 1-16,1-1 0 15,-7 1 0-15,3-1 1 16,-1-3 1-16,2-2 1 15,-3-3-1-15,4-1 2 16,-4-2-1-16,4 0 3 16,-5 1-2-16,6 1 0 15,-4-2-1-15,6 1 0 0,-9-1-2 16,7-1 3-16,-6-3 1 16,5 1 0-16,-4-1 0 15,10-5 1-15,-5 0-4 16,6 1 1-16,-8-1-1 15,-3 1 8-15,-9 4 11 16,-4-1 23-16,-5 3 2 16,0-3 3-16,0 0-8 15,1-2-11-15,-2 2-20 16,1-4-1-16,-3 6 1 0,-1-1 26 16,-5 7 9-16,0-4 10 15,-6 3-2-15,-4-6-4 16,-2-3-27-16,-6-10-12 15,-2-3-10-15,-2-1 9 16,3 5 3-16,-1 1 3 16,3 7 0-16,-4 0 0 15,0 0-14-15,-9-8-11 16,-3-1-8-16,-8-6-4 16,2 6 3-16,-5-2 7 15,5 8 7-15,-3 1 6 16,4 5 1-16,-9-3-6 15,-1 3-4-15,-11-3-6 16,0 2-3-16,-10-2-9 0,1 3-10 16,-17 0-6-16,7 4 7 15,-8 1 11-15,12 5 13 16,-3-3 18-16,20 2 6 16,-10-1-2-16,7 3-10 15,-15 1-3-15,4 3-15 16,-18 5-14-16,7 1-17 15,-18 3-3-15,8-1 2 16,-9 1 17-16,12-3 18 0,-4-1 23 16,22-1 3-16,-5 0 1 15,9-1-8-15,-12 2-8 16,8 1-5-16,-10 0 3 16,10-2-3-16,-14-1 3 15,8-2 3-15,-14 0 2 16,5 1-2-16,-12 1 2 15,14 1 0-15,-4 0 0 16,13 2 0-16,-4 0 0 16,9 2-7-16,-9 1-8 15,8 0 0-15,-9 0 1 16,4 0-3-16,-11 1 6 16,10 0 5-16,-9 2 1 15,8-1 0-15,-2 1 4 0,14-3 2 16,-8-1 3-1,10-3-3-15,-8 1 3 0,7-2-2 16,-6-2 0-16,12 2-1 16,-3-1 1-16,10 0-2 15,-11 3-4-15,7 1-2 16,-11 2 0-16,5 3-1 16,-8 1 2-16,14-5 3 15,-1 2 5-15,11-1 1 0,-3-2 2 16,10-1-1-16,-3 2 3 15,6-1-3-15,-8-2-5 16,5 5-3-16,-3 1 0 16,4 0-1-16,-2 2 1 15,8 2 2-15,-1-2 2 16,4 0-1-16,-1 0-1 16,0 2-1-16,-4-1 2 15,2 0 3-15,-3 0 5 16,4-2 1-16,-2-1 2 15,6-3-1-15,-2 3-2 16,1 0-7-16,-6 1-5 16,-1 4-4-16,-3 3 1 15,4-2 1-15,1 2 6 16,8-4 5-16,3-1 4 16,6-3-2-16,-1 0 0 15,2 1-5-15,-1 0-1 0,0-1-1 16,-1 1 3-16,4-2 5 15,1-1 12-15,1-2 2 16,2-2 5-16,1-1-3 16,2 0-5-16,2 0-12 15,0 0-13-15,0 0-18 0,-1 0-99 16,1 0-72-16,1 1-95 16,0 0-81-16</inkml:trace>
  <inkml:trace contextRef="#ctx0" brushRef="#br0" timeOffset="89672.19">8347 14200 273 0,'40'32'140'16,"-41"-33"0"-16,0 0-61 0,0 1-46 16,1 0-11-16,0 0-21 15,0 0-4-15,0 0 1 16,0 0 0-16,0 0 2 15,0 0-2-15,0 0 0 16,0 0-2-16,0 0 0 16,0 0 0-16,0 0 2 15,1 0-1-15,0 0 3 16,8 3-1-16,3 3 1 0,3 2-1 16,35 19 1-16,-31-18-1 15,-2 0 1-15,4-2-1 16,-4 2 1-16,1 2 0 15,-5-3 0-15,2-3 0 16,-3 2 0-16,2-3-1 16,-3-2 2-16,4 2-1 15,-2-3 1-15,1-1 0 16,-4 0 1-16,2-3-1 16,-3 1 0-16,0 1-1 15,0 0 0-15,3 1-1 16,-1 2 0-16,4-1 0 15,1-1 1-15,4-3 0 16,0-1 2-16,4-3-1 16,-1-2 1-16,3 3 1 15,-2 1 0-15,3-5 1 0,0 2 1 16,0-4 3-16,-2-2 1 16,3-1 2-16,-5-2 1 15,5-3 2-15,-1 2 0 16,4-5 1-16,-5 2-1 15,4-1-1-15,-4 0-2 16,2 1-2-16,-2 3-2 16,3-3-1-16,-2 3 0 0,4-1-1 15,-5 2-2-15,0 2 0 16,-5 4-1-16,-4 3 0 16,-7 4 4-16,-2 0 31 15,-6 3 13-15,-1 2 15 16,-1-1 3-16,0 0 2 15,0 0-31-15,0 0-9 16,0 0-15-16,0-1-2 16,0 1-3-16,0 0 0 15,0 0-1-15,0 0-3 16,0 0-2-16,-1 0-11 16,0 0-65-16,1 0-184 15,0 0 32-15</inkml:trace>
  <inkml:trace contextRef="#ctx0" brushRef="#br0" timeOffset="91504.391">11929 14094 335 0,'-11'-4'109'0,"6"0"12"15,-2 0-97-15,1 2-27 16,4 0-11-16,2 1-5 15,-2 1 5-15,2 0 21 16,0 0 22-16,0 0 33 16,0 0 11-16,0 0 11 15,0 0-13-15,0 0-12 0,0 0-33 16,0 0-17-16,-1-2-15 16,1 2-8-16,0 0-1 15,0 0 1-15,0 0 4 16,1 0 3-16,1 0 5 15,13 3 1-15,5 4 0 16,43 16 0-16,-33-12 1 16,6 3 0-16,1-1 0 0,4 1-1 15,-4-3 0-15,2 1 1 16,-8-2-1-16,2 1 1 16,-6-5 0-16,2 3 0 15,-6 0-1-15,2-4 1 16,-3 1-1-16,5 2 2 15,-1-1-1-15,9-1 0 16,-2 2 1-16,5 0 0 16,-3 0 0-16,2 2 0 15,-4-2-1-15,7-1 1 16,-4 0 0-16,7-1-1 16,-6-4 1-16,4-2-1 15,-7-3-1-15,-1-2 1 16,-6 1 0-16,1-1 0 15,-2 3 0-15,0 2 1 0,0-3-1 16,4 0 1-16,-2-2 0 16,7 1 0-16,-2-5-1 15,9-1 2-15,-5 3-1 16,2 1 1-16,-4-4 1 16,-1 6-1-16,-6 0-1 15,4-2 0-15,-4 3 0 16,6 1 0-16,1 1 1 15,9-4 0-15,-4 1-1 0,7-2 0 16,-3 1-1-16,2-2 1 16,-8 1-1-16,0 4 0 15,-8 1 0-15,0 0-1 16,-5 1-1-16,2 1 2 16,0-1 0-16,9-1 2 15,0 1 1-15,7 0-1 16,-4-1 1-16,11-2-2 15,-9 3 0-15,8 0 0 16,-4 3 1-16,5 0-1 16,-6 0 0-16,9 2 0 15,-5-2 1-15,8 1-1 16,-6-3-1-16,4 0 2 16,-7-1 1-16,8-1 1 15,-6 1 0-15,5-2 3 16,-6 1-1-16,10 1 3 15,-6 0-2-15,7 0 3 0,-7 1-2 16,9 1 3-16,-12 2-5 16,7-3 4-16,-8 2 0 15,9-1 4-15,-7 0-1 16,10 0 4-16,-6 0-2 16,3-2 7-16,-11 3 10 15,4-3 5-15,-9 0-3 0,3-3-1 16,-6 4-9-16,8-4-12 15,-4 1-6-15,-1-1-2 16,-4 3 0-16,0 0 1 16,-7 0 1-16,1 0 5 15,-3 0 2-15,3 1 1 16,-5-1-2-16,7 4-3 16,-7-1-4-16,3 0-1 15,-7-3-2-15,1 0 20 16,-9 0 7-16,-2-1 10 15,-6 1 2-15,1 0 1 16,-5 1-19-16,-2-2-10 16,0-1-21-16,0 2-309 15,0-1 95-15</inkml:trace>
  <inkml:trace contextRef="#ctx0" brushRef="#br0" timeOffset="99541.617">18576 15182 590 0,'35'13'188'0,"-35"-13"27"15,-1-1-164-15,1 2-36 16,0-1-19-16,0-1-5 15,0 0-2-15,0 1 3 16,0 0 6-16,0 0 2 16,0 0 0-16,0 0 3 15,0 0 0-15,0 0-1 16,0 0-2-16,0 0-1 16,0 0-2-16,0 0-2 15,1 0 0-15,0 0 1 16,0 0 0-16,12 1 1 15,3 1 0-15,38 7 0 16,-34-9 0-16,4 2 1 16,-1 2-1-16,3-3 1 15,-1-3 0-15,3 1 1 16,-1-3 0-16,3-3 1 0,-2-1 1 16,6-2 1-16,-3-2 0 15,4-6 1-15,-2 1-1 16,3-5 0-16,-7 1-1 15,4-3 0-15,-3 4-1 16,4-1 2-16,-4 3-1 16,4-1 1-16,-1 3-2 15,5-4 1-15,-3 2 0 0,8-4 0 16,-3 2-1-16,9-6 1 16,-7 2-1-16,8-6 4 15,-4 4 0-15,8-9 1 16,-6 4-2-16,10-4 1 15,-6 4-3-15,6-5 0 16,-10 9-1-16,5-4 2 16,-9 4 2-16,6-1 15 15,-9 6 5-15,4-2 4 16,-6 5 1-16,1-1 3 16,-9 3-11-16,-2 3 4 15,-9 5-1-15,-2 3 15 16,-9 3 6-16,-3 3 24 15,-4 0 0-15,-1-2 10 16,-1 2-14-16,0 0-9 0,0 0-28 16,-1 0-7-16,0 0-14 15,0-1-8-15,-1 1-17 16,2-1-76-16,0 0-83 16,-1 1-168-16,0 0-41 15</inkml:trace>
  <inkml:trace contextRef="#ctx0" brushRef="#br0" timeOffset="113970.681">4907 16360 372 0,'-3'-2'197'16,"1"0"-3"-16,0-1-100 16,-1 1-25-16,1 0-43 15,0 0-14-15,-1-1-15 16,1 1-1-16,0 0 2 15,0-1-2-15,0 1-2 0,1 1-6 16,0 0-3-16,0 0-4 16,0-1 0-16,1 0 4 15,0 0 6-15,1 1 2 16,0-1 3-16,13-2-1 16,0 0 0-16,40-7-1 15,-34 9-1-15,6-1 2 16,1 0-1-16,7-1 1 15,-2 2 1-15,5 3-1 16,-3 1 1-16,5 2 1 16,-6 1 1-16,5 0 0 15,-3 0 0-15,5 0-1 16,-4-3 0-16,7-1 0 16,-4-2 1-16,9-3 2 15,-4 2 1-15,6 0 0 16,-6 1 0-16,4-2-1 0,-9 7 1 15,7-3-1-15,-5 2-1 16,7 2 1-16,-2 1 0 16,10-2 0-16,-7 0-1 15,11-1 3-15,-8-2-1 16,6 1 1-16,-10-4 0 0,4 2 2 16,-9-1-2-16,4 0 1 15,-9 0-2-15,1-1 0 16,-7 1-2-16,4-2 6 15,-9 2 3-15,-1 0 5 16,-5 0 1-16,-6 2 4 16,-7 0-1-16,-1-1 36 15,-4 0 11-15,-3 1 27 16,0-1 3-16,0 0 5 16,0 0-35-16,-1-1-11 15,1 1-27-15,0-1-9 16,0 0-10-16,0 1-46 15,0 0-90-15,0 0-160 16,0 0-16-16</inkml:trace>
  <inkml:trace contextRef="#ctx0" brushRef="#br0" timeOffset="116578.523">10463 12535 242 0,'-1'-4'146'15,"0"2"-24"-15,-1-1-57 16,1 2-81-16,0 0-102 15,-1-1 2-15</inkml:trace>
  <inkml:trace contextRef="#ctx0" brushRef="#br0" timeOffset="117106.836">10420 12506 230 0,'-48'-15'285'0,"37"14"-67"15,0 0-15-15,2-1-98 16,0 2-50-16,-1-3-43 16,-1 3-9-16,2 0-4 15,2-1-4-15,0 2 0 16,0 4-9-16,-1 1-5 15,-3 5-3-15,-2 3 2 16,1 0 1-16,3 0 9 16,0 2 2-16,4-1 4 0,-2 5-1 15,2 1 1-15,-3 9 1 16,0-1 2-16,0 5-1 16,2-5 0-16,1-3-1 15,2-6 1-15,2-1-3 16,1-5 1-16,1 3-1 15,2-3 2-15,2 0-2 16,-2-2 1-16,3 5-2 16,1-6 1-16,0 7-3 15,2-1 1-15,1 4 1 16,2-4 1-16,1 3 1 16,-1-3 3-16,2 0 0 15,0-3 1-15,1 2-1 16,0-4 1-16,2 2-1 15,-1-3 0-15,4 1 0 16,-2-3 0-16,4 1 2 16,-3-4 0-16,0 1 4 15,-5-4 2-15,-2-2 8 16,-5 1 10-16,-3-1 33 0,-3-1 17 16,-1 0 27-16,0 0 0 15,0 0-1-15,0 0-33 16,-1 0-20-16,0-1-28 15,1 1-28-15,0 0-47 16,0-2-169-16,0 2-82 0,0 0-66 16</inkml:trace>
  <inkml:trace contextRef="#ctx0" brushRef="#br0" timeOffset="118163.501">13525 12468 601 0,'-1'-1'306'0,"0"0"-25"16,0 0-157-16,0 0-118 15,0 0-84-15,-2-1-77 16,2 1-19-16,0 0 10 16,0 0 53-16,0 0 36 15,0 0 71-15,-1-1 19 16,1 1 2-16,0 0 14 16,1 0 2-16,1 0-1 15,7-1-2-15,24-1 7 16,33 6-17-16,-26 5-6 15,1 3-6-15,-1 6-2 16,-5 6-11-16,3 6 0 16,-9 0-1-16,-2 9 2 0,-5 0 1 15,-1 12 1 1,-7-5 1-16,-4 7-2 16,-5-7 0-16,-6 3-1 0,-6-11 2 15,-5 1 1-15,1-7 2 16,-5-4 4-16,5-8 2 15,0-4 5-15,4-6 4 0,2-1 10 16,3-4 0-16,0-1 2 16,1 0-3-16,1-3-6 15,0 0-9-15,0 0-16 16,0 0-30-16,0 0-152 16,-2 0 28-16</inkml:trace>
  <inkml:trace contextRef="#ctx0" brushRef="#br0" timeOffset="119336.322">10737 12830 461 0,'-5'6'277'0,"0"-5"-45"15,1-5-89-15,3 2-196 16,0 1-58-16,-1 0-8 16,1 0 6-16,0 0 39 15,0 1 50-15,-1 0 58 16,-1 0 8-16,1 0-5 0,1 0-13 16,0 0-20-16,0 0-11 15,-1 1-5-15,1 2-1 16,1 9 5-16,3 3-3 15,-1-6 3-15,24 37-2 16,-15-38 1-16,0 0-1 16,0-3 4-16,-1 0 2 15,-1-5 3-15,3-2 1 16,-3 0 3-16,0-2 3 16,0-2 2-16,0-1 6 15,-4 1 4-15,1-1 9 16,-3 0 7-16,0-2 30 15,-3 1-2-15,-3-4-2 16,-1 2-10-16,-1-3 9 16,1 5-21-16,-2-3 5 15,0 3 0-15,-2 0-10 16,0 2-22-16,-6-1-25 16,0 4-18-16,-3-1-3 0,-1 3 12 15,-1 2 17-15,5-1 20 16,2 0 12-16,4 0 1 15,1 0-9-15,3 2-18 16,-2 4-21-16,1 5-9 16,-1 7-2-16,0 2 4 15,0 3 2-15,2-1 15 16,1 1 3-16,1-5 3 0,2 5-1 16,0-2 1-16,4 2 1 15,1-1 1-15,2-1-3 16,2-4 1-16,3-1-17 15,0-4 0-15,5-7-1 16,0-1 2-16,5-3 3 16,-1-3 17-16,4-4 1 15,1-2 4-15,2-4 1 16,-1 1 0-16,-3-3 0 16,-3 2-1-16,-3 2-3 15,-4 2 0-15,0 0-31 16,-4 2-19-16,1 0-123 15,-4 3-16-15,0 3-55 16</inkml:trace>
  <inkml:trace contextRef="#ctx0" brushRef="#br0" timeOffset="119661.452">11255 12685 501 0,'9'3'277'16,"-8"0"-27"-16,0-3-94 15,-1 0-139-15,0 0-43 16,-1 0-18-16,0 0-6 16,-1 1 8-16,1 2 9 15,-7 17 27-15,-16 40 2 16,15-38 2-16,-2 9 0 15,1-6 1-15,-3 11 0 16,1 0 1-16,-2 8-1 16,1-7 1-16,2 3-13 15,0-8-19-15,3 2-38 16,1-11-24-16,-1 2-104 16,-1-5 2-16</inkml:trace>
  <inkml:trace contextRef="#ctx0" brushRef="#br0" timeOffset="120008.969">11051 12861 483 0,'-1'10'126'16,"1"-9"22"-16,4 0-129 0,4 5-32 15,0 2 0-15,6 3 4 16,1 2 9-16,2 3 0 16,-2-3 1-16,2 1-1 15,-2-4 0-15,1 5-1 16,-1-2 2-16,1 2-1 16,-2-3 1-16,4 3 0 15,-5-2 1-15,4 0-1 16,-2-3 1-16,2 0-1 15,-3-1 1-15,2-4-2 16,-5 0-6-16,1 1-55 16,-3-2-47-16,-1 1-43 15,-3-2-56-15</inkml:trace>
  <inkml:trace contextRef="#ctx0" brushRef="#br0" timeOffset="120408.898">11506 12691 419 0,'1'2'136'0,"-1"-2"26"0,0 0-114 16,0 0-30-16,-1 0-6 16,-1 0-12-16,1 0-3 15,0 0 6-15,-1 0 20 16,0 1 16-16,-1 0 18 15,0 1 2-15,-3 0-6 16,3-1-22-16,-1 0-18 16,0 12-19-16,-11 9-4 15,-12 37 2-15,26-28-3 16,2-3 3-16,4 7-3 16,3-5 1-16,3 5 0 15,1-4 2-15,3 1 0 16,1-7 5-16,5-3-2 15,-2-6 0-15,2-3 1 16,-3-6 1-16,1-3-2 16,-4-4 1-16,1-4-2 15,0-3 1-15,4-8-29 0,-2-4-27 16,3-9-75-16,-4-2-50 16,-3-6-36-16</inkml:trace>
  <inkml:trace contextRef="#ctx0" brushRef="#br0" timeOffset="121559.903">11724 12727 99 0,'-11'-41'182'16,"-2"3"-17"-16,4 12 19 0,0 4-18 16,3 9-39-16,0 4 0 15,4 4-45-15,-1 2-13 16,0-1-29-16,2 3 1 16,0 0-8-16,0 0-3 15,0 0-12-15,0 1-12 16,0 0-15-16,1 0-16 15,0 0-7-15,0 0-3 16,0 0 7-16,0 1 3 16,3 6 13-16,10 17 7 15,22 37 4-15,-15-28 1 16,0 2 0-16,3 7 1 16,-1-6 0-16,3 1-2 15,-4-9-3-15,-2 0-26 16,-5-9-18-16,0 1-54 15,-5-6-22-15,-2-3-79 16,0-5 8-16,-2-4 23 0,-3-6 63 16,-2 3 52-16,0-1 102 15,0 0 67-15,0 0 9 16,0-10 24-16,0 5-18 16,0-2-21-16,-1 1-47 15,0-5-17-15,-1 4-33 16,0-1-6-16,1 2-2 0,0 0 0 15,0 5-1-15,0 1 0 16,-1 0 0-16,1-1 8 16,0 1 5-16,0 0 0 15,1-1-3-15,-1 1-14 16,1 0-11-16,0 1-8 16,0 0 2-16,0 1 4 15,1 0 11-15,1 1 6 16,12 8 0-16,8-4-4 15,37 40-1-15,-30-37-9 16,-2-6-5-16,6-3-4 16,-7-5 5-16,-2-2 1 15,-4-2 11-15,-4-2 17 16,-7 2 10-16,0-10 6 16,-2-1 0-16,0-5 1 15,-2-2-9-15,1 0 4 0,-4 8 8 16,0 4 26-1,-2 6 8-15,0 6 16 0,-1 1-5 16,-1 3-7-16,2-1-27 16,-1 1-21-16,1 0-23 15,-2 0-23-15,2 0-19 16,-1 0-26-16,0 0-1 16,0 1-9-16,0 1 8 0,0 0-9 15,0 7 11-15,1 1-14 16,1-1 14-16,3 0 1 15,1-1 21-15,10 0 15 16,45 31 25-16,-29-35-8 16,-2-3 1-16,5-5-1 15,-4-3-6-15,4-3-14 16,-5-5 2-16,8-9-9 16,-5-2 2-16,1-6-4 15,-6 2 15-15,-4 0 61 16,-9 9 51-16,-6 4 75 15,-6 8 33-15,-3 1 28 16,-1 1-42-16,-4-2-29 16,-1-2-75-16,-7-4-39 15,0 3-27-15,-3-2-7 0,0 3-13 16,-5 1-27 0,3 5 9-16,-3 0-26 0,0-1-17 15,-1 2 22-15,8 2 34 16,3-1 2-16,5 2 12 15,0 3-17-15,5 1-42 16,0-3-26-16,1 1 1 16,0 1 6-16,-2 9 28 15,-4 9 19-15,-8 32 16 0,15-30-31 16,0-2-17 0,2 4-47-16,2-4 3 0,1-1-36 15</inkml:trace>
  <inkml:trace contextRef="#ctx0" brushRef="#br0" timeOffset="121957.358">12496 12660 39 0,'36'-5'72'16,"-37"3"-10"-16,1-3-9 15,-3 1-47-15,2 2-33 16,0 1 13-16,0 0 52 15,0 0 24-15,-1 0 62 16,0 0 42-16,0-1-21 16,0 1-56-16,-1 0-19 0,1 0-35 15,0 0-36-15,-3 0-26 16,-5-2-3-16,-1 2 5 16,2 0 12-16,1 1 20 15,2 0 11-15,2 0-1 16,1 0-5-16,1 1-11 15,0 0-6-15,-9 13-1 16,1 8-1-16,-4 33 2 16,16-33-4-16,6-1 2 0,2 1-21 15,2-4 0-15,3 0 1 16,5-6-4-16,2 1-17 16,1-7-5-16,6-4-20 15,-3-6-22-15,7-7-37 16,-2-10 14-16,1-11-10 15</inkml:trace>
  <inkml:trace contextRef="#ctx0" brushRef="#br0" timeOffset="122260.959">12709 12305 283 0,'-23'-14'202'15,"5"3"-7"-15,2 4-63 0,8 5-23 16,2 1-29-1,3 1-56-15,2 1-6 0,0-1-7 16,1 0-3-16,-1-1-1 16,1 1-6-16,0 0-6 15,0 0-10-15,0 0-2 16,0 0-1-16,0 1 3 16,5 12 2-16,4 10 10 15,23 38 1-15,-16-32 1 0,5 8-1 16,-1 3 3-16,3 11-1 15,0 1 1-15,3 9 0 16,-4-4-16-16,0 4-38 16,-4-11-29-16,-3 1-89 15,-8-17-26-15,1-1-33 16</inkml:trace>
  <inkml:trace contextRef="#ctx0" brushRef="#br0" timeOffset="122517.277">13132 12931 625 0,'3'-5'176'0,"-3"2"1"15,0 3-316-15,0 0-78 16,0 0-78-16</inkml:trace>
  <inkml:trace contextRef="#ctx0" brushRef="#br0" timeOffset="122644.939">13170 12926 59 0,'52'5'85'0,"-36"-7"-18"0,5-3-1 15,-2-1-23-15,2 0-14 16,-2-1-18-16,-1-3-2 16,-5 6-5-16,2-1-3 15,-5 1-11-15,5-2-65 16,-1 1 14-16</inkml:trace>
  <inkml:trace contextRef="#ctx0" brushRef="#br0" timeOffset="123062.824">13114 12796 796 0,'-4'4'182'16,"3"-3"32"-16,0-1-284 15,0-1-117-15,1 1-32 16,-1 0 28-16,0 0 62 16,1 0 92-16,-1 0 113 0,-1 0 29 15,2 0-27-15,0 0-32 16,0 0-38-16,0 0-11 16,2 0-2-16,17-1 3 15,41-1 6-15,-30-2-1 16,-3 0 0-16,5-3-1 15,-5 1-2-15,5-2 1 16,-4 0 1-16,5 0-1 16,-7 1-1-16,1-1 2 15,-6 1-1-15,-3 2 1 16,-7 2 1-16,-1 2 1 16,-7 1 2-16,-1 0-2 15,-2-1-11-15,0 1-132 16,0 0 37-16</inkml:trace>
  <inkml:trace contextRef="#ctx0" brushRef="#br0" timeOffset="123825.777">13772 12662 205 0,'-2'-4'141'16,"3"4"-27"-16,-2 0-38 0,1 0-71 16,-1 0-19-16,1 0-7 15,0-1 2-15,0 1 12 16,0 0 9-16,-1 0 9 16,1 0 14-16,0 0 3 0,0 0 5 15,-2 0 3-15,2 0 7 16,-1 0-6-16,0 0-3 15,1 0-9-15,0 0-6 16,0 0-13-16,0 0-10 16,0 0-6-16,0 0-5 15,0 0 2-15,0 1 0 16,0 1 5-16,4 3 2 16,4 8 5-16,17-1 0 15,33 31 0-15,-28-37 2 16,-2-2 4-16,7-4 24 15,-5-5 7-15,5-2 14 16,-7-2 2-16,2-3 0 16,-8 3-23-16,-1 0-7 15,-7 3-13-15,-3 3-1 16,-6 2-2-16,-2-1-3 16,-1 2-6-16,-4 0-26 15,2 0-22-15,0 0-47 0,-1 0-41 16,0 0-58-16,0 0-14 15</inkml:trace>
  <inkml:trace contextRef="#ctx0" brushRef="#br0" timeOffset="124302.612">14110 12819 211 0,'6'3'68'0,"-2"1"5"15,4 3-48-15,7 2-32 16,40 16-2-16,-30-24-19 15,3-1 1-15,0-2 0 16,-2 1 1-16,-1-4 29 16,-2 1 35-16,3-2 19 15,-3-2 9-15,3 0 5 0,-2-1-23 16,5-1-11-16,-6 3-17 16,1-1-10-1,-6 3-7-15,-2-2 2 0,-7 4 1 16,-1 2 3-16,-2 0 0 15,-3 1 0-15,0 1-1 16,-3-2-2-16,0 1 0 16,0 0 1-16,0 0 2 0,0 0 0 15,0 0-1-15,0 0-1 16,0 0-4-16,0 0-27 16,0 0-45-16,0 0-73 15,0 0-15-15</inkml:trace>
  <inkml:trace contextRef="#ctx0" brushRef="#br0" timeOffset="124844.413">14831 12935 283 0,'-3'-2'72'16,"4"1"11"-16,4 0-77 16,-5-1-14-16,1 1-3 15,9 0 0-15,14-1 10 0,35 1-1 16,-38 0 1-1,2 2 0-15,-3 0 4 0,3-2 1 16,-2-2 1-16,2 2 7 16,-2 0 7-16,2-5 7 15,-6 4 3-15,1-3 10 16,-4 2-3-16,0-3 4 16,-5 4-6-16,2-2-3 15,0 3-12-15,1-2-3 16,1 4-10-16,4-2-4 15,-4-2-2-15,0 2 0 16,-2 0 1-16,-5-1 1 16,0 1 5-16,-4 1 56 15,-2 0 18-15,0 0 16 16,0 0 2-16,0 0-5 16,0 0-57-16,0 0-25 15,0 0-26-15,0 0-42 16,0 0-22-16,0 0-37 15,0 0-27-15,0 0-89 0,0 0 23 16</inkml:trace>
  <inkml:trace contextRef="#ctx0" brushRef="#br0" timeOffset="173250.436">8182 16664 482 0,'-7'4'279'0,"-1"-2"-23"16,3-3-110-16,1 0-66 16,3 0-60-16,-1 1-22 15,1-1-19-15,-1 1-13 16,0 0-2-16,-17 1-2 15,-2 2 13-15,-40 15 9 16,36-10 12-16,-2-4 17 16,8 2 6-16,-5 3-11 15,2 3-23-15,-7 8-29 16,0 5-17-16,-4 7-3 16,4 0 11-16,0 0 21 15,7-6 24-15,-1 3 7 16,6-8 4-16,1-1 3 15,4-1-2-15,3 2 0 0,5-4 0 16,2 9-1-16,1 2-2 16,2 1 1-16,3-5 2 15,-2 2-1-15,1-13 0 16,3 1-1-16,0-3-2 16,2 0-1-16,1 1-1 15,5 7 3-15,1-1 2 16,5 1 2-16,0 2 1 0,7 0 1 15,-2-6-2-15,9 4 0 16,-1-3-1-16,7 2 4 16,-3-5 3-16,3 0 7 15,-9-6 1-15,1 0 9 16,-8-4 0-16,-4-1 6 16,-5 0 3-16,-4-2 29 15,-6-1 11-15,-3 1 21 16,-2-1-5-16,0-1-7 15,-1 1-32-15,1 1-40 16,0-1-52-16,0 0-137 16,0 0-138-16,1 0-11 15,0-2-154-15</inkml:trace>
  <inkml:trace contextRef="#ctx0" brushRef="#br0" timeOffset="173819.129">13451 16895 447 0,'0'-4'143'0,"1"0"17"16,1 1-127-16,-2 2-79 15,1-2-53-15,8-9-63 16,3-13-40-16</inkml:trace>
  <inkml:trace contextRef="#ctx0" brushRef="#br0" timeOffset="174514.403">13592 16436 597 0,'10'2'116'0,"1"0"61"15,5 0-172-15,11 2-15 16,7 0 9-16,10 1 2 16,-2 1 0-16,1 2 2 15,-5-1 0-15,-1 1 2 16,-8-1 2-16,1 1 5 15,-6 0 2-15,2 1 4 16,-4 1 0-16,3 4 2 16,-3 1-6-16,2 6 0 15,-2 0-4-15,1 5-1 16,-3 0-4-16,0 5-1 16,0 0-2-16,-2 10 1 15,-1-3-2-15,-4 7 3 0,-3-2 0 16,-5-2 2-16,-5-7 1 15,-1 4 4-15,-3-6 0 16,-7 1 2-16,1-3-1 16,-7 1 6-16,-1-7-1 15,-5 4-1-15,1-2-3 16,-8 6-1-16,2-1-8 16,-9 11 0-16,3-3-2 15,-4 6 2-15,6-7-1 16,1-1 2-16,8-9 1 0,0-3 5 15,9-10 1-15,-1 2 0 16,3-2-2-16,-3 1-4 16,0 1-27-16,-7-1-109 15,-1 1-125-15,-10 10-16 16</inkml:trace>
  <inkml:trace contextRef="#ctx0" brushRef="#br0" timeOffset="175776.449">8409 16662 816 0,'2'2'226'16,"-1"-1"25"-16,1 1-266 16,0 1-78-16,5 4-10 0,6 8 6 15,34 38 23-15,-33-28 48 16,-5 0 27-16,-1 7 5 16,-3 1 0-16,0 5 3 15,0-4-2-15,3 9 1 16,-2-3-3-16,3 7-1 15,1-5-2-15,0 4 0 16,-5-9-1-16,3 0-1 16,-4-11 0-16,-3 5 0 15,0-6 0-15,-2 0 3 16,0-4-1-16,0-2 2 16,0-5-1-16,-1-5 4 15,4-3 0-15,-4-3 7 16,2-1 4-16,0-3 20 15,0 0 5-15,-1-1 6 0,0 1-3 16,0-1-2-16,0 0-17 16,-2-12-5-16,1-2-10 15,-6-39-5-15,9 35-8 16,6-8-6-16,4-1-6 16,5-9-3-16,6 5-1 15,6-6-1-15,1 4 1 16,7 0-5-16,-1 9 3 15,5-3 3-15,-3 9 4 0,1 3-1 16,-6 6 3-16,-1 3 1 16,-8 5 0-16,-2 7 0 15,-5 4 2-15,3 4 5 16,-4 5 0-16,0 2-1 16,-5 2 1-16,-2 7 1 15,-6-1 0-15,-6 4 1 16,-4-2 2-16,-8 7 0 15,-5-5 1-15,-8 6-1 16,-1-5 1-16,-3 3 1 16,3-9 0-16,-4 2-1 15,8-7 1-15,-1 0-2 16,6-6-2-16,3-4 3 16,5-5 4-16,3-4 8 15,1-5-10-15,-3-8-33 0,2-4-16 16,-2-4-15-16,3-2-5 15,4 0 1-15,5 3 29 16,10-2-35-16,2 2-29 16,10-5-11-16,7 0 2 15,11-2-36-15,3 5 36 16,12 2 24-16</inkml:trace>
  <inkml:trace contextRef="#ctx0" brushRef="#br0" timeOffset="177076.972">9394 17072 163 0,'13'-15'158'0,"-2"0"0"16,-5 3-16-16,-4 3 20 15,0 2-20-15,-4 1 2 16,-3 3-35-16,-2-1-21 16,0 0-46-16,-2-1-21 15,-1 2-22-15,-1-1-1 16,1 3-1-16,-4 2-18 15,0 3-16-15,-6 10-25 16,-2 5-4-16,0 4 4 16,2 4 18-16,3 7 18 15,8-6 26-15,1 1 1 16,5 1-5-16,4 3-11 0,3-3 0 16,6 0-1-1,2-5 1-15,7-4 1 0,2-10 9 16,8-7-1-16,-1-5 2 15,7-6-2-15,-2-4-2 16,0-4 0-16,-5 0 0 16,-2-7 4-16,-6 1 7 15,-3-4 16-15,-3 3 9 0,-2 0 25 16,-4 7 11-16,-5 3 22 16,-1 7-1-16,0 0 4 15,-4 4-21-15,1 0-15 16,1 1-31-16,0 0-18 15,-1 0-20-15,0 0-14 16,1 0-4-16,0 0-6 16,0 1 5-16,0 2-1 15,3 10 9-15,3 0-2 16,1-2 6-16,33 29 5 16,-21-42 6-16,5-6 8 15,-2-5 9-15,6-7 7 16,-4-6 2-16,1-8 1 15,-5-1-2-15,-2-9-10 16,-6 3-22-16,-4-5-21 0,-7 10 1 16,-1 5 24-16,-3 11 13 15,-3 5 34-15,1 12 25 16,-2 2-1-16,3 1-27 16,3 0-17-16,-1 0-33 15,1 1-10-15,0 0-5 16,-6 19-4-16,-4 36 11 15,18-27 14-15,3-4 6 16,7 9 2-16,5-4 6 16,9 4 0-16,3-4 1 0,8 0-1 15,-1-6 2-15,5-1-1 16,-6-5 0-16,2 2-1 16,-10-1 0-16,0 2-2 15,-9-1 0-15,-4 9-4 16,-8 1 0-16,-7 7-5 15,-8-2 1-15,-4-1 3 16,-2-11 10-16,-1-4 19 16,5-12 10-16,0-3 21 15,3-5 4-15,1 1-5 16,1 0-16-16,0-1-3 16,0 0-20-16,0 0-3 15,-1 0-4-15,1-2-1 16,0 1-2-16,0-7-8 15,1-9-15-15,13-40-3 0,-2 31-6 16,8-4-5-16,1 2-6 16,9-2-2-16,2 5 1 15,7-1 3-15,-2 6 5 16,2 0 12-16,-11 5 18 16,-7 3 19-16,-8 3 14 15,-5 2 14-15,-6 4 2 0,1-2 5 16,-1 1-14-16,-2 4-10 15,0 0-22-15,0-1-23 16,-4-13-11-16,-5-10 9 16,-18-31 19-16,16 37 40 15,1 9 28-15,3 4 10 16,1 4-13-16,-2 1-21 16,-2 0-34-16,-2 1-8 15,1 0-5-15,2 2-2 16,2 3-7-16,0 7-6 15,2 7-5-15,4 8-7 16,2 3 1-16,7 5 9 16,6-4 9-16,11-2 4 15,3-5 8-15,10 0 0 16,-2-7-2-16,10-4-30 16,-6-3-31-16,2-9-101 15,-7-6-77-15,-2 1-15 0,-15-5-90 16</inkml:trace>
  <inkml:trace contextRef="#ctx0" brushRef="#br0" timeOffset="177463.936">10583 16564 1027 0,'6'57'282'0,"-8"-42"45"15,2-22-330-15,8 23-88 16,5 4-25-16,5 12 3 16,4 6 12-16,8 13 46 15,-5-7 41-15,1 6 4 16,-3-7 5-16,3 10 3 15,-2-2 1-15,8 6 1 16,0-1 1-16,5 13 1 16,-4-8 2-16,1 5 0 15,-8-8 0-15,-4 0-1 0,-7-13-1 16,-2-5-1-16,-8-10-2 16,0-7-31-16,-4-9-20 15,1-4-73-15,-3-5-36 16,1-6-29-16,0-3 17 15,-1 2-4-15,0 0 47 16</inkml:trace>
  <inkml:trace contextRef="#ctx0" brushRef="#br0" timeOffset="177911.211">10967 17223 614 0,'-4'-11'262'16,"1"10"8"-16,1-2-140 15,-3-1-88-15,4 3-18 16,0 0-18-16,0 0-9 16,0 0-5-16,0-1-6 15,-1 1-2-15,1 0-10 16,0 0-1-16,1-1 3 16,0-1 7-16,4-3 5 15,7-12 10-15,51-42 5 16,-32 37-1-16,10 1-17 15,-6 3-9-15,8 4-12 0,-8 9-4 16,3 6-4-16,-6 7 15 16,2 6 5-16,-9 2 10 15,-1 3 4-15,-8 2 5 16,-5 4 2-16,-4 1 2 16,-7 7-5-16,-8 2-4 15,-10 6-3-15,-6-3-1 16,-5 1 2-16,-1-6 8 15,-3 0 3-15,4-7 3 0,1 0-14 16,4-2-3-16,1-1-14 16,8-7-11-16,3-2-6 15,7-6 6-15,2-4-82 16,1-7-30-16,3-10-10 16</inkml:trace>
  <inkml:trace contextRef="#ctx0" brushRef="#br0" timeOffset="178497.642">11544 17069 533 0,'2'-3'220'0,"-2"1"11"16,1 0-146-16,-2 1-19 0,0 0-36 15,0 0-11-15,0 0-11 16,-1 0-47-16,0 0-44 16,-24-1-1-16,-34 8 33 15,33 3 27-15,12 1 46 16,0 2 34-16,8 1-5 0,-2 4-37 16,3 3-29-1,-1 4-2-15,7 1 2 0,0 2 2 16,6-2 4-16,6 5 4 15,0-2 5-15,4 1 1 16,-1-6 1-16,4 0 0 16,-3-9-6-16,1-4-8 15,-1-9 0-15,2-4 3 16,-3-4 5-16,1-8 11 16,-3-2 11-16,-1-5 1 15,-3 3-1-15,-2-3 20 16,-4 6 2-16,-2 2 16 15,-5 5 8-15,1 2 11 16,-1 3-19-16,2 1-9 16,0 2-18-16,1 1-15 15,-1-1-18-15,1 0-7 16,0 1-11-16,1 0-8 0,0 0-1 16,0 0-8-16,0 0-1 15,0 0-4-15,0 0 7 16,0 0 4-16,0 0 10 15,0 0-15-15,1 1-10 16,3 0-57-16,8 7-35 16,6 0-77-16,33 5-25 0</inkml:trace>
  <inkml:trace contextRef="#ctx0" brushRef="#br0" timeOffset="178960.407">11042 17330 632 0,'-2'0'278'0,"0"0"-14"16,-1 0-141-16,2 0-135 16,0 0-43-16,0 1-8 15,0 0-3-15,-1 0 13 16,2 1 16-16,4 14 26 15,4 6 9-15,22 38 3 16,-10-27-1-16,-4 0-1 16,7 7 1-16,-1-4 0 0,7 5 0 15,-3-8 1-15,7 5 0 16,-5-8 1-16,2 1-1 16,-10-8 2-16,-2-3 0 15,-10-10-1-15,-4-3-34 16,-2-4-50-16,-2-6-121 15,-1 2-10-15</inkml:trace>
  <inkml:trace contextRef="#ctx0" brushRef="#br0" timeOffset="179476.313">11531 17027 498 0,'-8'2'194'16,"6"-1"1"-16,-2 0-126 15,3-1-96-15,0 1-55 16,0 2-2-16,-9 27 9 15,-8 37 18-15,10-27 28 16,2-7 47-16,2 4 10 16,2-2-5-16,6 6 3 15,1-7-7-15,5 3 1 16,4-6-8-16,6-2 0 16,4-11-5-16,7-2 2 15,-1-9-1-15,10-7-3 16,-3-9-8-16,10-8-27 0,-8-6-36 15,4-11-92-15,-13-3 0 16,-4-11-60-16</inkml:trace>
  <inkml:trace contextRef="#ctx0" brushRef="#br0" timeOffset="179759.553">11905 17029 106 0,'-4'-24'241'16,"1"4"-28"-16,-1 13-1 0,1 3-27 15,0 3-71-15,-6 1-52 16,-7 2-81-16,-10 5-38 15,-1 1-5-15,-1 3 19 16,6 1 20-16,3 5 28 16,8 3 26-16,-4 10-6 15,2 0-20-15,-1 7-4 16,3-4-7-16,4-1-3 16,4-6 0-16,2-1-1 15,2-7 1-15,2-1-3 16,3-6-1-16,5-2-8 15,4-2-8-15,10-4-32 16,5-6-13-16,8-8-50 16,-3-7-37-16,-1-10 0 0,-10-1-31 15</inkml:trace>
  <inkml:trace contextRef="#ctx0" brushRef="#br0" timeOffset="179978.965">11922 17135 268 0,'1'-13'299'0,"-2"9"-51"15,0-1 0-15,1 5-98 16,0 0-33-16,-1-1-53 15,1 0-28-15,0 0-30 16,0 0-29-16,0 1-34 16,-2 0-32-16,2 0 6 15,0 4 3-15,2 20 20 0,9 40 25 16,1-33 31-16,5-3 4 16,4-9 0-16,7-2-1 15,4-4-10-15,4-8-23 16,-3-8-24-16,-1-12-48 15,-5-9-57-15,-8-22-28 16,-11-11-31-16</inkml:trace>
  <inkml:trace contextRef="#ctx0" brushRef="#br0" timeOffset="180245.253">12032 16577 690 0,'-5'1'280'0,"1"2"-4"15,4-2-185-15,0-1-58 16,0 0-50-16,0 1-3 16,4 25 1-16,12 47 3 0,-2-29 10 15,5 10 5-15,2-4 2 16,4 1 1-16,-2-3 0 16,4 7-1-16,-4-10 0 15,2 5-2-15,-2-4-9 16,6 6-39-16,-6-14-19 15,2-1-43-15,-6-11-20 0,-2-6-44 16,-5-15 5-16,1-14-22 16,-3-10-9-16</inkml:trace>
  <inkml:trace contextRef="#ctx0" brushRef="#br0" timeOffset="180560.451">12475 16644 464 0,'-6'5'299'0,"1"0"-64"16,1 1-106-16,-7 11-77 15,-3 9-74-15,-3 13 3 16,-1 5 4-16,-1 5 1 16,4-5 6-16,1 0 4 15,1-9 3-15,-1-3 1 16,4-8-1-16,2-3 2 0,3-11-3 15,3-1-16-15,1-4-6 16,4-2-8-16,1-1-1 16,-4-2 0-16,0 0 17 15,2 0 7-15,19 3 7 16,46 13 2-16,-30-7 2 16,14 8-7-16,0 0-43 15,14 8-138-15,-2 3 25 16</inkml:trace>
  <inkml:trace contextRef="#ctx0" brushRef="#br0" timeOffset="180765.863">13056 17210 935 0,'3'1'208'0,"-2"1"46"16,4-2-307-16,-3-1-62 15,5 0-41-15,24-2-133 16,37-8 33-16</inkml:trace>
  <inkml:trace contextRef="#ctx0" brushRef="#br0" timeOffset="180996.245">12803 17015 981 0,'5'6'233'0,"-5"-6"43"15,4-1-343-15,-4 0-86 16,1-2-17-16,30-1-105 16,46-55 0-16,-24 30 26 15</inkml:trace>
  <inkml:trace contextRef="#ctx0" brushRef="#br0" timeOffset="181244.582">13508 16714 456 0,'-21'43'272'16,"18"-42"-82"-16,3-2-133 0,-1 3-234 16,0-2-49-16</inkml:trace>
  <inkml:trace contextRef="#ctx0" brushRef="#br0" timeOffset="181507.88">13454 16779 255 0,'-5'6'64'0,"-3"5"19"16,-1 3-74-16,-19 41-10 15,24-32-2-15,-1 5-1 16,5-6 2-16,1 3 2 16,4-2 1-16,3 4 4 15,4-2 0-15,5 5 0 16,1-4 1-16,8 0 2 16,-1-7 0-16,10-4 8 15,-2-7 2-15,4-5 2 16,-1-2-2-16,-1 0-2 15,-7-3-8-15,-3 2-3 0,-5-1-6 16,-3 0-13-16,-3-3-24 16,-3 0-71-16,1-3 4 15</inkml:trace>
  <inkml:trace contextRef="#ctx0" brushRef="#br0" timeOffset="182941.35">13924 16752 273 0,'5'-38'270'15,"-6"37"-74"-15,-4 2-15 0,-3 2-157 16,7-3-132-16,-1 0-21 16,-12 4 40-16,-3 3 14 15,-33 23 26-15,41-13 104 16,2 9 13-16,0 3-40 16,3 7-14-16,1 0-10 15,4 1-2-15,4-9-4 0,1-2 0 16,0-7 3-16,3-4 1 15,-1-5 2-15,2-2 0 16,0-3-1-16,5-5-1 16,0-5 0-16,6-5 2 15,1-4-2-15,6-9 0 16,-3 0 0-16,4-5-8 16,-7 3-7-16,-3-3 1 15,-7 10 5-15,-3 3 28 16,-5 7 25-16,-3 2 16 15,-4 5 5-15,-2-5 5 16,-6 0-26-16,-10-4-31 16,-4-3-39-16,-6-1-16 15,6 4-8-15,0 0 4 0,13 5 11 16,3 3 21-16,7 3 1 16,-1 2-9-16,2 4-8 15,0-7 1-15,1 1 7 16,3 17 8-16,4 2 7 15,26 36 5-15,-13-39 0 16,5-1 2-16,0-6 1 16,2-1-2-16,-3-5-1 15,3-4-3-15,-5-4-1 0,1-9-6 16,-3-3-6-16,0-12-25 16,-4-2-22-16,-1-9-29 15,-7 5 21-15,-2 6 94 16,-2 9 66-16,-3 7 70 15,-2 8 41-15,1 3-6 16,1 0-84-16,-1 1-45 16,0 0-51-16,0 0-25 15,0 0-21-15,0 0-7 16,0 1 5-16,3 13 5 16,10 21 15-16,11 44 11 15,-11-38 4-15,0 3 2 16,-5-14-1-16,-3-7 2 15,1-9 0-15,-2-5 3 16,-3-8 1-16,1-1 0 16,-1-1 0-16,-1 1 3 0,-1-1 0 15,0 0 6-15,0 0 1 16,1 0 2-16,0 0-3 16,0-1-2-16,0 0-6 15,0 0-2-15,2-10-2 16,3 0-1-16,-3 3-3 15,1 1 0-15,0 3-1 16,0 0-8-16,10-5-8 16,3 0-8-16,36-5-4 0,-32 22-6 15,-2 1 6-15,0 5 6 16,-5-5 9-16,-3 3 5 16,-4-7 6-16,-1 1 2 15,-2-3-1-15,-3-2-3 16,0 0-7-16,1-1-15 15,1 0 0-15,7-5 1 16,5 0-2-16,3-31-23 16,34-38 9-16,-35 32 3 15,-2 6 7-15,-2 7 50 16,-4 14 51-16,-1 4 43 16,-3 10 13-16,-2-1 11 15,-3 3-41-15,1 0-23 16,0 0-43-16,0 0-16 0,0 0-20 15,1 2-2-15,8 11 3 16,-1 19 3-16,42 34 2 16,-34-29 1-16,-3-6 0 15,-2-1-1-15,-3-5-18 16,0-2-59-16,-3-7-40 16,3-2-109-16,3-6-60 15,2-5-37-15</inkml:trace>
  <inkml:trace contextRef="#ctx0" brushRef="#br0" timeOffset="183126.872">15005 16749 611 0,'3'-8'364'0,"-3"5"-36"16,0 5-151-16,0-2-65 15,0 0-86-15,0 0-34 16,-1 0-28-16,1 0-23 15,0 0-6-15,0 0-11 16,0 0-4-16,0 0-77 16,0 0-63-16,0 0-42 15,0 0-87-15</inkml:trace>
  <inkml:trace contextRef="#ctx0" brushRef="#br0" timeOffset="183591.591">15247 16491 705 0,'-1'-2'231'0,"-1"2"17"16,-1 4-191-16,2-4-96 15,0 1-27-15,-11 30 2 16,-12 41 10-16,15-30 4 16,5-1 51-16,3 1 5 15,5-4-3-15,1 6 2 16,3-3-3-16,3-6 0 16,-1-6 0-16,2-7 4 15,-4-13 8-15,-1-4 20 16,-2-5 14-16,0-4 20 15,0 3-1-15,-5 0-8 16,0 0-20-16,1 0-17 16,3 0-25-16,9-3-29 15,-1 3-19-15,-1 2-29 0,33 21-5 16,-38 9-6-16,-9 4 21 16,-8 7 15-16,-6 0 24 15,-5 2 2-15,1-11-7 16,4 1-71-16,5-14-49 15,4-6-4-15,8-13-84 16</inkml:trace>
  <inkml:trace contextRef="#ctx0" brushRef="#br0" timeOffset="184025.435">15424 16919 94 0,'29'-23'147'0,"0"3"-23"15,-5 6-15-15,4-2-25 16,-1 3-41-16,7-3-14 15,-4 3-22-15,1-2 3 16,-8 4 1-16,-5 0 13 16,-6 6 19-16,-4-1 63 15,-7 5 14-15,-1-2 13 16,-1 2-8-16,0 0-18 16,0 1-63-16,1-1-19 15,0 1-14-15,-1-1-8 16,-1 0-5-16,1-1-16 15,0 1-13-15,0 0-41 16,0 0 0-16,0 1-28 0,-2 0-2 16,1 0 9-16,-14 7 50 15,1 1 8-15,-32 29 28 16,36-18 18-16,2 3 10 16,1 6-2-16,1-1 3 15,1 1 5-15,2-6-1 16,4 0-2-16,1-7-8 15,5 2-9-15,2-3-4 0,4 4-12 16,1-7-11-16,4-2-22 16,2-8-12-16,6-9-67 15,-2-10-68-15,13-13 1 16</inkml:trace>
  <inkml:trace contextRef="#ctx0" brushRef="#br0" timeOffset="184309.674">15917 16669 454 0,'1'-3'337'16,"-1"3"-38"-16,1 0-71 16,-1 0-126-16,0 0-51 15,0 0-56-15,0 0-30 16,0 0-6-16,-1 0 2 16,1 0 14-16,0 0 8 15,0 0 15-15,0 0 1 16,0 0 0-16,0 0-1 0,0 1 0 15,0 0 0-15,5 15 0 16,6 9 2-16,21 37 0 16,-11-28 2-16,0-1 0 15,3 1 0-15,-5-3 0 16,1-1-7-16,-6-9-17 16,-4-5-56-16,-3-8-43 15,-3-2-140-15,-1-6-16 0</inkml:trace>
  <inkml:trace contextRef="#ctx0" brushRef="#br0" timeOffset="184761.463">16146 16674 785 0,'3'2'230'0,"-3"-2"31"15,5 4-219-15,-5-4-45 16,1 0-17-16,0 1 3 15,11 9 9-15,2 9 5 16,31 31 2-16,-33-28 0 16,-2-1 1-16,1 0 1 15,-2-3 0-15,1-2 0 16,-6-6 2-16,1-5 0 16,-3-2-6-16,-2-3-21 0,0-1-11 15,0-1-10-15,0 1-2 16,1-1 3-16,0 0 20 15,10-10 13-15,-1-1 9 16,33-33 15-16,-39 39 15 16,0 4 23-16,-2 3 5 15,-2-1 5-15,0 1-12 0,0 0-14 16,0 0-21-16,1 0-8 16,2 1-5-1,17 10-1-15,36 46-1 0,-34-36-6 16,-3-5-9-16,1 1-14 15,-5-7-2-15,1-3-6 16,-2-1-2-16,2-5-11 16,-2-5-1-16,4-11-102 15,-1-9-77-15,2-15-14 16</inkml:trace>
  <inkml:trace contextRef="#ctx0" brushRef="#br0" timeOffset="185142.445">16826 16487 324 0,'0'-1'387'0,"-1"2"-124"15,1-2-44-15,0 1-140 0,-1 0-105 16,0-1-20-16,0 0-1 16,-2 0 7-16,1-1 31 15,-5 0 43-15,-3-1 19 16,3 0 7-16,4 2 3 15,1 0-4-15,0 0-40 16,-1 0-21-16,1 0-10 16,1-1-4-16,1 1 3 15,1 0 10-15,28 2 11 0,54 12 6 16,-36 1-3-16,11 11-3 16,-4 9-7-16,4 12-2 15,-12 3-2-15,-5 20-1 16,-16 4-2-16,-17 17-3 15,-20 3 0-15,-26 28-2 16,-22-2-14-16,-43 21-245 16,-18-12 2-16,-54 2-98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06:25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7438 11094 212 0,'-5'-14'118'16,"-7"0"4"-16,0 5-61 0,0 2 2 15,3-1-27-15,-2 4-14 16,4 0-11-16,2 1 13 16,1 0 5-16,2 0 12 15,1 2 0-15,-1 0-5 16,1-1-19-16,1 1-21 16,0 0-12-16,0 0-2 15,1 0 2-15,3 0 3 16,14-9 11-16,42-11-1 15,-35 19 0-15,4 2-1 16,3 5 1-16,6 2-2 16,-3 2 0-16,9-1 2 15,-1-1 1-15,6-2 0 16,0-5 0-16,5-3 2 16,-4 0 0-16,4-2-1 0,-7 4 0 15,1 0 0-15,-6 0-1 16,3 4 0-16,-8 1-1 15,4-2 2-15,-1 4-1 16,6-2 2-16,-4 0 0 16,13 1-1-16,-4-1 1 15,7 0-1-15,-5-1 1 16,4 1-1-16,-10-1 1 0,2-1-1 16,-7 3 0-16,4 0 0 15,-7-2 0-15,8 0 1 16,-4 2 1-16,9-4 1 15,-7-1-1-15,5 3 0 16,-10-3-1-16,3-2 1 16,-12 1-2-16,1 0 1 15,-7-1 1-15,4-1 0 16,-7 1 0-16,1 0 0 16,-2-2 0-16,1 2 0 15,-4-1 0-15,2-1 0 16,-5 2 0-16,1 1 0 15,-3 0-1-15,-4-2 1 16,-2 3-1-16,0 1-1 16,-5-2-4-16,-2 1-110 15,1 0-31-15,1 0-29 0</inkml:trace>
  <inkml:trace contextRef="#ctx0" brushRef="#br0" timeOffset="1278.921">10910 11047 494 0,'-20'-8'180'15,"3"1"34"-15,-3 1-129 16,7-1-25-16,4 1-24 16,6 5-38-16,0-2-24 15,2-1-9-15,0 3-1 16,1 0 8-16,0 0 2 15,0 0 9-15,0 0-3 16,0-1 1-16,1 1 1 16,2 0 6-16,22-1 3 15,36 1 4-15,-29 6 2 16,1 2 0-16,4 4 2 16,-5-3-1-16,9 0 1 15,0-2 0-15,8-1 0 0,0-2 0 16,11-2 2-16,-5-1-1 15,7-1 5-15,-5-2 0 16,3 3 3-16,-9-1 0 16,8 2 0-16,-8 0-4 15,7 2-1-15,-5-1-3 16,7 0-1-16,-7 0-1 16,5-1 0-16,-7 0-1 15,6 1 2-15,-5 2-1 0,9 1 1 16,-6 2 0-16,7 4 1 15,-6-3-1-15,5 1 0 16,-7-1 1-16,5 0-1 16,-4 0 0-16,7 0 2 15,-6-2 0-15,7 0 0 16,-5-3 0-16,6 2 0 16,-8-2-2-16,8 4 3 15,-5 1-1-15,8 2-1 16,-7-4 1-16,4 3 0 15,-7-1-3-15,11-4 1 16,-6 0 2-16,15-3 1 16,-2-4-1-16,6 1 0 15,-8 1-2-15,5 0 1 0,-13 1-2 16,5 2 2-16,-6-1 0 16,11 0 2-16,-9 1-2 15,3-4 2-15,-5 2 0 16,4-3 0-16,-13 0 0 15,5-3 5-15,-7 0-2 16,3-2 2-16,-12 1 1 16,5-2 2-16,-10 2-3 15,4-2-1-15,-10-1-1 0,3 0 0 16,-11 3-1-16,-1-1 1 16,-8 2 4-16,-5 3 30 15,-5 3 7-15,-2-1 14 16,-3 1 1-16,-1 0 3 15,0 0-26-15,0 0 2 16,0 0-10-16,0 0-4 16,0 0-6-16,0 0-5 15,0 0-13-15,-1 0-88 16,1 0-170-16,-1-1-19 16,0-1-133-16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08:00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5620 10152 563 0,'37'31'170'16,"-48"-33"54"-16,3 1-184 16,8 1 2-16,-2 0-30 15,2 0-38-15,0 0-9 16,0 0 10-16,2 0 5 15,-1 0 14-15,8 0 1 16,-3 0 0-16,2 0 0 0,-2 0 1 16,2 0 0-16,1 0 0 15,6 1 0-15,37 6 0 16,-28-8 0-16,4-3 2 16,7 0-1-16,3-3 2 15,6 0-1-15,-2 2 1 16,5 2 0-16,-6 5 0 15,6 4 0-15,-7 3-1 16,4 1-1-16,-7 1 0 0,5-2 1 16,-5-3 0-16,7-2 1 15,-3-4 1-15,9-2 0 16,-2 0 1-16,11-3 0 16,-7-1 0-16,7 3 0 15,-8 1 0-15,-1 1 0 16,-6 3 0-16,7 1 1 15,-5 1-1-15,12-3 2 16,-3 0-2-16,10-6 0 16,-6 0 0-16,6-3-1 15,-13 1-1-15,4-1 1 16,-11 4 0-16,4 2-1 16,-7 3 0-16,6 2 1 15,-10 2-1-15,4 1 1 16,-5-2 0-16,3 2 0 0,-11-3 1 15,5 0-2-15,-8-2 1 16,2 0-1-16,-7 0 1 16,1 3 0-16,-4-2 1 15,-2 0 0-15,-4 2 1 16,-2-2 2-16,-3-1 0 16,-2 1 9-16,-4-1 4 15,-1-1 6-15,0 0-2 0,0 0 1 16,0 0-9-16,0 0-7 15,0 0-22-15,0-1-71 16,-1 1-89-16,1 0-28 16,0 0-88-16</inkml:trace>
  <inkml:trace contextRef="#ctx0" brushRef="#br0" timeOffset="926.521">8323 10121 429 0,'-17'-5'157'0,"-1"1"30"15,4 0-122-15,1 1-8 0,3-3-26 16,-1 3-16-16,4 0-16 16,-1 0-8-16,2 3-2 15,3 0-8-15,1 0-1 16,2 0-7-16,0-1-1 15,0 0-3-15,0 1 4 16,0 0 2-16,0 0 8 0,0 0 2 16,1 0 5-16,0 0 3 15,17 2 2-15,9 0 3 16,39 4 2-16,-27-7 1 16,2 0 2-16,7 0 0 15,-4 1 0-15,6 0 0 16,-6 1-1-16,7 1 1 15,-5-2-1-15,10 0 2 16,-4-1 0-16,7-1 0 16,-5-1-2-16,2 1 1 15,-9 0-2-15,2 2-1 16,-11 1 0-16,-1-1 2 16,-7 0-2-16,-2 1 2 15,-6-1 0-15,-1 0 2 16,-7 0 3-16,-3 0 12 15,-4-1 15-15,-2 1 28 0,-4 1 7 16,-1-2 10-16,0 1-11 16,-1 0-13-16,0 0-30 15,1 0-15-15,-1 0-29 16,0 0-88-16,-1 0-68 16,0 1-59-16,0 0-81 15</inkml:trace>
  <inkml:trace contextRef="#ctx0" brushRef="#br0" timeOffset="2185.154">10043 10167 671 0,'-25'-13'172'0,"7"0"53"16,4 3-207-16,5 5-33 16,4 2-40-16,4 1-57 15,2 3-18-15,-1-2 5 16,0 0 32-16,0 0 29 0,0 0 54 16,0-1 30-16,0 1 5 15,1 0 3-15,1 0-2 16,0 0-5-16,11-3-12 15,11 1-3-15,33-5-4 16,-24 7-2-16,1 2 0 16,12 0 0-16,-2 2 1 15,14 2 0-15,-4 2-1 0,4 1 1 16,-6-1-2-16,4 1 0 16,-11 1 0-16,7-1 0 15,-4 0 0-15,8 0 0 16,-3-1 1-16,8-2 0 15,-6-2 0-15,5 1 2 16,-8-3-1-16,1 0 0 16,-8-1 0-16,6 3-1 15,-9-2 0-15,10 2 2 16,-3 1 0-16,8-2 3 16,-8 0 1-16,10-2 1 15,-12-3-2-15,7 0-1 16,-9 0-3-16,10-3 0 15,-6 2-1-15,8 0 0 16,-6 1-2-16,7-1 1 16,-10 4 1-16,4-2 0 0,-7 1-1 15,8-3 7-15,-5 0 3 16,9-3 5-16,-4 1 4 16,8 3 1-16,-8 3-3 15,2 1-4-15,-11 1-6 16,1 1-3-16,-10-1-2 15,9-5 1-15,-3 3-1 0,13-1 1 16,-1-1 1-16,6-2 3 16,-10 1 0-16,-3-3 9 15,-14 2 1-15,-2-1 2 16,-9 0 0-16,3 3 0 16,-7 0-7-16,4 2-1 15,-6-1-2-15,0-1 16 16,-6 2 14-16,-2-1 23 15,-5 1 10-15,1 0 21 16,-3 0-12-16,0 0-8 16,0 0-25-16,0 0-8 15,0 0-21-15,0 0-6 16,0 0-9-16,0 0-18 16,0 0-38-16,0 0-177 15,0 0-60-15,1 0-74 16</inkml:trace>
  <inkml:trace contextRef="#ctx0" brushRef="#br0" timeOffset="4119.18">14631 10190 463 0,'-2'-1'100'16,"-7"-1"48"-16,-3-1-152 15,7 2-25-15,3 0-23 16,0 0-10-16,1 0-1 15,-1 1 10-15,2 0 32 16,0 0 21-16,2 0 6 16,-1 0 6-16,0 0 18 15,0 0 6-15,0 0 9 16,7 1-3-16,10 0-3 16,1-2-17-16,42-5-6 15,-32-1-9-15,7 2-2 0,-2 0-4 16,6 1-1-1,-3 4 1-15,6 3-1 0,-1-1 0 16,7 0 0-16,2 0 0 16,7-2 1-16,-5-3 0 15,7 2-2-15,-7 0 1 16,1 0-1-16,-8 1 0 16,6 1 0-16,-8 1 1 15,10-1 1-15,-4 3 0 0,7-1 1 16,-1 1 0-16,7-2 2 15,-8 2 0-15,9-3 0 16,-8 1 0-16,11 0 2 16,-8 3-1-16,8 1-1 15,-10-1-1-15,8 2 0 16,-11-1-2-16,5 0 0 16,-10-4-1-16,10 2 1 15,-9-1-1-15,6-1 1 16,-7 0 0-16,7 0 0 15,-9-2 1-15,9 0 0 16,-7-2 0-16,7 2 1 16,-9-2 1-16,3 4-2 15,-12-1 0-15,1 1 0 16,-10-1 0-16,-2 0 2 16,-6-1 3-16,2 0 9 15,-6 1 4-15,4-1 11 0,-1 0 3 16,1-1 7-16,-3-1-6 15,0 0 4-15,-6 1-10 16,-4-2 4-16,-3 2 0 16,-4 1 18-16,-1 0-3 15,0 0 1-15,0 0-8 16,0-1-8-16,0 1-24 0,0 0-7 16,0 0-7-16,0 0-18 15,0 0-12-15,0-1-77 16,1 0-80-16,25-4-65 15,38-7-65-15</inkml:trace>
  <inkml:trace contextRef="#ctx0" brushRef="#br0" timeOffset="7204.93">20071 10222 594 0,'-13'-4'231'0,"1"-4"20"16,5 3-172-16,3 1-35 16,2 1-53-16,1 3-41 15,1 0-18-15,0 0-5 16,0-1 16-16,0 1 17 15,0 0 26-15,0 0 11 16,0 0 5-16,0 0-2 16,0 0-2-16,0-1-1 15,1 0-2-15,21-3 3 16,42-8 1-16,-23 5 1 16,0 0 0-16,6 1 0 15,-3 3-1-15,9-1 0 16,-5 4 0-16,9 0-2 0,-8 2 1 15,11 1 1-15,-5 0 1 16,8 1 0-16,-3-2 2 16,11 1 0-16,-9 2-1 15,5 0 0-15,-9-3 0 16,5 0 1-16,-9 1-1 16,6-5 0-16,-4 1-1 0,5 0 1 15,-7 1-1-15,4 0 1 16,-8 1 0-16,7 3 1 15,-8-3-2-15,6 1 2 16,-5-3 0-16,10 2-1 16,-9-2 1-16,3 0-1 15,-8 1-1-15,2 1 1 16,-14-1-2-16,7 1 6 16,-5-2 2-16,6 1 1 15,-4 0 0-15,6 1 0 16,-7 2-5-16,4 1-2 15,-6 0-1-15,3 0 0 16,-6 0 2-16,5-2 10 16,-10-3 2-16,8-2 3 15,-4 0 0-15,3-2-3 16,-8 2-10-16,5 0-1 0,-7 1-3 16,-4 0 0-16,-2 2 4 15,-2-1 0-15,-2 1 0 16,2-2 1-16,-5-1-2 15,3 1 2-15,-1-1-1 16,-1-1 2-16,-1 3-2 16,-2-1 1-16,-3 0-1 15,1 1-1-15,-4 1-1 16,-3 0 0-16,0 0-2 0,0 0 2 16,0 0-2-16,1-1 1 15,0 1 0-15,1-1 0 16,-1 1 1-16,6-1 1 15,1 1-1-15,2 0 1 16,1-1 0-16,-1 1 0 16,-2 0-1-16,5 0-1 15,-1 0 1-15,6 0 0 16,37 2 0-16,-27-4 1 16,-1-1-1-16,7 0 1 15,-4-1-2-15,2 2 1 16,-8-1 0-16,0 0 3 15,-6 1 1-15,1 1 3 16,-3-1-1-16,6 2 1 16,-1-3-4-16,8 2 0 0,1 0-3 15,7 0-2-15,-4 1 0 16,13 2-2-16,-3 0 0 16,1 2 0-16,-4-2 1 15,3-2 2-15,-10-2 1 16,6-3 1-16,1 0-2 15,10-4 3-15,1 0-2 0,6 1-1 16,-4 0 1-16,4-1 0 16,-9 3-2-16,9 3-6 15,-5-1 1-15,3 3 0 16,-6 1 3-16,2-2 3 16,-12-3 8-16,3-1 2 15,-2-1-2-15,5 1-2 16,-4-3-6-16,4 0-1 15,-5 3-1-15,4 0-1 16,-7 0 1-16,8 1 0 16,-3 2 1-16,2 2 1 15,-3 1-5-15,4-3 2 16,-8 3 0-16,0 3 0 16,-7-3 0-16,0 0 6 15,-7 0-1-15,4-3 0 16,2 1 1-16,3 3-1 0,-3-2-2 15,6 1 1-15,-4 1-2 16,2 1 1-16,-3-3 0 16,4 1 0-16,-4 3-4 15,2-1 2-15,-3-1-1 16,2 0 1-16,-2 3-1 16,-3-2 4-16,-4-2-2 15,6 1 1-15,-3 0-2 16,5 2 0-16,0-1 1 0,6 0 1 15,-3 3-1-15,3-1 2 16,-7-1-2-16,0-1 0 16,-7-2-1-16,1 1 1 15,-5-2-1-15,5 3 1 16,0 1-1-16,5 1 1 16,1 1-1-16,6 2 2 15,-1-1-1-15,2-1 2 16,-3 2 0-16,-2-4 0 15,-3 0-2-15,3 3 0 16,-1-2-1-16,2 1 0 16,-2 1-1-16,4 0 2 15,-3-5 0-15,7 2 1 16,-2-1-3-16,4 1 2 16,-3-2-1-16,3 2 2 15,-6 0-2-15,4 1 3 0,-3 2 2 16,10 0 5-16,-1 2-5 15,7 1 0-15,-7-1-1 16,2 0 0-16,-12-2-2 16,2-4 16-16,-4-2 0 15,8-1 4-15,-5-1-2 16,11 0-3-16,-4 0-12 16,3 1 0-16,-6 0-4 0,8-1 2 15,-4-1-1-15,5-2 2 16,-5 0-1-16,6-1 2 15,-9 2-1-15,3-1-1 16,-3 2-1-16,6 0 1 16,-3 1-2-16,2 1 0 15,-3 0 0-15,6-2 0 16,-6 2 0-16,12-1-8 16,-3 2 2-16,9-1 0 15,-8 1-1-15,1 0 1 16,-8 0 8-16,8-1 0 15,-5 2-1-15,12 1 2 16,-1-1-1-16,10-1 2 16,-6 3-17-16,7-1 7 15,-14-1-2-15,3-1 5 0,-15 0 3 16,1-2 20-16,-9-2-4 16,6 1 0-16,-1 0-4 15,5 0-5-15,-6 1-8 16,6-2 4-16,-7 2-2 15,1 1 1-15,-8 0-1 16,7 0 2-16,-4 1-2 16,3-4 0-16,-2 2-1 0,4-1 2 15,-8-1 0-15,2 0 2 16,-3 1 0-16,3-2 1 16,-1 1-3-16,9 0 1 15,-3-2-3-15,9 0 0 16,-4 2 0-16,5-1 1 15,-9 1-1-15,5 3 1 16,-7-2-1-16,9 2 0 16,-7 0 0-16,8 2 0 15,-4-3-1-15,6 3 1 16,-6 0-1-16,9 0 4 16,-5-4-1-16,3 4 4 15,-5-3 1-15,3-2 3 16,-8 2-2-16,8 1 2 15,-5-1-4-15,3 2 0 0,-6 0-5 16,4-2 1-16,-11 4-2 16,5-2 2-16,-5-2-2 15,5 4 3-15,-7-1-1 16,1-2 1-16,-7 2-2 16,1-2 2-16,-7 2-2 15,1-2 2-15,-1 2 0 16,3-1 3-16,-5 1-1 0,1 0 1 15,-3 2-2-15,-2 0 1 16,-7-3-3-16,0 0 8 16,-3 0 1-16,-4 0 7 15,0 0-2-15,0 0 1 16,0 0-7-16,0 0-5 16,0 0-9-16,0 0-23 15,0 0-26-15,0 0-119 16,0 0-145-16,-1 0-13 15</inkml:trace>
  <inkml:trace contextRef="#ctx0" brushRef="#br0" timeOffset="9004.119">2866 10963 543 0,'-84'4'179'16,"59"-10"38"-16,-2 3-156 16,14 0-11-16,4 1-21 15,3 2-29-15,4 0-40 16,2-2-12-16,0 1-1 15,0 0 3-15,0 0 5 16,1-1 33-16,0 1 9 16,0 0 0-16,6-1-1 15,1-2-3-15,6-3 0 16,1 1 0-16,39-16 0 16,-33 14 2-16,8 1 1 15,-2-1 0-15,9 0 2 0,1-3 0 16,13 1 2-16,-2-1 0 15,16 1 1-15,-4 0-2 16,8 2 1-16,-6 2-4 16,4 2 1-16,-11 1-2 15,6 2 1-15,-6 1-2 16,7-3 4-16,-5 0-1 16,8-3 4-16,-12-1-2 15,7 0 3-15,-11 0-1 0,3 3-1 16,-7 2-1-16,9 2 1 15,-4 2 0-15,5 0 0 16,-6 2 1-16,6-3 1 16,-9-1-1-16,4 0 1 15,-8-1-1-15,2 1-1 16,-9 1-2-16,2 2 2 16,-10 0-1-16,3 1 1 15,-7 0 0-15,2-2 1 16,-8-1-1-16,-2 1 0 15,-4 0 0-15,1-2 2 16,-5 1 0-16,1 0 0 16,-1 0 0-16,-4 0 4 15,0 0 8-15,-3-1 43 16,0 0 19-16,0 0 37 0,0 0 12 16,0 0 15-16,0 0-37 15,0 0-11-15,0 0-35 16,0 0-14-16,0 0-24 15,0 0-8-15,0 0-11 16,0 0-73-16,0 0-227 16,0 0-25-16,1 0-137 15</inkml:trace>
  <inkml:trace contextRef="#ctx0" brushRef="#br0" timeOffset="80966.903">13596 13356 320 0,'4'3'155'16,"-1"-5"-14"-16,-3 1-67 0,0 1-67 16,0-1-15-16,1 0 0 15,0 0 0-15,14-3 2 16,1 1 2-16,37-8 1 15,-36 10 1-15,2-1 1 16,-1-2 0-16,3 0 1 16,-1 1 0-16,2 0 0 15,-2 2-1-15,7 0 1 16,-1 3-1-16,8-1 1 16,-1 1 0-16,11 0 0 15,-2 1 0-15,5-2 0 16,-3 4 0-16,3-3-1 15,-8 2 0-15,4 1 1 16,-5 3 0-16,7-4 0 16,-4-1 1-16,10 5 1 0,-5-9-2 15,8-1 1-15,-5 2-1 16,4 3-2-16,-8-3 0 16,4 6 0-16,-7 1 1 15,5 1 0-15,-5-2 2 16,7 1-4-16,0-3 1 15,9 3 2-15,-2-3-2 16,7 3 2-16,-3-3 2 16,2 2 0-16,-6 0-2 15,5 2 1-15,-8-2-2 0,9 1 2 16,-3 1-1-16,7-3 0 16,-8-1 0-16,10-2 1 15,-10-3-1-15,8-1 0 16,-5-2 1-16,9 0-1 15,-1-1 1-15,10 0 0 16,-7 1 0-16,9-1 0 16,-13 4-1-16,6 2 0 15,-10 4-1-15,7 3 1 16,-11 0-1-16,11 0 1 16,-7-2-1-16,12 0 2 15,-7-5-2-15,12 2 1 16,-11-1 0-16,12 1 1 0,-12-2-1 15,10 1 1-15,-10-1 0 16,14-1 0-16,-11 2-1 16,9-4 1-16,-8 2 0 15,13-1 1-15,-13 0-1 16,14-2 2-16,-9 0 2 16,10-1 3-16,-11-1 4 15,12-1 6-15,-10 2-1 16,11 4 1-16,-13 2-4 15,11 4-3-15,-10 2-7 0,10 3-1 16,-8-3-1-16,9 2-1 16,-13-2 0-16,7-1 0 15,-9-4 1-15,8 1 1 16,-7-3 0-16,9-1 1 16,-7-3 0-16,10 1 0 15,-10 0-2-15,8 1 1 16,-7 0-1-16,6 3 0 15,-14 1-1-15,9 2 0 16,-10 1 0-16,5-1 2 16,-9 1 2-16,10 0 4 15,-11-1 1-15,1-1 2 16,-3-2-2-16,5 2-1 16,-8-3-5-16,9-1 1 15,-3-1-4-15,2 1 1 16,-12-1-1-16,7 2 0 0,-10 0-1 15,10 0 2-15,-2 0 0 16,15-1 0-16,-9-2 0 16,10-3 2-16,-8 0 1 15,10-5 5-15,-13 2 1 16,14 0 0-16,-9 3-2 16,6 0-2-16,-13 2-5 15,11 1-1-15,-13 2 0 0,11 0 1 16,-6 0-1-16,11 0 7 15,-12-2 5-15,11 0 5 16,-7-1 1-16,10-1 4 16,-7 0-7-16,10 2-5 15,-12 0-4-15,8 1 0 16,-13 1-4-16,8-3 0 16,-12 1 1-16,8-3 0 15,-10 2 2-15,5-2 13 16,-9 2 5-16,5-2 6 15,-7 2 1-15,7-3 2 16,-3-1-12-16,9 1-6 16,-8-1-6-16,8 3-1 15,-10-1-5-15,3-3 1 16,-12 1-1-16,1 3 9 0,-10-2 0 16,3 0 2-16,-5 3 0 15,4-2 1-15,-3 4-8 16,10-4 0-16,-2 2-3 15,7-1 0-15,-1 1-2 16,5-4 0-16,-8 1-2 16,2-1 2-16,-6 2-1 15,1-2 2-15,-7 1-1 0,-1 0-1 16,-5 1 0 0,-1 4-1-16,-4-1-2 15,4-3 1-15,0 4 1 0,10-3 0 16,-3-3 0-16,3 3-1 15,-1 1 0-15,3 0 1 16,-6 2-1-16,9-1 2 16,-3-3 1-16,6 4 0 15,-7-2-1-15,3 0 0 16,-7 1 0-16,9 0 0 16,-4-3-1-16,13 4 1 15,0-2-1-15,5 2 0 16,-9-1 0-16,2 1 0 15,-11 0 1-15,5 0-1 16,-9-1 0-16,9-2 0 16,-4 0 0-16,8 0 0 0,-3 2 0 15,5-3 0 1,-5 1 1-16,4-1 1 0,-7 0-1 16,9-2 1-16,-7 0-1 15,8 3-1-15,-4 0 1 16,4 2-2-16,-7 1 1 15,7-1-1-15,-9 0 2 0,11 2-1 16,-6-2 0-16,6 0 1 16,-9 1 0-16,7-2-1 15,-13 1 0-15,3-1 0 16,-6 1 0-16,4 2 0 16,-3 0 0-16,11 0 0 15,-2 3 1-15,6-3 1 16,-1 0 0-16,6 1 0 15,-10-2 0-15,8-2-1 16,-8 0-1-16,4 0 0 16,-4-1-1-16,6 1 1 15,-9 0 0-15,8 1 1 16,-8 1 1-16,6 0 0 16,-4 2 0-16,6 1 0 15,-3-2-1-15,14 0 0 16,-4-1-1-16,8-2 0 0,-4-1 1 15,1 1 0 1,-15-2 1-16,1 4 1 0,-13-1 0 16,5 2-2-16,-9-2 2 15,6 2-3-15,0-3 0 16,8 1 0-16,-11-3 1 16,7 0-1-16,-8 1 2 15,5 0 1-15,-6 2 1 16,9 1 0-16,-1 1 1 0,5 0-1 15,-9 0-2-15,8 1-1 16,-7 0 1-16,8-2-1 16,-5 2 8-16,0-2 6 15,-6 0 0-15,3 1 0 16,-11 0 1-16,11-2-9 16,-3 0-5-16,5-1-1 15,-6 0 0-15,7-2 0 16,-11-1 6-16,5 2 1 15,-2-1 0-15,5 2 2 16,-2-1-1-16,12 3-4 16,-1-1-2-16,8 0-1 15,-6 1-1-15,10-1 1 16,-10 1-2-16,3-3 2 0,-12 0 0 16,5-1 0-1,-14 1 4-15,3-2 1 0,-4 1-2 16,6 1 0-16,-4-1 1 15,3 0-5-15,-8 2 1 16,-1-2-1-16,-8 3 10 16,-4 1 8-16,-7 0 2 15,-2-1 5-15,-5 2 2 16,0 0-10-16,-1 0-7 0,-5 0-2 16,0 0-7-16,0 0-6 15,0 0-12-15,0 0-88 16,0 0-122-16,0 0-133 15,-2-1-79-15</inkml:trace>
  <inkml:trace contextRef="#ctx0" brushRef="#br0" timeOffset="82467.887">2677 13876 273 0,'-6'6'91'0,"-5"-5"14"16,-5 5-67-16,10-2-35 16,2 1-7-16,4-2-8 0,0-3-10 15,0 0-1-15,0 0 1 16,0 1 6-16,1 1 4 15,1-1 10-15,-1 0 3 16,0 0 3-16,0 0 1 16,0 0 0-16,0 1 3 15,1-1 1-15,-1-1 4 16,7 1 2-16,9 0 8 16,5-2 1-16,45-16 0 15,-34 2-4-15,9-2-4 16,-4 6-8-16,7-1-3 15,-4 8-5-15,7 4 0 16,-5 1-1-16,9-1 1 16,-3 3-1-16,6-2 1 15,-7-3 0-15,5 1 0 16,-9-4 1-16,2-1 2 16,-8 1 0-16,6 0 3 0,-7 3 1 15,7 3 2-15,-8 3-2 16,3 0 0-16,-9 4-2 15,2 0-1-15,-8 2-3 16,1-2 2-16,-5 1-1 16,-2-1 1-16,-5-2 0 15,-3-2 7-15,-6-3 33 16,-3-1 44-16,1 0 11 0,-4-1 13 16,2 0-5-16,0 1-33 15,0 0-46-15,0 0-59 16,0 0-94-16,0 0-117 15,2 2-36-15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11:19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24214 12522 421 0,'10'-16'334'0,"25"-29"-75"15,-36 43-60-15,1 0-177 0,-2 3-70 16,2-1-26-16,0 0-5 16,0 0 2-16,0-1 40 15,2 0 18-15,-1-1 21 16,15 0 1-16,-1 0 1 15,44-11 0-15,-33 10-2 16,12-4-2-16,2 1-3 16,20 1 1-16,0 3-1 0,14-4 0 15,-2 2 2-15,10 3 1 16,-11-1 1-16,9-1-1 16,-11 4 2-16,14 0-1 15,-10-2 2-15,14 0-2 16,-10 0 1-16,10 1-2 15,-17 1 0-15,3 4-1 16,-11 0 1-16,4 3-1 16,-11-2 2-16,13-1 0 15,-5-5 1-15,18-1-2 16,-1-2 1-16,13 2-2 16,-7 0 1-16,15 4 0 15,-11 0 1-15,17 1-1 16,-13-1 2-16,19 1-2 15,-9-4 2-15,16 0-2 16,-15-4 0-16,15-1 0 0,-16-2 0 16,12 4 0-16,-12-1 0 15,7-4 0-15,-13 5 0 16,16-3 0-16,-13 0 0 16,17-4 0-16,-8 4 1 15,16-2 0-15,-15 1-1 16,2-2 1-16,-19 7 0 0,12-2-1 15,-10-1 1 1,15 1 1-16,-1 0-1 0,15-3 0 16,-16 3 1-16,7-4-1 15,-23 0 3-15,6-3 7 16,-15 2 4-16,14-6 4 16,-9 1-2-16,13-1-1 15,-17 1-7-15,5-1-2 16,-23 4-1-16,-6-1 21 15,-16 4 7-15,-4 1 1 16,-12 4 1-16,2 1-5 16,-3-1-21-16,4 3-7 15,-2 2-3-15,-2 0-7 16,-5 0-16-16,-1 3-77 16,-4-1-85-16,4-1-57 15,1-2-80-15</inkml:trace>
  <inkml:trace contextRef="#ctx0" brushRef="#br0" timeOffset="1240.683">2961 13130 333 0,'35'16'94'15,"-39"-15"24"-15,1-1-109 16,8 1 6-16,-5-1-11 15,1 0-11-15,7 2-1 0,21 6 6 16,47 11-2-16,-31-13 1 16,12-1 1-16,-1-3 2 15,12-1-2-15,-7-3 1 16,13-2 0-16,-4 0-1 16,14-1-1-16,-5 1 1 15,13 0 1-15,-10 3-3 16,11 4 2-16,-7 4-1 15</inkml:trace>
  <inkml:trace contextRef="#ctx0" brushRef="#br0" timeOffset="1520.937">7723 14155 486 0,'37'-278'-310'0,"-11"143"156"0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7T18:11:55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17203 11371 328 0,'0'-3'109'16,"0"0"11"-16,2 1-81 15,-2 1-38-15,0-1-2 0,0 1-2 16,0 0 2-16,0 0 3 15,0 0 2-15,0 0-1 16,0-1 1-16,0 2-3 16,0 0-2-16,0 0-1 15,0 0-1-15,0 0 0 16,2-1 2-16,1 1 0 16,17-1 1-16,34 3-1 0,-28 0 0 15,0 3 0-15,5 1 0 16,-1 1 0-16,8 2 0 15,-2-1 0-15,7 2 2 16,-5-2-2-16,5 0 2 16,-4-4-1-16,6 4 1 15,-8-4-1-15,7 2 1 16,-4-2 0-16,8 0-1 16,-6-2 1-16,9-1 0 15,-4 0-1-15,5 0 0 16,-6-1 0-16,10-2 1 15,-7 2-1-15,5-3 1 16,-3 0-2-16,9 3 1 16,-7 3 0-16,6-2-1 15,-6 0 1-15,6 0 1 16,-9-2 1-16,8 0 2 16,-4-1 2-16,10-1 3 0,-7-3 2 15,10 1 3-15,-7-2 0 16,6 0 1-16,-9 0-3 15,9 0 2-15,-7 0-5 16,10 4 0-16,-6-2-4 16,8 3-1-16,-12-1-2 15,9 7 0-15,-12-2-1 0,8 4 1 16,-6-1-1-16,14 0 2 16,-8-2 0-16,11-1 1 15,-8-3 0-15,9 1 1 16,-11-4-1-16,9 4 0 15,-10-2-2-15,9 4 1 16,-12-1-2-16,6 4 1 16,-8 0-1-16,4-1 2 15,-9-1-2-15,11 0 1 16,-8 1 0-16,9-3 0 16,-7 2 1-16,8 1 2 15,-10-4-2-15,3 2 3 16,-4 0-2-16,8-2 1 15,-6 4-1-15,8-1 0 16,-4-3-1-16,5 0 1 16,-10-1 1-16,8-4 12 0,-9 2 5 15,4-1 6-15,-9 0 0 16,2 0-1-16,-7 3-12 16,4-1-6-16,-6 0-7 15,6 0 2-15,-1-1-2 16,7-2 2-16,-4 3-1 15,7-1 1-15,-7-1-1 16,5 4 0-16,-9 0-1 16,5-3 1-16,-7 2-2 0,7-2 1 15,-7 1-1-15,9 1 1 16,-4 1 0-16,8-1 1 16,-7 1-1-16,7 1-1 15,-8 0 0-15,11-2 1 16,-12 3-1-16,14 0 0 15,-6 2-1-15,7 0 1 16,-8 1-1-16,9 0-1 16,-11 0 1-16,6-2 1 15,-7-2-2-15,9 2 2 16,-4-1 1-16,9-1 1 16,-7 0-2-16,9 0 1 15,-7 0-2-15,5 1-2 16,-9 0 1-16,7 0 0 0,-7 1 0 15,5 0 2 1,-8-1 1-16,10 1-1 0,-6-1 1 16,10-2-1-16,-3 2 0 15,11 0-1-15,-10-2 0 16,7-1 1-16,-9 2-2 16,3-1 2-16,-10-2 0 15,7 2 1-15,-7 1-1 16,7-1 1-16,-6-1 1 15,14 1 0-15,-4-2 0 0,13 2 0 16,-4-2 0-16,12 5 1 16,-15-3-2-16,4 1 1 15,-15-1-1-15,4-1 1 16,-12-2 2-16,7 5 6 16,-6-5 1-16,8 2 3 15,-5 1 2-15,17 0 0 16,-5 2-8-16,12 2 0 15,-5-2-3-15,6 1-1 16,-17-3 0-16,8 0 4 16,-15-2-1-16,5-1 0 15,-10 3 0-15,8-2-1 16,-11 0-4-16,5 2 1 16,-8 2 3-16,9-6 8 15,-6 4 0-15,15-1 1 0,-2 1-2 16,13 0-1-16,-7 2-10 15,4-1-1-15,-11 1-2 16,7 0 2-16,-16-3-1 16,4-2 1-16,-3 5 0 15,2-7 2-15,-12 3-3 16,11-1 2-16,-2 2-1 16,11-1 0-16,-4 2-1 0,10 1 0 15,-7 3-1-15,3-4 0 16,-10 0-1-16,6 1 2 15,-6-2 0-15,6-3 1 16,-8 2-1-16,5 1 0 16,-9 1-1-16,3-2 0 15,-3 0 1-15,12 0 0 16,-1 2 0-16,15 0 0 16,-7 0-1-16,10 3 0 15,-15 1 0-15,3-2 1 16,-14-1-1-16,1 2 0 15,-11-2 0-15,4-1 0 16,-3-1 2-16,5 1-1 16,-5 1 1-16,7-1 0 15,-5-1-1-15,11 3 1 16,-5-3 2-16,9-3 6 0,-7 1 5 16,5-1 13-16,-17 0 7 15,5-1 3-15,-12 4-5 16,2-4-6-16,-3 1-14 15,6 0-8-15,-5-3-5 16,12-1 0-16,-7 0 1 16,4-1 1-16,-5-1 2 15,1-1 0-15,-11 1 1 0,-1 3 3 16,-7 0 1-16,-1 1 0 16,-5 4-1-16,5 1-3 15,-1 1-3-15,5 0-2 16,-1 6-1-16,1-4 1 15,-6 1 1-15,-4 1 2 16,-8-2 2-16,-2-3 4 16,-5 1 0-16,0 1 0 15,-3-1-1-15,0 0-3 16,0 0-4-16,0 0-4 16,0 0-5-16,0 0-48 15,0 0-44-15,0 0-149 16,0 0-81-16,-1-1-61 15</inkml:trace>
  <inkml:trace contextRef="#ctx0" brushRef="#br0" timeOffset="567.957">24869 11270 601 0,'-24'-8'13'0,"-1"-3"-13"15,-3 4-192-15</inkml:trace>
  <inkml:trace contextRef="#ctx0" brushRef="#br0" timeOffset="893.082">24512 11231 359 0,'-2'7'221'0,"1"-6"-40"0,0 0-116 16,0 1-195-16,-1-1-52 15,1 0-84-15</inkml:trace>
  <inkml:trace contextRef="#ctx0" brushRef="#br0" timeOffset="2213.779">24513 11264 93 0,'3'1'104'0,"19"3"-23"16,38 3-21-16,-24-10-13 15,-1-4-31-15,4 2-9 16,-3 1-5-16,2-1 0 15,-7 2-1-15,8 0-1 16,-5 0 0-16,5 2 0 16,-4-1 0-16,5 2 0 0,-7 2 0 15,8-2 5-15,-4 1 3 16,8 0 7-16,-4-1 3 16,5 0 4-16,-4 0-5 15,4-2 3-15,-7-2-5 16,5 1 7-16,-5-1 2 15,4-2 4-15,-3 1-3 16,6 1 0-16,-2 2-7 16,4 0 5-16,-3 3-6 15,7 0 1-15,-3 0-3 0,5-1-2 16,-3 2-11-16,6-2 1 16,-6 2-2-16,2-2 0 15,-9 1 1-15,2 0-1 16,-7-1 0-16,7 1 0 15,-2-2 2-15,8 1 1 16,-5 0 0-16,11 2 1 16,-5 0 1-16,8 2-1 15,-8 1-2-15,10 0-1 16,-8-1 0-16,7 0-1 16,-9 0-1-16,7 0 0 15,-6 0 1-15,9 1-1 16,-8 1 1-16,14 4-1 15,-4-2 0-15,17 2 0 16,-2-2 0-16,12 0 0 0,-8 0 0 16,6-1 1-16,-15-1-1 15,6 0 2-15,-13-3-1 16,7 0 0-16,-8 2-1 16,8-2 1-16,-9 1-1 15,13 2 0-15,-10-1 0 16,11-3 0-16,-10 3-1 15,5-3 3-15,-13-2 0 0,4 0 6 16,-12-1 6-16,4-4 7 16,-11 3-3-16,5-2 0 15,-10 2-6-15,5-1-5 16,-6 1-6-16,5 1 1 16,-3 0-2-16,6 1 0 15,-4 1 0-15,6-1 0 16,-8 0 0-16,2 1 1 15,-8-2 0-15,-2 0 1 16,-6 0 0-16,3 0 4 16,-5-3-1-16,3 4 0 15,-4-3-1-15,3 2-1 16,-2 2-4-16,10 1 1 16,2 2-1-16,7 0 0 15,0 0-2-15,2 0 2 16,-9-1-1-16,-1 0 1 15,-10 1 2-15,2-1 1 0,-3-3-2 16,1 1 1-16,-4-4-2 16,8 2 0-16,-1 1-2 15,10 2 2-15,-1-1-1 16,12 4 0-16,-3 0 1 16,12 1 1-16,-4-1-2 15,5-1 1-15,-10 0-1 16,1 0 1-16,-11-5 0 0,-1 2 3 15,-5-1 0-15,5 0 2 16,-3-3-2-16,11 1 1 16,-3 2-1-16,9 1-1 15,-3 2-1-15,8 0 0 16,-8 1-1-16,4-3 2 16,-12-1-1-16,-1-1 3 15,-11-2 1-15,0 2 4 16,-4-1-1-16,6 4 1 15,-1-2-3-15,5 3 0 16,-6-1-4-16,-1 1 0 16,-9-2-1-16,-4 1 6 15,-9-1 5-15,-5-2 9 16,-2 1 2-16,-1 0 2 16,-1 0-4-16,0 0-6 0,0 0-7 15,0 0-2-15,0 0-3 16,0 0 2-16,0 0 2 15,0 0 5-15,0 0 1 16,0 0 2-16,0-1-3 16,0 0-3-16,0 1-6 15,0 0-29-15,0 0-50 16,0 0-161-16,0-1 12 0</inkml:trace>
  <inkml:trace contextRef="#ctx0" brushRef="#br0" timeOffset="9695.893">6460 13031 721 0,'-6'-2'178'0,"-2"0"54"16,3 2-218-16,3 0-26 15,2 0-15-15,0 0-11 16,0 0 3-16,0 0 8 15,0 0 12-15,0 2 7 16,0-1 3-16,0 0-2 16,2 10-3-16,5 7 1 15,21 32-1-15,-9-27-2 16,5 1 3-16,9 7 3 16,-3-4 1-16,11 9 1 15,-2-2 1-15,9 5-19 16,-2-4-15-16,14 7-10 0,-1-4-1 15,13-1-1-15,0-5 20 16,10 2 14-16,-9-9 11 16,10 0 0-16,-11-3 3 15,11 1 1-15,-12-4-1 16,13 0 2-16,-9-5 2 16,16-1-1-16,-8-5 0 15,18-2 0-15,-9-3-1 0,16-2 1 16,-9-1-1-16,14-2 1 15,-13 2-1-15,10-1 1 16,-12 1-2-16,11 3 1 16,-14 2 0-16,10-2 0 15,-14 2-2-15,12-2 2 16,-15 1-2-16,7-1-1 16,-8 2 1-16,10-2 1 15,-14 0 1-15,12-2 0 16,-9-2 0-16,8 1-1 15,-13 0 0-15,9 0 0 16,-14 0 1-16,10 5 1 16,-8-2 0-16,10 0 0 15,-6 5-1-15,16 0 1 16,-8-1-2-16,15 3 0 16,-9-2 0-16,10 0 1 0,-19-4-1 15,14 3 1-15,-18 0-1 16,12 1 1-16,-11-3 0 15,14 2-1-15,-11-3 0 16,13 0 0-16,-6-3 1 16,11-1 0-16,-12 0 0 15,12-2 0-15,-12-2 2 0,11 2 7 16,-11 1 1-16,17 0 4 16,-11 1 0-16,12-2 1 15,-10 1-7-15,13-1-1 16,-12 2-4-16,10-1 0 15,-12 4-3-15,14-4 2 16,-10 2 0-16,17-3 0 16,-11 0 1-16,14-5 0 15,-12 2-2-15,13 1-1 16,-19 0 0-16,15 2-1 16,-12 2 1-16,13 2-1 15,-15-1 0-15,20-2 0 16,-13 2 0-16,16 2 1 15,-14-2-1-15,15 4 2 16,-13 3-1-16,18 2 1 16,-14-5-1-16,20 4 0 0,-12-4 0 15,15 1 0-15,-17-2-2 16,15 1 1-16,-17 1 0 16,8 1-2-16,-18-2 1 15,18 3 0-15,-18 0 1 16,18 0 2-16,-9-1 1 15,21 3 0-15,-19-4-1 16,20 1 0-16,-14-3-1 16,14 4 1-16,-17-1 0 0,21 1 1 15,-19 1-1-15,16 0 1 16,-14-2 0-16,15 2-2 16,-20-2-1-16,14 1 8 15,-16-2 4-15,14-1 5 16,-22 0 4-16,18 3 7 15,-15-3-6-15,19 3-4 16,-14-2-5-16,21-1-3 16,-13-1-6-16,12 0-1 15,-21-4-2-15,16 2-1 16,-18-2 1-16,9 1-1 16,-14-1 0-16,17 1 0 15,-16 0 0-15,14-1-1 16,-13 0 1-16,18-1-1 15,-21 0 1-15,20-4-2 16,-16 3 1-16,18-2 0 0,-21 1 0 16,21-1-2-16,-16 0 2 15,13-1 0-15,-20 1-1 16,13-6 1-16,-18 2 1 16,13-2 1-16,-13-2-1 15,19 1 0-15,-10 0 0 16,13 0 0-16,-16 2 0 0,6-4 1 15,-21 3 0-15,7-1 5 16,-20 1 2-16,23-2 5 16,-8 3 0-16,22-4 0 15,-13 1-3-15,18-3-4 16,-23 1-4-16,9 2-2 16,-23 2-1-16,7-1 2 15,-15 0 0-15,14 0 0 16,-12-2 0-16,10-1 4 15,-9 4 4-15,6-3 8 16,-16 6 2-16,9-1 4 16,-11 0-3-16,5-1-3 15,-11 2-9-15,6-5 0 16,-11 3-3-16,6-2 1 16,-9 0-1-16,13-3-1 15,-4 2-3-15,11-4-2 0,-2 1-5 16,10-3-2-16,-13 2 1 15,-8 0 9-15,-22 6 21 16,-14 2 42-16,-20 3 14 16,-3 1 6-16,-3 0-9 15,6-4-20-15,2-3-38 16,6-6-14-16,0-4-7 16,-2 1 11-16,-7 2 8 0,1 3 18 15,-6 5 6-15,2 0 4 16,-2-1-8-16,3-2-10 15,0-1-15-15,2 1 18 16,-4 4 8-16,-1-2 12 16,-4 4 9-16,-1-3 0 15,-1-5-24-15,3-13-14 16,4-10-30-16,7-22-38 16,5-7-14-16,3-3 1 15,-6 10 7-15,-3 9 35 16,-8 24 37-16,-3 6 15 15,-3 6-1-15,5-5-5 16,0-5-20-16,1-6-7 16,-1-3-1-16,1-7-2 15,-3 6 2-15,-1 5 14 16,-2 9 7-16,-1 2 7 0,-1 13 2 16,-3 2 1-16,2-2-14 15,0 5-8-15,0-2-6 16,0-3-1-16,-4-12 1 15,-2 0 4-15,-9-29 3 16,11 36 1-16,1 3-2 16,-7-8-2-16,-2-5-10 15,-23-31-53-15,-4-11-5 0,-3-7 3 16,6 9 6-16,2-1 10 16,18 27 50-16,-6-7-10 15,-3 1-40-15,-22-24-112 16,-7-3-32-16,-15-9-8 15,4 15 12-15,-6-2 38 16,15 20 109-16,4 4 28 16,8 11 9-16,-11 2-16 15,7 3-1-15,-10 5 1 16,0 4 1-16,-11 1 0 16,11 5 15-16,0-2 25 15,11 2 9-15,-2 1 9 16,19 1 1-16,-3-1 7 15,4 0-20-15,-4 1-10 16,8-1-8-16,-2 2 4 16,7 4-7-16,1 0 3 0,2-1 10 15,0 6 9-15,-1-4-3 16,1 1-1-16,2 1-4 16,-6 2-12-16,-2-1-10 15,-12 5-3-15,-6 4-1 16,-8-1 2-16,1 3 0 15,-9 1 0-15,6-4 0 16,-6 0-1-16,4 1 0 0,-8-3 0 16,7 0 1-16,-1 0 1 15,4-2-1-15,-2 0 0 16,8-3 0-16,-5-1-1 16,3-2 0-16,-11 4 0 15,3-5 0-15,-13-2-3 16,0 1-3-16,-14-5 1 15,7 0-1-15,0-2 2 16,19 3 1-16,0-3 4 16,9 3-1-16,-10-4 1 15,1 4 0-15,-11-2 0 16,5 1-1-16,-13 0 1 16,11 1-2-16,-17-1 2 15,-1 1-1-15,-18-4 1 16,9 0 0-16,-6-2 0 0,16 2-1 15,-15-3 0-15,10 3 0 16,-12 0 1-16,6 0-1 16,-15 0 1-16,12 2-1 15,-14 1 1-15,13 1-1 16,-14 0-1-16,8 3 1 16,-18 3-2-16,13 2 1 15,-10 1 0-15,8 1 2 16,-17 4 0-16,17-1 0 0,-3-1 0 15,10 2 1-15,-15 2-2 16,19 2-1-16,-14 1 0 16,5 2 0-16,-21 2-1 15,15 0 1-15,-12-2 1 16,13-3-2-16,-8-3-1 16,13 0 2-16,-16-3 0 15,8 2 0-15,-15 4 3 16,6-1 0-16,-5 3-1 15,16 2-2-15,-19 0-12 16,21-1 0-16,-10 0-1 16,13-3 0-16,-18-2 2 15,19-2 12-15,-12-2 0 16,11-1-1-16,-11-1 2 16,19-4-1-16,-6-2 1 15,12 0 0-15,-11-3-1 0,17-2 2 16,-17 1 0-16,6 2-1 15,-11-1-1-15,12 3 2 16,-20 1-2-16,17 1-2 16,-9-2-16-16,12 2 0 15,-14-3 0-15,16-1 0 16,-11-2 1-16,13-6 19 0,-11-2 4 16,12 0-2-16,-18-3 1 15,14 0-1-15,-14 3-1 16,9 2-2-16,-13 3-1 15,17 2-1-15,-7 0 1 16,11 0-1-16,-10-2 0 16,17 0 3-16,-10-4 2 15,12 1 3-15,-14-2-2 16,9 1-3-16,-21-2 0 16,11 5-1-16,-15-5-2 15,13 1 0-15,-15-1 3 16,19 1 0-16,-7-1 2 15,8 6-2-15,-9 1-2 16,12 4 1-16,-13 3-2 16,10 5-2-16,-17 0 1 15,12 2 2-15,-9 3-1 0,14-2 2 16,-14 4-1-16,18-2 1 16,-15 6-1-16,13-4 0 15,-7 4 1-15,9-2-2 16,-9 0 0-16,13-2 2 15,-15 2-1-15,10-4 0 16,-7 1 1-16,11 2 1 16,-14 2-5-16,17 1 1 15,-12-1 0-15,12 1 0 16,-12-2 0-16,18-3 1 0,-13-2 0 16,12 1 0-16,-8-1 1 15,11-6 2-15,-20 4-2 16,12-2-1-16,-9-1 1 15,3 2-19-15,-14 2-45 16,14 1-13-16,-11-1 1 16,10-2 2-16,-6-1 15 15,17-4 65-15,-4-3 38 16,8 1-1-16,-17 2-4 16,12 2 1-16,-17 5-25 15,2 3-42-15,-11 3-13 16,14 2 1-16,-15-1 1 15,16-3 13-15,-5-6 45 0,17-6 27 16,-10-3 24-16,16-7 0 16,-12 1-6-16,9 0-26 15,-14 0-11-15,7 6-25 16,-11 3-3-16,10 3 1 16,-10 4-3-16,15 1 4 15,-5 2 11-15,13-1 13 16,-5 3 0-16,11 0-2 15,-12 0 2-15,6-2-11 16,-15 3-13-16,8-2 2 0,-12 5-1 16,12 0-2-16,-10 7-1 15,14 2-1-15,-6 9 0 16,14-2-1-16,-1 6-4 16,9-3 0-16,-5 7-5 15,7-2 1-15,-7 4 0 16,7-3 3-16,-1 1-10 15,13-8 3-15,2 1 1 16,11-4-1-16,-3 7-2 16,10 0 11-16,0 3-5 15,6-5 0-15,3 4-2 16,10-7 2-16,1 3 0 16,4-2 2-16,-1 6 3 15,2-7 2-15,-1 1 0 0,2-5 2 16,0 5 3-16,2-3-2 15,4 10 1-15,-1-5-1 16,1 2 1-16,1-7 0 16,-1-1 0-16,1-9 0 15,-1 1 0-15,1-2-1 16,0 2 0-16,1-5-1 16,-1 1 0-16,0-3 0 15,2-1-1-15,-2-4 2 0,2 1 0 16,-1-5 0-16,0 1 2 15,0-3-1-15,0 4 0 16,-1 0 1-16,2 2-1 16,0 1 0-16,1 1 1 15,2-2-1-15,-3-2 1 16,-2-4 1-16,-1 0 2 16,-3-2 2-16,-2-1 8 15,1 0 3-15,1 0-1 16,0 0-4-16,0 0-5 15,0 0-8-15,0 0-2 16,0 0-1-16,0 1 1 16,1 0 1-16,3 8 3 15,-1-2-2-15,1 0 1 16,-2-1-1-16,2 3 1 16,-2 2-1-16,4 5 0 0,12 36-1 15,-11-29 1-15,2 0 0 16,2 3-1-16,-2-4 0 15,2 4 1-15,-1-6-1 16,-5 2-4-16,0-1-3 16,-4 4-27-16,-2 0-40 15,-2 4-165-15,6-2 19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3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6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8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7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cloud.spring.io/spring-cloud-static/spring-cloud-contract/2.1.2.RELEASE/multi/multi__spring_cloud_contract_wiremo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web/bind/annotation/GetMapping.html" TargetMode="External"/><Relationship Id="rId2" Type="http://schemas.openxmlformats.org/officeDocument/2006/relationships/hyperlink" Target="https://docs.spring.io/spring-boot/docs/current/reference/html/using-boot-using-springbootapplication-anno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boot/docs/current/reference/htmlsingle/#getting-started-first-application-annotations" TargetMode="External"/><Relationship Id="rId5" Type="http://schemas.openxmlformats.org/officeDocument/2006/relationships/hyperlink" Target="https://docs.spring.io/spring-boot/docs/current/reference/html/" TargetMode="External"/><Relationship Id="rId4" Type="http://schemas.openxmlformats.org/officeDocument/2006/relationships/hyperlink" Target="https://docs.spring.io/spring/docs/current/javadoc-api/org/springframework/web/bind/annotation/PostMapp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AFBD2-3C4B-4042-8D21-4D231AF0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4" r="9091" b="12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57A34-81C2-4164-88BA-47CC1414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Spring boot annotations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D652-7694-44F4-929B-0974E6C47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666143"/>
          </a:xfrm>
          <a:solidFill>
            <a:schemeClr val="accent4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FFFFFF">
                    <a:alpha val="75000"/>
                  </a:srgbClr>
                </a:solidFill>
              </a:rPr>
              <a:t>-- #GREENLEARNER --</a:t>
            </a:r>
          </a:p>
        </p:txBody>
      </p:sp>
    </p:spTree>
    <p:extLst>
      <p:ext uri="{BB962C8B-B14F-4D97-AF65-F5344CB8AC3E}">
        <p14:creationId xmlns:p14="http://schemas.microsoft.com/office/powerpoint/2010/main" val="248920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2800" dirty="0"/>
              <a:t>Integration test with the help of </a:t>
            </a:r>
            <a:r>
              <a:rPr lang="en-IN" sz="2800" b="1" i="1" dirty="0">
                <a:solidFill>
                  <a:srgbClr val="00B050"/>
                </a:solidFill>
              </a:rPr>
              <a:t>spring-cloud-contract-</a:t>
            </a:r>
            <a:r>
              <a:rPr lang="en-IN" sz="2800" b="1" i="1" dirty="0" err="1">
                <a:solidFill>
                  <a:srgbClr val="00B050"/>
                </a:solidFill>
              </a:rPr>
              <a:t>wiremock</a:t>
            </a:r>
            <a:endParaRPr lang="en-IN" sz="2800" b="1" i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IN" dirty="0"/>
              <a:t>Official doc link - </a:t>
            </a:r>
            <a:r>
              <a:rPr lang="en-IN" dirty="0">
                <a:hlinkClick r:id="rId2"/>
              </a:rPr>
              <a:t>https://cloud.spring.io/spring-cloud-static/spring-cloud-contract/2.1.2.RELEASE/multi/multi__spring_cloud_contract_wiremock.html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A5914-33E0-4BCD-995A-D8D5009B6495}"/>
                  </a:ext>
                </a:extLst>
              </p14:cNvPr>
              <p14:cNvContentPartPr/>
              <p14:nvPr/>
            </p14:nvContentPartPr>
            <p14:xfrm>
              <a:off x="2318040" y="4036320"/>
              <a:ext cx="9033120" cy="103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A5914-33E0-4BCD-995A-D8D5009B6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680" y="4026960"/>
                <a:ext cx="9051840" cy="10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@</a:t>
            </a:r>
            <a:r>
              <a:rPr lang="en-IN" dirty="0" err="1">
                <a:latin typeface="Algerian" panose="04020705040A02060702" pitchFamily="82" charset="0"/>
              </a:rPr>
              <a:t>Springbootapplication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21886"/>
          </a:xfrm>
        </p:spPr>
        <p:txBody>
          <a:bodyPr>
            <a:normAutofit/>
          </a:bodyPr>
          <a:lstStyle/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r>
              <a:rPr lang="en-IN" dirty="0"/>
              <a:t> - @</a:t>
            </a:r>
            <a:r>
              <a:rPr lang="en-IN" dirty="0" err="1"/>
              <a:t>SpringBootConfiguration</a:t>
            </a:r>
            <a:r>
              <a:rPr lang="en-IN" dirty="0"/>
              <a:t> + @</a:t>
            </a:r>
            <a:r>
              <a:rPr lang="en-IN" dirty="0" err="1"/>
              <a:t>EnableAutoConfiguration</a:t>
            </a:r>
            <a:r>
              <a:rPr lang="en-IN" dirty="0"/>
              <a:t> + @</a:t>
            </a:r>
            <a:r>
              <a:rPr lang="en-IN" dirty="0" err="1"/>
              <a:t>ComponentScan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SpringBootConfiguration</a:t>
            </a:r>
            <a:r>
              <a:rPr lang="en-IN" dirty="0"/>
              <a:t> – </a:t>
            </a:r>
          </a:p>
          <a:p>
            <a:pPr lvl="1"/>
            <a:r>
              <a:rPr lang="en-US" dirty="0"/>
              <a:t>Indicates that a class provides Spring Boot application</a:t>
            </a:r>
          </a:p>
          <a:p>
            <a:pPr lvl="1"/>
            <a:r>
              <a:rPr lang="en-US" dirty="0"/>
              <a:t>Special @Configuration</a:t>
            </a:r>
          </a:p>
          <a:p>
            <a:pPr lvl="1"/>
            <a:r>
              <a:rPr lang="en-US" dirty="0"/>
              <a:t>Only one in the application, normally inherited from the </a:t>
            </a:r>
            <a:r>
              <a:rPr lang="en-IN" dirty="0"/>
              <a:t>@</a:t>
            </a:r>
            <a:r>
              <a:rPr lang="en-IN" dirty="0" err="1"/>
              <a:t>SpringBootApplication</a:t>
            </a:r>
            <a:r>
              <a:rPr lang="en-IN" dirty="0"/>
              <a:t> </a:t>
            </a:r>
          </a:p>
          <a:p>
            <a:r>
              <a:rPr lang="en-IN" dirty="0"/>
              <a:t>@</a:t>
            </a:r>
            <a:r>
              <a:rPr lang="en-IN" dirty="0" err="1"/>
              <a:t>EnableAutoConfiguration</a:t>
            </a:r>
            <a:r>
              <a:rPr lang="en-IN" dirty="0"/>
              <a:t> –</a:t>
            </a:r>
          </a:p>
          <a:p>
            <a:pPr lvl="1"/>
            <a:r>
              <a:rPr lang="en-US" dirty="0"/>
              <a:t>Enable auto-configuration of the Spring Application Context</a:t>
            </a:r>
          </a:p>
          <a:p>
            <a:pPr lvl="1"/>
            <a:r>
              <a:rPr lang="en-US" dirty="0"/>
              <a:t>Attempts to guess and configure beans that you are likely to need</a:t>
            </a:r>
          </a:p>
          <a:p>
            <a:pPr lvl="1"/>
            <a:r>
              <a:rPr lang="en-US" i="1" dirty="0"/>
              <a:t>Exclude </a:t>
            </a:r>
            <a:r>
              <a:rPr lang="en-US" dirty="0"/>
              <a:t>property can be used to exclude the specific class to avoid the auto configuration</a:t>
            </a:r>
          </a:p>
          <a:p>
            <a:r>
              <a:rPr lang="en-US" dirty="0"/>
              <a:t>@</a:t>
            </a:r>
            <a:r>
              <a:rPr lang="en-US" dirty="0" err="1"/>
              <a:t>ComponentScan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 Configures component scanning directives for use with @Configuration classes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241FDD-D771-4815-91A9-5FE35A508886}"/>
                  </a:ext>
                </a:extLst>
              </p14:cNvPr>
              <p14:cNvContentPartPr/>
              <p14:nvPr/>
            </p14:nvContentPartPr>
            <p14:xfrm>
              <a:off x="958680" y="2404800"/>
              <a:ext cx="9920880" cy="4007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241FDD-D771-4815-91A9-5FE35A508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2395440"/>
                <a:ext cx="9939600" cy="40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3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restcontroller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known as a </a:t>
            </a:r>
            <a:r>
              <a:rPr lang="en-US" i="1" dirty="0"/>
              <a:t>stereotype</a:t>
            </a:r>
            <a:r>
              <a:rPr lang="en-US" dirty="0"/>
              <a:t> annotation, means it plays specific role</a:t>
            </a:r>
            <a:endParaRPr lang="en-US" i="1" dirty="0"/>
          </a:p>
          <a:p>
            <a:r>
              <a:rPr lang="en-US" i="1" dirty="0"/>
              <a:t>@</a:t>
            </a:r>
            <a:r>
              <a:rPr lang="en-US" i="1" dirty="0" err="1"/>
              <a:t>RestController</a:t>
            </a:r>
            <a:r>
              <a:rPr lang="en-US" i="1" dirty="0"/>
              <a:t> - @Controller </a:t>
            </a:r>
            <a:r>
              <a:rPr lang="en-US" sz="2000" b="1" i="1" dirty="0"/>
              <a:t>+</a:t>
            </a:r>
            <a:r>
              <a:rPr lang="en-US" i="1" dirty="0"/>
              <a:t> @</a:t>
            </a:r>
            <a:r>
              <a:rPr lang="en-US" i="1" dirty="0" err="1"/>
              <a:t>ResponseBody</a:t>
            </a:r>
            <a:endParaRPr lang="en-US" i="1" dirty="0"/>
          </a:p>
          <a:p>
            <a:r>
              <a:rPr lang="en-US" i="1" dirty="0"/>
              <a:t>@Controller – </a:t>
            </a:r>
            <a:r>
              <a:rPr lang="en-US" dirty="0"/>
              <a:t>is a special component which is to be autodetected for use in application</a:t>
            </a:r>
          </a:p>
          <a:p>
            <a:r>
              <a:rPr lang="en-US" i="1" dirty="0"/>
              <a:t>@</a:t>
            </a:r>
            <a:r>
              <a:rPr lang="en-US" i="1" dirty="0" err="1"/>
              <a:t>ResponseBody</a:t>
            </a:r>
            <a:r>
              <a:rPr lang="en-US" i="1" dirty="0"/>
              <a:t> – </a:t>
            </a:r>
            <a:r>
              <a:rPr lang="en-US" dirty="0"/>
              <a:t>The return type of methods are treated as response for web.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60DA25-E982-4EA5-9143-C002C251C475}"/>
                  </a:ext>
                </a:extLst>
              </p14:cNvPr>
              <p14:cNvContentPartPr/>
              <p14:nvPr/>
            </p14:nvContentPartPr>
            <p14:xfrm>
              <a:off x="2647800" y="3953880"/>
              <a:ext cx="2726280" cy="8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60DA25-E982-4EA5-9143-C002C251C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440" y="3944520"/>
                <a:ext cx="274500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7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autowired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a constructor, field, setter method or config method as to be </a:t>
            </a:r>
            <a:r>
              <a:rPr lang="en-US" dirty="0" err="1"/>
              <a:t>autowired</a:t>
            </a:r>
            <a:r>
              <a:rPr lang="en-US" dirty="0"/>
              <a:t> by Spring's dependency injection facilities.</a:t>
            </a:r>
          </a:p>
          <a:p>
            <a:r>
              <a:rPr lang="en-US" dirty="0"/>
              <a:t>Can be used with </a:t>
            </a:r>
            <a:r>
              <a:rPr lang="en-US" i="1" dirty="0"/>
              <a:t>constructor</a:t>
            </a:r>
            <a:r>
              <a:rPr lang="en-US" dirty="0"/>
              <a:t> as well as </a:t>
            </a:r>
            <a:r>
              <a:rPr lang="en-US" i="1" dirty="0"/>
              <a:t>fields</a:t>
            </a:r>
          </a:p>
          <a:p>
            <a:r>
              <a:rPr lang="en-US" i="1" dirty="0"/>
              <a:t>Only one constructor (at max) of any given bean class may declare this annotation with the 'required' parameter set to true</a:t>
            </a:r>
            <a:endParaRPr lang="en-IN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B77E03-9D36-4F2B-9F61-3DD6191E334E}"/>
                  </a:ext>
                </a:extLst>
              </p14:cNvPr>
              <p14:cNvContentPartPr/>
              <p14:nvPr/>
            </p14:nvContentPartPr>
            <p14:xfrm>
              <a:off x="948240" y="3600000"/>
              <a:ext cx="10216440" cy="14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B77E03-9D36-4F2B-9F61-3DD6191E3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80" y="3590640"/>
                <a:ext cx="10235160" cy="14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9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getmapping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GET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GetMapping</a:t>
            </a:r>
            <a:r>
              <a:rPr lang="en-US" dirty="0"/>
              <a:t> is a composed annotation that acts as a shortcut for </a:t>
            </a:r>
            <a:r>
              <a:rPr lang="en-US" i="1" dirty="0">
                <a:solidFill>
                  <a:srgbClr val="00B050"/>
                </a:solidFill>
              </a:rPr>
              <a:t>@</a:t>
            </a:r>
            <a:r>
              <a:rPr lang="en-US" i="1" dirty="0" err="1">
                <a:solidFill>
                  <a:srgbClr val="00B050"/>
                </a:solidFill>
              </a:rPr>
              <a:t>RequestMapping</a:t>
            </a:r>
            <a:r>
              <a:rPr lang="en-US" i="1" dirty="0">
                <a:solidFill>
                  <a:srgbClr val="00B050"/>
                </a:solidFill>
              </a:rPr>
              <a:t>(method = </a:t>
            </a:r>
            <a:r>
              <a:rPr lang="en-US" i="1" dirty="0" err="1">
                <a:solidFill>
                  <a:srgbClr val="00B050"/>
                </a:solidFill>
              </a:rPr>
              <a:t>RequestMethod.GET</a:t>
            </a:r>
            <a:r>
              <a:rPr lang="en-US" i="1" dirty="0">
                <a:solidFill>
                  <a:srgbClr val="00B050"/>
                </a:solidFill>
              </a:rPr>
              <a:t>).</a:t>
            </a:r>
          </a:p>
          <a:p>
            <a:r>
              <a:rPr lang="en-US" i="1" dirty="0">
                <a:solidFill>
                  <a:srgbClr val="00B050"/>
                </a:solidFill>
              </a:rPr>
              <a:t>@</a:t>
            </a:r>
            <a:r>
              <a:rPr lang="en-US" i="1" dirty="0" err="1">
                <a:solidFill>
                  <a:srgbClr val="00B050"/>
                </a:solidFill>
              </a:rPr>
              <a:t>RequestMapping</a:t>
            </a:r>
            <a:r>
              <a:rPr lang="en-US" i="1" dirty="0">
                <a:solidFill>
                  <a:srgbClr val="00B050"/>
                </a:solidFill>
              </a:rPr>
              <a:t> - </a:t>
            </a:r>
            <a:r>
              <a:rPr lang="en-US" dirty="0"/>
              <a:t>Annotation for mapping web requests onto methods in request-handling classes with flexible method signatures</a:t>
            </a:r>
            <a:r>
              <a:rPr lang="en-US" i="1" dirty="0">
                <a:solidFill>
                  <a:schemeClr val="tx2"/>
                </a:solidFill>
              </a:rPr>
              <a:t>.</a:t>
            </a:r>
            <a:endParaRPr lang="en-IN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1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postmapping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POST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PostMapping</a:t>
            </a:r>
            <a:r>
              <a:rPr lang="en-US" dirty="0"/>
              <a:t> is a composed annotation that acts as a shortcut for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(method = </a:t>
            </a:r>
            <a:r>
              <a:rPr lang="en-US" dirty="0" err="1">
                <a:solidFill>
                  <a:srgbClr val="00B050"/>
                </a:solidFill>
              </a:rPr>
              <a:t>RequestMethod.POST</a:t>
            </a:r>
            <a:r>
              <a:rPr lang="en-US" dirty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putmapping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PUT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PutMapping</a:t>
            </a:r>
            <a:r>
              <a:rPr lang="en-US" dirty="0"/>
              <a:t> is a composed annotation that acts as a shortcut for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(method = </a:t>
            </a:r>
            <a:r>
              <a:rPr lang="en-US" dirty="0" err="1">
                <a:solidFill>
                  <a:srgbClr val="00B050"/>
                </a:solidFill>
              </a:rPr>
              <a:t>RequestMethod.PUT</a:t>
            </a:r>
            <a:r>
              <a:rPr lang="en-US" dirty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106E2D-09E5-421D-AD89-12D802F883E5}"/>
                  </a:ext>
                </a:extLst>
              </p14:cNvPr>
              <p14:cNvContentPartPr/>
              <p14:nvPr/>
            </p14:nvContentPartPr>
            <p14:xfrm>
              <a:off x="1065960" y="4380120"/>
              <a:ext cx="9954720" cy="71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106E2D-09E5-421D-AD89-12D802F88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600" y="4370760"/>
                <a:ext cx="997344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3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deletemapping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for mapping HTTP DELETE requests onto specific handler methods.</a:t>
            </a:r>
          </a:p>
          <a:p>
            <a:r>
              <a:rPr lang="en-US" dirty="0"/>
              <a:t>Specifically, @</a:t>
            </a:r>
            <a:r>
              <a:rPr lang="en-US" dirty="0" err="1"/>
              <a:t>DeleteMapping</a:t>
            </a:r>
            <a:r>
              <a:rPr lang="en-US" dirty="0"/>
              <a:t> is a composed annotation that acts as a shortcut for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(method = </a:t>
            </a:r>
            <a:r>
              <a:rPr lang="en-US" dirty="0" err="1">
                <a:solidFill>
                  <a:srgbClr val="00B050"/>
                </a:solidFill>
              </a:rPr>
              <a:t>RequestMethod.DELETE</a:t>
            </a:r>
            <a:r>
              <a:rPr lang="en-US" dirty="0">
                <a:solidFill>
                  <a:srgbClr val="00B050"/>
                </a:solidFill>
              </a:rPr>
              <a:t>).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B7D-4838-48D8-A562-34F43A51BE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8D8-0AAA-4C47-B8BE-F098F9B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https://docs.spring.io/spring-boot/docs/current/reference/html/using-boot-using-springbootapplication-annotation.html</a:t>
            </a:r>
            <a:endParaRPr lang="en-IN" dirty="0"/>
          </a:p>
          <a:p>
            <a:r>
              <a:rPr lang="en-IN" dirty="0">
                <a:hlinkClick r:id="rId3"/>
              </a:rPr>
              <a:t>https://docs.spring.io/spring/docs/current/javadoc-api/org/springframework/web/bind/annotation/GetMapping.html</a:t>
            </a:r>
            <a:endParaRPr lang="en-IN" dirty="0"/>
          </a:p>
          <a:p>
            <a:r>
              <a:rPr lang="en-IN" dirty="0">
                <a:hlinkClick r:id="rId4"/>
              </a:rPr>
              <a:t>https://docs.spring.io/spring/docs/current/javadoc-api/org/springframework/web/bind/annotation/PostMapping.html</a:t>
            </a:r>
            <a:endParaRPr lang="en-IN" dirty="0"/>
          </a:p>
          <a:p>
            <a:r>
              <a:rPr lang="en-IN" dirty="0">
                <a:hlinkClick r:id="rId5"/>
              </a:rPr>
              <a:t>https://docs.spring.io/spring-boot/docs/current/reference/html/</a:t>
            </a:r>
            <a:endParaRPr lang="en-IN" dirty="0"/>
          </a:p>
          <a:p>
            <a:r>
              <a:rPr lang="en-IN" dirty="0">
                <a:hlinkClick r:id="rId6"/>
              </a:rPr>
              <a:t>https://docs.spring.io/spring-boot/docs/current/reference/htmlsingle/#getting-started-first-application-annotations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9041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6E8"/>
      </a:lt2>
      <a:accent1>
        <a:srgbClr val="DB9071"/>
      </a:accent1>
      <a:accent2>
        <a:srgbClr val="BD9F56"/>
      </a:accent2>
      <a:accent3>
        <a:srgbClr val="9EA75F"/>
      </a:accent3>
      <a:accent4>
        <a:srgbClr val="7CB04F"/>
      </a:accent4>
      <a:accent5>
        <a:srgbClr val="59B655"/>
      </a:accent5>
      <a:accent6>
        <a:srgbClr val="52B577"/>
      </a:accent6>
      <a:hlink>
        <a:srgbClr val="5E8A9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529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Gill Sans MT</vt:lpstr>
      <vt:lpstr>Wingdings 2</vt:lpstr>
      <vt:lpstr>DividendVTI</vt:lpstr>
      <vt:lpstr>Spring boot annotations</vt:lpstr>
      <vt:lpstr>@Springbootapplication</vt:lpstr>
      <vt:lpstr>@restcontroller</vt:lpstr>
      <vt:lpstr>@autowired</vt:lpstr>
      <vt:lpstr>@getmapping</vt:lpstr>
      <vt:lpstr>@postmapping</vt:lpstr>
      <vt:lpstr>@putmapping</vt:lpstr>
      <vt:lpstr>@deletemapping</vt:lpstr>
      <vt:lpstr>References..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annotations</dc:title>
  <dc:creator>Arvind Maurya</dc:creator>
  <cp:lastModifiedBy>Arvind Maurya</cp:lastModifiedBy>
  <cp:revision>26</cp:revision>
  <dcterms:created xsi:type="dcterms:W3CDTF">2019-07-17T05:24:38Z</dcterms:created>
  <dcterms:modified xsi:type="dcterms:W3CDTF">2019-07-18T16:48:24Z</dcterms:modified>
</cp:coreProperties>
</file>