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1D062-DA7A-4DA4-8436-67244F49EDB7}" type="datetimeFigureOut">
              <a:rPr lang="en-IN" smtClean="0"/>
              <a:t>28-07-2019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392A3-503F-4971-98F2-42A6277C6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B9F6223-065A-4B7C-B399-D8890260C433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https://fb.me/greenlearner for regular updates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DF5A-3900-4537-8401-3A0E5A263D0E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F339-58EF-4CDD-91F8-2F778910A855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C216-20BA-4AF0-A77D-4B2CBD711DAE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D0AEAA-C495-4346-B074-360A01AA68A4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https://fb.me/greenlearner for regular updates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4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D8DFE-508A-454D-9901-24AB177BAFFD}" type="datetime1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5D9B-FCFB-4DE1-ADAD-D9A13D2D6B01}" type="datetime1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27A-2F11-47CD-9AF8-6A8E9A5504CA}" type="datetime1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7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1F30-D52E-4F50-A1EA-D20C1BD58A3B}" type="datetime1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B0ED013-F811-43DA-B91A-C08C25C6DAC3}" type="datetime1">
              <a:rPr lang="en-US" smtClean="0"/>
              <a:t>7/28/2019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Follow us on https://fb.me/greenlearner for regular updates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8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3213E57-501E-4FE0-9534-24727BDED3D0}" type="datetime1">
              <a:rPr lang="en-US" smtClean="0"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Follow us on https://fb.me/greenlearner for regular updates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89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6A8230B-357F-4B26-AF23-19437016594C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Follow us on https://fb.me/greenlearner for regular updates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boot-features-logg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99186A-E23E-4AD6-BD9B-6170D781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66665"/>
            <a:ext cx="12191999" cy="69246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135F6-5546-4B79-B4E9-3FF8102E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70" y="4796597"/>
            <a:ext cx="11439414" cy="897439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Logging in spring boot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C250-CE2B-4E7A-B664-190E8905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500" y="5584884"/>
            <a:ext cx="10656310" cy="42596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-- #</a:t>
            </a:r>
            <a:r>
              <a:rPr lang="en-IN" dirty="0" err="1">
                <a:solidFill>
                  <a:srgbClr val="00B050"/>
                </a:solidFill>
              </a:rPr>
              <a:t>greenlearner</a:t>
            </a:r>
            <a:r>
              <a:rPr lang="en-IN" dirty="0">
                <a:solidFill>
                  <a:srgbClr val="00B050"/>
                </a:solidFill>
              </a:rPr>
              <a:t> --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C2A48-7B9B-4956-BEDB-3DAADD41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0" y="652462"/>
            <a:ext cx="4438650" cy="22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824732-E72B-473B-90DF-2AE2D63F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2342218"/>
            <a:ext cx="12287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4D3FC-0C42-440B-BA1E-B463D855C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" y="2529019"/>
            <a:ext cx="12287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FC2B34-0A6B-4D6D-A310-49B4D45D8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924" y="374330"/>
            <a:ext cx="12287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392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E922-E35A-4490-9489-D4928A2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A39-18A6-4026-AD1F-D388989EC1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spring-</a:t>
            </a:r>
            <a:r>
              <a:rPr lang="en-IN" dirty="0" err="1"/>
              <a:t>jcl</a:t>
            </a:r>
            <a:r>
              <a:rPr lang="en-IN" dirty="0"/>
              <a:t> module.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“spring-boot-starter-logging” which comes with spring-boot-starter-web itself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Logback</a:t>
            </a:r>
            <a:r>
              <a:rPr lang="en-US" dirty="0"/>
              <a:t> is used for logging by default with starters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Different levels of logging</a:t>
            </a:r>
          </a:p>
          <a:p>
            <a:pPr lvl="1"/>
            <a:r>
              <a:rPr lang="en-IN" dirty="0"/>
              <a:t>Trace</a:t>
            </a:r>
          </a:p>
          <a:p>
            <a:pPr lvl="1"/>
            <a:r>
              <a:rPr lang="en-IN" dirty="0"/>
              <a:t>Debug</a:t>
            </a:r>
          </a:p>
          <a:p>
            <a:pPr lvl="1"/>
            <a:r>
              <a:rPr lang="en-IN" dirty="0"/>
              <a:t>Info</a:t>
            </a:r>
          </a:p>
          <a:p>
            <a:pPr lvl="1"/>
            <a:r>
              <a:rPr lang="en-IN" dirty="0"/>
              <a:t>Warn</a:t>
            </a:r>
          </a:p>
          <a:p>
            <a:pPr lvl="1"/>
            <a:r>
              <a:rPr lang="en-IN" dirty="0"/>
              <a:t>Error</a:t>
            </a:r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ACF2-08F2-474B-955A-7B223301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97E25-CDFA-4614-BC13-F654A0548AC4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CF312-7F37-4F0E-9ADA-6A1E1B05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28974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E922-E35A-4490-9489-D4928A2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b="1" dirty="0"/>
              <a:t>Configure Logback for File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A39-18A6-4026-AD1F-D388989EC1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logging.file=</a:t>
            </a:r>
            <a:r>
              <a:rPr lang="en-US"/>
              <a:t>myapp.log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5E6C-4496-4546-B435-F2607F2C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45883-3705-41D4-8955-03D556C07A71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71BA-EEA7-4161-888A-34B6A0CB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345835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E922-E35A-4490-9489-D4928A2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A39-18A6-4026-AD1F-D388989EC1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hlinkClick r:id="rId2"/>
              </a:rPr>
              <a:t>https://docs.spring.io/spring-boot/docs/current/reference/html/boot-features-logging.html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BBF4-5641-42DA-934C-C480526D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3016-3EFF-4704-ABC9-65FA8559CFD3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44F9-A2DD-42B6-A871-25CE4918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303630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E922-E35A-4490-9489-D4928A2CAD2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normAutofit/>
          </a:bodyPr>
          <a:lstStyle/>
          <a:p>
            <a:r>
              <a:rPr lang="en-US" b="1" dirty="0"/>
              <a:t>Next..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EA39-18A6-4026-AD1F-D388989EC1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n-US" sz="3600" dirty="0"/>
          </a:p>
          <a:p>
            <a:pPr algn="ctr">
              <a:buFont typeface="Wingdings" panose="05000000000000000000" pitchFamily="2" charset="2"/>
              <a:buChar char="Ø"/>
            </a:pPr>
            <a:endParaRPr lang="en-US" sz="36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3600" dirty="0"/>
              <a:t>Spring data - </a:t>
            </a:r>
            <a:r>
              <a:rPr lang="en-US" sz="3600" dirty="0" err="1"/>
              <a:t>CRUDRepository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2856-A35E-4D6C-9134-91297965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B39E-C5CE-4A77-8539-45C01852DEE8}" type="datetime1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59AAF-6B16-4747-92F9-174D9E61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Follow us on https://fb.me/greenlearner for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204018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8E2E4"/>
      </a:lt2>
      <a:accent1>
        <a:srgbClr val="54B190"/>
      </a:accent1>
      <a:accent2>
        <a:srgbClr val="4EAFB5"/>
      </a:accent2>
      <a:accent3>
        <a:srgbClr val="69A7DD"/>
      </a:accent3>
      <a:accent4>
        <a:srgbClr val="5E6CDB"/>
      </a:accent4>
      <a:accent5>
        <a:srgbClr val="9A7BE1"/>
      </a:accent5>
      <a:accent6>
        <a:srgbClr val="B85EDB"/>
      </a:accent6>
      <a:hlink>
        <a:srgbClr val="AE6982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Garamond</vt:lpstr>
      <vt:lpstr>Wingdings</vt:lpstr>
      <vt:lpstr>SavonVTI</vt:lpstr>
      <vt:lpstr>Logging in spring boot </vt:lpstr>
      <vt:lpstr>Logging</vt:lpstr>
      <vt:lpstr>Configure Logback for File Output</vt:lpstr>
      <vt:lpstr>References</vt:lpstr>
      <vt:lpstr>Next..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 in spring boot </dc:title>
  <dc:creator>Arvind Maurya</dc:creator>
  <cp:lastModifiedBy>Arvind Maurya</cp:lastModifiedBy>
  <cp:revision>19</cp:revision>
  <dcterms:created xsi:type="dcterms:W3CDTF">2019-07-27T18:00:15Z</dcterms:created>
  <dcterms:modified xsi:type="dcterms:W3CDTF">2019-07-28T04:42:50Z</dcterms:modified>
</cp:coreProperties>
</file>