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8B8"/>
    <a:srgbClr val="3A9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8/31/2019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1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1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01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0" r:id="rId5"/>
    <p:sldLayoutId id="2147483716" r:id="rId6"/>
    <p:sldLayoutId id="2147483717" r:id="rId7"/>
    <p:sldLayoutId id="2147483707" r:id="rId8"/>
    <p:sldLayoutId id="2147483708" r:id="rId9"/>
    <p:sldLayoutId id="2147483709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.io/" TargetMode="External"/><Relationship Id="rId2" Type="http://schemas.openxmlformats.org/officeDocument/2006/relationships/hyperlink" Target="https://github.com/coreos/etc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ookeeper.apach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wire.io/guide/traffic/service-discovery-microservices/" TargetMode="External"/><Relationship Id="rId2" Type="http://schemas.openxmlformats.org/officeDocument/2006/relationships/hyperlink" Target="https://en.wikipedia.org/wiki/Service_discov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ginx.com/blog/service-discovery-in-a-microservices-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8C6E2-D43D-44CC-983B-8D2E45753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635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C1881-C0BB-4CF6-9537-778B50677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562100"/>
            <a:ext cx="8652938" cy="2990667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Service Discovery </a:t>
            </a:r>
            <a:r>
              <a:rPr lang="en-IN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Eureka 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446B2-BF9E-4FB3-B4D3-6440ABE5E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270" y="4838699"/>
            <a:ext cx="8655200" cy="4572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-- #</a:t>
            </a:r>
            <a:r>
              <a:rPr lang="en-IN" dirty="0" err="1">
                <a:solidFill>
                  <a:srgbClr val="00B050"/>
                </a:solidFill>
              </a:rPr>
              <a:t>greenlearner</a:t>
            </a:r>
            <a:r>
              <a:rPr lang="en-IN" dirty="0">
                <a:solidFill>
                  <a:srgbClr val="00B050"/>
                </a:solidFill>
              </a:rPr>
              <a:t> --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0CEF0-18E8-4391-835F-6DC04E8377DB}"/>
              </a:ext>
            </a:extLst>
          </p:cNvPr>
          <p:cNvSpPr/>
          <p:nvPr/>
        </p:nvSpPr>
        <p:spPr>
          <a:xfrm>
            <a:off x="11172824" y="6619875"/>
            <a:ext cx="1019175" cy="2381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askerville Old Face" panose="02020602080505020303" pitchFamily="18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240713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DB8-71E7-4643-846E-92B8F77589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pPr algn="ctr"/>
            <a:r>
              <a:rPr lang="en-IN" dirty="0"/>
              <a:t>What is Service Discovery?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2EEF-F4AA-4616-8067-11EFC711C21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Service discovery is how applications and microservices locate each other on a network. Service discovery implementations includes-</a:t>
            </a:r>
          </a:p>
          <a:p>
            <a:pPr lvl="1"/>
            <a:r>
              <a:rPr lang="en-US" sz="2000" dirty="0"/>
              <a:t>a central server (or servers) that maintain a global view of addresses and</a:t>
            </a:r>
          </a:p>
          <a:p>
            <a:pPr lvl="1"/>
            <a:r>
              <a:rPr lang="en-US" sz="2000" dirty="0"/>
              <a:t>clients that connect to the central server to update and retrieve addresses.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Eureka</a:t>
            </a:r>
            <a:r>
              <a:rPr lang="en-US" dirty="0"/>
              <a:t> is the Netflix Service Discovery Server and Client. </a:t>
            </a:r>
          </a:p>
          <a:p>
            <a:r>
              <a:rPr lang="en-US" sz="2200" dirty="0"/>
              <a:t>Others include - </a:t>
            </a:r>
          </a:p>
          <a:p>
            <a:pPr lvl="1"/>
            <a:r>
              <a:rPr lang="en-IN" sz="1800" dirty="0" err="1">
                <a:hlinkClick r:id="rId2"/>
              </a:rPr>
              <a:t>etcd</a:t>
            </a:r>
            <a:r>
              <a:rPr lang="en-IN" sz="1800" dirty="0"/>
              <a:t> </a:t>
            </a:r>
          </a:p>
          <a:p>
            <a:pPr lvl="1"/>
            <a:r>
              <a:rPr lang="en-IN" sz="1800" dirty="0">
                <a:hlinkClick r:id="rId3"/>
              </a:rPr>
              <a:t>Consul</a:t>
            </a:r>
            <a:endParaRPr lang="en-IN" sz="1800" dirty="0"/>
          </a:p>
          <a:p>
            <a:pPr lvl="1"/>
            <a:r>
              <a:rPr lang="en-IN" sz="1800" dirty="0">
                <a:hlinkClick r:id="rId4"/>
              </a:rPr>
              <a:t>Apache Zookeeper</a:t>
            </a:r>
            <a:r>
              <a:rPr lang="en-IN" sz="1800" dirty="0"/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422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DB8-71E7-4643-846E-92B8F77589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pPr algn="ctr"/>
            <a:r>
              <a:rPr lang="en-IN" dirty="0"/>
              <a:t>Service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2EEF-F4AA-4616-8067-11EFC711C21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key part of service discovery</a:t>
            </a:r>
          </a:p>
          <a:p>
            <a:r>
              <a:rPr lang="en-US" dirty="0"/>
              <a:t>It is a database containing the network locations of service instances. </a:t>
            </a:r>
          </a:p>
          <a:p>
            <a:r>
              <a:rPr lang="en-US" dirty="0"/>
              <a:t>A service registry needs to be highly available and up to date</a:t>
            </a:r>
          </a:p>
          <a:p>
            <a:r>
              <a:rPr lang="en-US" dirty="0"/>
              <a:t>Netflix Eureka is good example of a service registry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DB8-71E7-4643-846E-92B8F77589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pPr algn="ctr"/>
            <a:r>
              <a:rPr lang="en-US" dirty="0"/>
              <a:t>How to Include Eureka 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2EEF-F4AA-4616-8067-11EFC711C21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1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DB8-71E7-4643-846E-92B8F77589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2EEF-F4AA-4616-8067-11EFC711C21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17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DB8-71E7-4643-846E-92B8F77589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2EEF-F4AA-4616-8067-11EFC711C21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78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DB8-71E7-4643-846E-92B8F77589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2EEF-F4AA-4616-8067-11EFC711C21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33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DB8-71E7-4643-846E-92B8F775891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2EEF-F4AA-4616-8067-11EFC711C21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hlinkClick r:id="rId2"/>
              </a:rPr>
              <a:t>https://en.wikipedia.org/wiki/Service_discovery</a:t>
            </a:r>
            <a:endParaRPr lang="en-IN" dirty="0"/>
          </a:p>
          <a:p>
            <a:r>
              <a:rPr lang="en-IN" dirty="0">
                <a:hlinkClick r:id="rId3"/>
              </a:rPr>
              <a:t>https://www.datawire.io/guide/traffic/service-discovery-microservices/</a:t>
            </a:r>
            <a:endParaRPr lang="en-IN" dirty="0"/>
          </a:p>
          <a:p>
            <a:r>
              <a:rPr lang="en-IN" dirty="0">
                <a:hlinkClick r:id="rId4"/>
              </a:rPr>
              <a:t>https://www.nginx.com/blog/service-discovery-in-a-microservices-architecture/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59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324"/>
      </a:dk2>
      <a:lt2>
        <a:srgbClr val="E2E5E8"/>
      </a:lt2>
      <a:accent1>
        <a:srgbClr val="C59790"/>
      </a:accent1>
      <a:accent2>
        <a:srgbClr val="BA9C7A"/>
      </a:accent2>
      <a:accent3>
        <a:srgbClr val="A5A37B"/>
      </a:accent3>
      <a:accent4>
        <a:srgbClr val="74AE97"/>
      </a:accent4>
      <a:accent5>
        <a:srgbClr val="7FA9AA"/>
      </a:accent5>
      <a:accent6>
        <a:srgbClr val="7DA1BB"/>
      </a:accent6>
      <a:hlink>
        <a:srgbClr val="6283A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154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Baskerville Old Face</vt:lpstr>
      <vt:lpstr>Garamond</vt:lpstr>
      <vt:lpstr>SavonVTI</vt:lpstr>
      <vt:lpstr>Service Discovery Eureka Clients</vt:lpstr>
      <vt:lpstr>What is Service Discovery?</vt:lpstr>
      <vt:lpstr>Service registry</vt:lpstr>
      <vt:lpstr>How to Include Eureka Client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 Eureka Clients</dc:title>
  <dc:creator>Arvind Maurya</dc:creator>
  <cp:lastModifiedBy>Arvind Maurya</cp:lastModifiedBy>
  <cp:revision>19</cp:revision>
  <dcterms:created xsi:type="dcterms:W3CDTF">2019-08-31T12:21:31Z</dcterms:created>
  <dcterms:modified xsi:type="dcterms:W3CDTF">2019-09-01T17:31:23Z</dcterms:modified>
</cp:coreProperties>
</file>