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F81E-1D3E-4329-8538-65ADB2BB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9777F-7AAB-4185-9E15-F59560F7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76F5-6990-4C47-B326-3E220204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A684-D4B5-4742-9EE8-67DCB726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D678-3D06-4ABA-9BDC-C8F951B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5207-41C6-4AF8-B394-AC6720B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9599-F717-4CBC-A851-7561C94A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1C85-E28F-40BE-9491-6EBB7267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7CED-7F2F-4807-A30D-6FB339C4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9E5D-335D-45EE-9281-6B169005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7547B-506D-4542-9E3F-FF940B7A5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CD89-CB75-4C64-AC86-87BC95DE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FD05-C3BC-47C8-AE8E-05FAB5B3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03BD-8006-499F-9E53-FE8AC1B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5ADF-8B78-47A0-87CE-B116982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B564-5F50-4D28-B038-71761B2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3C3F-F596-44B2-8626-4935732E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BE4B-5C06-45A7-B930-BD015F15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DCD8-6B2B-4CCE-ABF4-65B3AC2E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CB8F-1212-4F07-BDFB-576FCFE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273A-01A8-4FD5-A603-005C70AE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98B6C-9144-445B-8959-D98C1F17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2211-DBED-4A8D-A9A1-19A5BEB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455E-F6E7-4DCB-BB3A-16325A89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F3EC-1E56-43B6-8BDA-94D2B0AB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8FC-1D30-4F47-BDEF-A05B92D2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EE0C-F131-468D-A16A-26BF3CD1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D359-FFF8-493C-A5DA-EDFF5F7B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99B59-E0B4-4FB1-BBAC-E1C9C656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C6E5-3130-4906-8356-A7EFE57B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2619-DFAC-42E3-947A-A9B821E8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EAE4-7DEB-44C3-BC72-D86C9CF0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EFB3-C55D-4B57-9DCA-03FAA951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925B2-6B62-4408-83C5-07E71B7D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AFA08-D70D-4104-9D79-BB870B73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663CE-E48A-43E6-92D0-CBDF08D36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C52CB-64FB-4178-A858-2D445422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F1C8-A24A-41A5-B180-7757BBD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53236-5E3E-495F-B106-86ECB421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419-CD87-4069-948B-02E6BE4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A1683-BA69-4BD0-B3EE-11FD0EC7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AF3CB-9917-42DA-8C49-E8892F0B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AD6B-0BDE-461E-AA05-2F818A5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2D097-5973-4640-ABC6-63CC6C75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83685-FCC4-4E69-B951-3930CA1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8722-EEC1-43FA-8A19-E8FC9B6E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D532-40CD-44BC-A8C5-5FDCF059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5B47-CB68-4FA5-93C9-BCCD4A94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FCB96-99B7-4565-BDA6-DB2ED7E6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C271-9C5A-4205-880E-6DCC824C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C99C-84E6-4AEA-A783-843F7E8E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A27C9-5FEB-4A38-8006-219BF3F5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BE5-CBE1-4FF0-A2CD-7C6315B2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B0B38-B052-4090-B781-0B9682F4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043F-5958-42B8-BA93-9D6C92FF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BD94-5AFD-49A7-8C08-2CE15945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B5E7-5267-4E20-AE43-457CC6A5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E775-9C1C-46B9-BA3C-6E3BCED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2114F-D800-4593-B979-08F8CB51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D596-9CDF-4E04-80D5-4B39D723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F1FF-2768-4843-A536-961DE0734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B610-12B9-4110-A727-29DDC274E4A9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E0A-1BDE-48B2-B6DF-AD0B234E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C556-D21C-44A8-90A8-F55A7E59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B040-F578-4D8A-AA3B-D17AA73D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4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is">
            <a:extLst>
              <a:ext uri="{FF2B5EF4-FFF2-40B4-BE49-F238E27FC236}">
                <a16:creationId xmlns:a16="http://schemas.microsoft.com/office/drawing/2014/main" id="{DBF5C136-A581-4C15-BA68-ADF3E8A9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0"/>
            <a:ext cx="12192000" cy="68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7FAA2-38C6-4150-9EEC-E26738A4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180975"/>
            <a:ext cx="9829800" cy="6057900"/>
          </a:xfrm>
        </p:spPr>
        <p:txBody>
          <a:bodyPr anchor="ctr">
            <a:normAutofit/>
          </a:bodyPr>
          <a:lstStyle/>
          <a:p>
            <a:r>
              <a:rPr lang="en-IN" sz="16600" b="1" spc="600" dirty="0">
                <a:solidFill>
                  <a:srgbClr val="00B0F0"/>
                </a:solidFill>
                <a:latin typeface="Algerian" panose="04020705040A02060702" pitchFamily="82" charset="0"/>
              </a:rPr>
              <a:t>What is Redis</a:t>
            </a:r>
          </a:p>
        </p:txBody>
      </p:sp>
    </p:spTree>
    <p:extLst>
      <p:ext uri="{BB962C8B-B14F-4D97-AF65-F5344CB8AC3E}">
        <p14:creationId xmlns:p14="http://schemas.microsoft.com/office/powerpoint/2010/main" val="26255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What is Redis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Redis</dc:title>
  <dc:creator>Arvind Maurya</dc:creator>
  <cp:lastModifiedBy>Arvind Maurya</cp:lastModifiedBy>
  <cp:revision>2</cp:revision>
  <dcterms:created xsi:type="dcterms:W3CDTF">2019-08-31T12:08:13Z</dcterms:created>
  <dcterms:modified xsi:type="dcterms:W3CDTF">2019-08-31T12:14:40Z</dcterms:modified>
</cp:coreProperties>
</file>