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61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DE2EA9-5C5E-4309-A84F-D7EC858663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Follow us on https://fb.me/greenlearner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637CB-78C8-4073-A12D-E32FDADA78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7B0A89-3CDF-4667-BA2D-AB5735383036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EE05E3-586B-44B7-B4BD-EA727CBCEF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6A7BE-47DF-4292-A869-A052F43DCC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DF3F3-4E31-427E-8973-007597802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88519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Follow us on https://fb.me/greenlearner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22ED3-514E-4AB5-B20D-695B37339296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59173-D3BB-49B5-AE2B-8F6C9F23A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39354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https://www.facebook.com/greenlearner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3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https://www.facebook.com/greenlearner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09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https://www.facebook.com/greenlearner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81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https://www.facebook.com/greenlearner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19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https://www.facebook.com/greenlearner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74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https://www.facebook.com/greenlearner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5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https://www.facebook.com/greenlearner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49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https://www.facebook.com/greenlearner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0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https://www.facebook.com/greenlearner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945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Follow us on https://www.facebook.com/greenlearner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83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/>
              <a:t>Follow us on https://www.facebook.com/greenlearner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7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Follow us on https://www.facebook.com/greenlearner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02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50" r:id="rId5"/>
    <p:sldLayoutId id="2147483744" r:id="rId6"/>
    <p:sldLayoutId id="2147483745" r:id="rId7"/>
    <p:sldLayoutId id="2147483746" r:id="rId8"/>
    <p:sldLayoutId id="2147483749" r:id="rId9"/>
    <p:sldLayoutId id="2147483747" r:id="rId10"/>
    <p:sldLayoutId id="2147483748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eenlearner01/MyNotes/blob/master/proerties_vs_yaml.m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>
            <a:extLst>
              <a:ext uri="{FF2B5EF4-FFF2-40B4-BE49-F238E27FC236}">
                <a16:creationId xmlns:a16="http://schemas.microsoft.com/office/drawing/2014/main" id="{AF18650E-9A00-4B58-8D67-B4131E0C8B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414"/>
          <a:stretch/>
        </p:blipFill>
        <p:spPr>
          <a:xfrm>
            <a:off x="-1" y="-135656"/>
            <a:ext cx="12191980" cy="6858000"/>
          </a:xfrm>
          <a:prstGeom prst="rect">
            <a:avLst/>
          </a:prstGeom>
        </p:spPr>
      </p:pic>
      <p:sp>
        <p:nvSpPr>
          <p:cNvPr id="30" name="Rectangle 23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65541-262F-47ED-B443-B3ABDAD7C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18981"/>
            <a:ext cx="7537703" cy="1625331"/>
          </a:xfrm>
        </p:spPr>
        <p:txBody>
          <a:bodyPr>
            <a:noAutofit/>
          </a:bodyPr>
          <a:lstStyle/>
          <a:p>
            <a:pPr algn="ctr"/>
            <a:br>
              <a:rPr lang="en-IN" sz="4000" dirty="0">
                <a:solidFill>
                  <a:schemeClr val="tx1"/>
                </a:solidFill>
              </a:rPr>
            </a:br>
            <a:br>
              <a:rPr lang="en-IN" sz="4000" dirty="0">
                <a:solidFill>
                  <a:schemeClr val="tx1"/>
                </a:solidFill>
              </a:rPr>
            </a:br>
            <a:br>
              <a:rPr lang="en-IN" sz="4000" dirty="0">
                <a:solidFill>
                  <a:schemeClr val="tx1"/>
                </a:solidFill>
              </a:rPr>
            </a:br>
            <a:r>
              <a:rPr lang="en-IN" sz="4000" dirty="0">
                <a:solidFill>
                  <a:schemeClr val="tx1"/>
                </a:solidFill>
              </a:rPr>
              <a:t>How to Read from .PROPERTIES / .YAML in </a:t>
            </a:r>
            <a:br>
              <a:rPr lang="en-IN" sz="4000" dirty="0">
                <a:solidFill>
                  <a:schemeClr val="tx1"/>
                </a:solidFill>
              </a:rPr>
            </a:br>
            <a:r>
              <a:rPr lang="en-IN" sz="4000" dirty="0">
                <a:solidFill>
                  <a:schemeClr val="tx1"/>
                </a:solidFill>
              </a:rPr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1F273-3FD2-4A24-BF69-E315BD7E2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429" y="4855078"/>
            <a:ext cx="6470693" cy="605256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 -- #</a:t>
            </a:r>
            <a:r>
              <a:rPr lang="en-IN" dirty="0" err="1"/>
              <a:t>greenlearner</a:t>
            </a:r>
            <a:r>
              <a:rPr lang="en-IN" dirty="0"/>
              <a:t> --</a:t>
            </a:r>
          </a:p>
        </p:txBody>
      </p:sp>
      <p:cxnSp>
        <p:nvCxnSpPr>
          <p:cNvPr id="31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27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7E7BE-B159-42AF-BE6E-00BA1D9CD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0046B-19A7-4F28-88FB-8AA14A8A0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Follow us on https://www.facebook.com/greenlearner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BC0DA9-6CB8-4B95-B5CF-449E8DC9D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73" y="1355047"/>
            <a:ext cx="3521792" cy="1268168"/>
          </a:xfrm>
          <a:prstGeom prst="rect">
            <a:avLst/>
          </a:prstGeom>
          <a:ln>
            <a:solidFill>
              <a:srgbClr val="FF00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6D841C-8A46-4258-B39A-A3B98EE74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9042" y="439870"/>
            <a:ext cx="3171825" cy="1352550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0000" endA="300" endPos="55500" dist="508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D873C8-9BEE-45EE-8A84-A72DD60520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9508" y="4586348"/>
            <a:ext cx="4686300" cy="2114550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</p:spTree>
    <p:extLst>
      <p:ext uri="{BB962C8B-B14F-4D97-AF65-F5344CB8AC3E}">
        <p14:creationId xmlns:p14="http://schemas.microsoft.com/office/powerpoint/2010/main" val="3536089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4CF97-5472-4BC5-A658-D670F3816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06268"/>
            <a:ext cx="10058400" cy="1450757"/>
          </a:xfr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>
            <a:solidFill>
              <a:srgbClr val="FF0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r>
              <a:rPr lang="en-IN" dirty="0"/>
              <a:t>.properties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848F9-56A3-468A-84DA-773344C38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85181"/>
            <a:ext cx="10058400" cy="3760891"/>
          </a:xfrm>
          <a:ln>
            <a:solidFill>
              <a:srgbClr val="FF0000"/>
            </a:solidFill>
          </a:ln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Autodetection of </a:t>
            </a:r>
            <a:r>
              <a:rPr lang="en-IN" dirty="0" err="1"/>
              <a:t>application.properties</a:t>
            </a:r>
            <a:r>
              <a:rPr lang="en-IN" dirty="0"/>
              <a:t> inside /</a:t>
            </a:r>
            <a:r>
              <a:rPr lang="en-IN" dirty="0" err="1"/>
              <a:t>src</a:t>
            </a:r>
            <a:r>
              <a:rPr lang="en-IN" dirty="0"/>
              <a:t>/main/resource and </a:t>
            </a:r>
            <a:r>
              <a:rPr lang="en-IN" dirty="0" err="1"/>
              <a:t>src</a:t>
            </a:r>
            <a:r>
              <a:rPr lang="en-IN" dirty="0"/>
              <a:t>/test/resource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@Value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@</a:t>
            </a:r>
            <a:r>
              <a:rPr lang="en-IN" dirty="0" err="1"/>
              <a:t>ConfigurationProerties</a:t>
            </a:r>
            <a:r>
              <a:rPr lang="en-IN" dirty="0"/>
              <a:t> (prefix=“prefix”)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Property file at separate location using </a:t>
            </a:r>
            <a:r>
              <a:rPr lang="en-IN" dirty="0" err="1"/>
              <a:t>spring.config.location</a:t>
            </a:r>
            <a:r>
              <a:rPr lang="en-IN" dirty="0"/>
              <a:t>=</a:t>
            </a:r>
            <a:r>
              <a:rPr lang="en-IN" dirty="0" err="1"/>
              <a:t>classpath</a:t>
            </a:r>
            <a:r>
              <a:rPr lang="en-IN" dirty="0"/>
              <a:t>:/prop2.properties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Properties from command line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Environment variables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Random property 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@</a:t>
            </a:r>
            <a:r>
              <a:rPr lang="en-IN" dirty="0" err="1"/>
              <a:t>TestPropertySource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805C2-F059-4E48-910B-3DBFE0C3B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13A4-9874-402F-A3F5-6DFC9929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https://www.facebook.com/greenlearner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7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4CF97-5472-4BC5-A658-D670F3816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06268"/>
            <a:ext cx="10058400" cy="1450757"/>
          </a:xfr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>
            <a:solidFill>
              <a:srgbClr val="FF0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r>
              <a:rPr lang="en-IN" dirty="0"/>
              <a:t>YAML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848F9-56A3-468A-84DA-773344C38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85181"/>
            <a:ext cx="10058400" cy="3760891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Yet another </a:t>
            </a:r>
            <a:r>
              <a:rPr lang="en-IN" dirty="0" err="1"/>
              <a:t>markup</a:t>
            </a:r>
            <a:r>
              <a:rPr lang="en-IN" dirty="0"/>
              <a:t> language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hlinkClick r:id="rId2"/>
              </a:rPr>
              <a:t>https://github.com/greenlearner01/MyNotes/blob/master/proerties_vs_yaml.md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B2038-336B-43D1-A5EF-9676C368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E89F8-D34F-4177-974D-596C4409C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https://www.facebook.com/greenlearner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26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4CF97-5472-4BC5-A658-D670F3816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06268"/>
            <a:ext cx="10058400" cy="1450757"/>
          </a:xfr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>
            <a:solidFill>
              <a:srgbClr val="FF0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r>
              <a:rPr lang="en-IN" dirty="0"/>
              <a:t>NEXT..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848F9-56A3-468A-84DA-773344C38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85181"/>
            <a:ext cx="10058400" cy="3760891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algn="ctr">
              <a:buFont typeface="Wingdings" panose="05000000000000000000" pitchFamily="2" charset="2"/>
              <a:buChar char="Ø"/>
            </a:pPr>
            <a:endParaRPr lang="en-IN" sz="3600" dirty="0"/>
          </a:p>
          <a:p>
            <a:pPr marL="0" indent="0" algn="ctr">
              <a:buNone/>
            </a:pPr>
            <a:endParaRPr lang="en-IN" sz="3600" dirty="0"/>
          </a:p>
          <a:p>
            <a:pPr algn="ctr">
              <a:buFont typeface="Wingdings" panose="05000000000000000000" pitchFamily="2" charset="2"/>
              <a:buChar char="Ø"/>
            </a:pPr>
            <a:r>
              <a:rPr lang="en-IN" sz="3600" dirty="0"/>
              <a:t>Profiles ..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760FB-9CFB-45FE-8FE6-184FA25F5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51ECD-D9F9-4416-B6FF-3F3F39619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https://www.facebook.com/greenlearner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745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2741"/>
      </a:dk2>
      <a:lt2>
        <a:srgbClr val="E2E3E8"/>
      </a:lt2>
      <a:accent1>
        <a:srgbClr val="A7A277"/>
      </a:accent1>
      <a:accent2>
        <a:srgbClr val="BE9875"/>
      </a:accent2>
      <a:accent3>
        <a:srgbClr val="CA928E"/>
      </a:accent3>
      <a:accent4>
        <a:srgbClr val="C07992"/>
      </a:accent4>
      <a:accent5>
        <a:srgbClr val="C98EBB"/>
      </a:accent5>
      <a:accent6>
        <a:srgbClr val="B379C0"/>
      </a:accent6>
      <a:hlink>
        <a:srgbClr val="6970AE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145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Wingdings</vt:lpstr>
      <vt:lpstr>RetrospectVTI</vt:lpstr>
      <vt:lpstr>   How to Read from .PROPERTIES / .YAML in  Spring Boot</vt:lpstr>
      <vt:lpstr>.properties File</vt:lpstr>
      <vt:lpstr>YAML</vt:lpstr>
      <vt:lpstr>NEXT..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.PROPERTIES AND .YAML</dc:title>
  <dc:creator>Arvind Maurya</dc:creator>
  <cp:lastModifiedBy>Arvind Maurya</cp:lastModifiedBy>
  <cp:revision>41</cp:revision>
  <dcterms:created xsi:type="dcterms:W3CDTF">2019-07-25T02:23:00Z</dcterms:created>
  <dcterms:modified xsi:type="dcterms:W3CDTF">2019-07-26T21:16:58Z</dcterms:modified>
</cp:coreProperties>
</file>