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6C56D-AB65-489D-9C23-3A950237A662}" type="datetimeFigureOut">
              <a:rPr lang="en-IN" smtClean="0"/>
              <a:t>25-07-2019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8CCDB-EBCF-497E-914F-9E3B2503D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7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1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7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4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5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5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6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6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1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7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Follow us on https://www.facebook.com/greenlearner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49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24" r:id="rId5"/>
    <p:sldLayoutId id="2147483718" r:id="rId6"/>
    <p:sldLayoutId id="2147483719" r:id="rId7"/>
    <p:sldLayoutId id="2147483720" r:id="rId8"/>
    <p:sldLayoutId id="2147483723" r:id="rId9"/>
    <p:sldLayoutId id="2147483721" r:id="rId10"/>
    <p:sldLayoutId id="2147483722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9C0974-13A8-41F0-B76D-94CA86E5A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13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6C831-6647-45AF-ACBD-E9FC1B28D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5120639"/>
            <a:ext cx="7965938" cy="1280161"/>
          </a:xfrm>
          <a:solidFill>
            <a:srgbClr val="92D050"/>
          </a:solidFill>
          <a:ln>
            <a:solidFill>
              <a:srgbClr val="FF0000"/>
            </a:solidFill>
          </a:ln>
        </p:spPr>
        <p:txBody>
          <a:bodyPr anchor="ctr">
            <a:normAutofit fontScale="90000"/>
          </a:bodyPr>
          <a:lstStyle/>
          <a:p>
            <a:pPr algn="ctr"/>
            <a:r>
              <a:rPr lang="en-IN" sz="4800" dirty="0" err="1">
                <a:solidFill>
                  <a:srgbClr val="FFFFFF"/>
                </a:solidFill>
              </a:rPr>
              <a:t>RESTfull</a:t>
            </a:r>
            <a:r>
              <a:rPr lang="en-IN" sz="4800" dirty="0">
                <a:solidFill>
                  <a:srgbClr val="FFFFFF"/>
                </a:solidFill>
              </a:rPr>
              <a:t> Application with </a:t>
            </a:r>
            <a:br>
              <a:rPr lang="en-IN" sz="4800" dirty="0">
                <a:solidFill>
                  <a:srgbClr val="FFFFFF"/>
                </a:solidFill>
              </a:rPr>
            </a:br>
            <a:r>
              <a:rPr lang="en-IN" sz="4800" dirty="0">
                <a:solidFill>
                  <a:srgbClr val="FFFFFF"/>
                </a:solidFill>
              </a:rPr>
              <a:t>Spring Boot +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50E62-4DCF-42F8-9858-BB1685165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3106" y="5120639"/>
            <a:ext cx="2570219" cy="1280160"/>
          </a:xfrm>
          <a:solidFill>
            <a:srgbClr val="92D050"/>
          </a:solidFill>
          <a:ln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r>
              <a:rPr lang="en-IN" sz="1500" dirty="0">
                <a:solidFill>
                  <a:srgbClr val="FFFFFF"/>
                </a:solidFill>
              </a:rPr>
              <a:t>-- #GREENLEARNER --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526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7CF3-0CBA-41D2-A675-A7F0DB57F1E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/>
              <a:t>User-Management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9D656C-BF7A-4061-BCEA-8AC617877279}"/>
              </a:ext>
            </a:extLst>
          </p:cNvPr>
          <p:cNvSpPr/>
          <p:nvPr/>
        </p:nvSpPr>
        <p:spPr>
          <a:xfrm>
            <a:off x="1304925" y="1930400"/>
            <a:ext cx="1219200" cy="44399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IN" sz="2400" dirty="0">
                <a:solidFill>
                  <a:srgbClr val="92D050"/>
                </a:solidFill>
              </a:rPr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47EBA-846C-49D3-A896-291FAFF7C5D7}"/>
              </a:ext>
            </a:extLst>
          </p:cNvPr>
          <p:cNvSpPr/>
          <p:nvPr/>
        </p:nvSpPr>
        <p:spPr>
          <a:xfrm>
            <a:off x="4291013" y="1930400"/>
            <a:ext cx="1219200" cy="44399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IN" sz="2400" dirty="0">
                <a:solidFill>
                  <a:srgbClr val="92D050"/>
                </a:solidFill>
              </a:rPr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739B6F-66FE-4DDA-98DE-5E1B37B41370}"/>
              </a:ext>
            </a:extLst>
          </p:cNvPr>
          <p:cNvSpPr/>
          <p:nvPr/>
        </p:nvSpPr>
        <p:spPr>
          <a:xfrm>
            <a:off x="7277102" y="1930400"/>
            <a:ext cx="1219200" cy="44399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IN" sz="2400" dirty="0">
                <a:solidFill>
                  <a:srgbClr val="92D050"/>
                </a:solidFill>
              </a:rPr>
              <a:t>Repository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263F899F-29F3-4A93-A52C-58963BB7ADB9}"/>
              </a:ext>
            </a:extLst>
          </p:cNvPr>
          <p:cNvSpPr/>
          <p:nvPr/>
        </p:nvSpPr>
        <p:spPr>
          <a:xfrm>
            <a:off x="10229850" y="2524125"/>
            <a:ext cx="1724025" cy="2924175"/>
          </a:xfrm>
          <a:prstGeom prst="flowChartMagneticDisk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92D050"/>
                </a:solidFill>
              </a:rPr>
              <a:t>Database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52D97B-9F2B-4D37-BA9F-9CCA882B727E}"/>
              </a:ext>
            </a:extLst>
          </p:cNvPr>
          <p:cNvCxnSpPr/>
          <p:nvPr/>
        </p:nvCxnSpPr>
        <p:spPr>
          <a:xfrm>
            <a:off x="2545556" y="2905760"/>
            <a:ext cx="17454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9E59F3-7556-4D32-9F52-D884C911F43B}"/>
              </a:ext>
            </a:extLst>
          </p:cNvPr>
          <p:cNvCxnSpPr/>
          <p:nvPr/>
        </p:nvCxnSpPr>
        <p:spPr>
          <a:xfrm>
            <a:off x="5510213" y="2905760"/>
            <a:ext cx="17454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9ABD59-6B55-49E2-AACE-473A3E56721B}"/>
              </a:ext>
            </a:extLst>
          </p:cNvPr>
          <p:cNvCxnSpPr/>
          <p:nvPr/>
        </p:nvCxnSpPr>
        <p:spPr>
          <a:xfrm>
            <a:off x="8496302" y="3637280"/>
            <a:ext cx="17454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70E42B-0097-4F7C-9B9F-8355F50C2570}"/>
              </a:ext>
            </a:extLst>
          </p:cNvPr>
          <p:cNvCxnSpPr/>
          <p:nvPr/>
        </p:nvCxnSpPr>
        <p:spPr>
          <a:xfrm flipH="1">
            <a:off x="8496302" y="4318000"/>
            <a:ext cx="17335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5F3585-3D9A-448D-B8B9-5D8435292F23}"/>
              </a:ext>
            </a:extLst>
          </p:cNvPr>
          <p:cNvCxnSpPr/>
          <p:nvPr/>
        </p:nvCxnSpPr>
        <p:spPr>
          <a:xfrm flipH="1">
            <a:off x="5510213" y="5448300"/>
            <a:ext cx="17335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9DB0F2-DC0B-4F34-875E-5E868C93BC1C}"/>
              </a:ext>
            </a:extLst>
          </p:cNvPr>
          <p:cNvCxnSpPr/>
          <p:nvPr/>
        </p:nvCxnSpPr>
        <p:spPr>
          <a:xfrm flipH="1">
            <a:off x="2524125" y="5547360"/>
            <a:ext cx="17335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Hexagon 15">
            <a:extLst>
              <a:ext uri="{FF2B5EF4-FFF2-40B4-BE49-F238E27FC236}">
                <a16:creationId xmlns:a16="http://schemas.microsoft.com/office/drawing/2014/main" id="{A38047A9-4AA7-4E4E-A951-DE851F6BEAC1}"/>
              </a:ext>
            </a:extLst>
          </p:cNvPr>
          <p:cNvSpPr/>
          <p:nvPr/>
        </p:nvSpPr>
        <p:spPr>
          <a:xfrm>
            <a:off x="0" y="3058160"/>
            <a:ext cx="1097280" cy="145075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BF33FA-F5F1-490A-A43D-008FCD39B0F8}"/>
              </a:ext>
            </a:extLst>
          </p:cNvPr>
          <p:cNvCxnSpPr>
            <a:cxnSpLocks/>
          </p:cNvCxnSpPr>
          <p:nvPr/>
        </p:nvCxnSpPr>
        <p:spPr>
          <a:xfrm>
            <a:off x="889476" y="3352800"/>
            <a:ext cx="415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B72E8-9291-4761-AC67-282847F4FBD1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889477" y="4130040"/>
            <a:ext cx="415448" cy="20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292ED-89DA-4F55-BE6B-3FFEFD0C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F486D-E16C-4ED2-B514-8F3607EB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8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7CF3-0CBA-41D2-A675-A7F0DB57F1E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/>
              <a:t>Endpoints (User-Management Application)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44C9-6B70-4FF1-90C4-B0F5DD60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IN" dirty="0"/>
              <a:t>/users (</a:t>
            </a:r>
            <a:r>
              <a:rPr lang="en-IN" i="1" dirty="0"/>
              <a:t>GET</a:t>
            </a:r>
            <a:r>
              <a:rPr lang="en-IN" dirty="0"/>
              <a:t>) – returns all the user in the system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/user/{id} (</a:t>
            </a:r>
            <a:r>
              <a:rPr lang="en-IN" i="1" dirty="0"/>
              <a:t>GET</a:t>
            </a:r>
            <a:r>
              <a:rPr lang="en-IN" dirty="0"/>
              <a:t>) – returns the user which matches the mentioned id from the system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/user (</a:t>
            </a:r>
            <a:r>
              <a:rPr lang="en-IN" i="1" dirty="0"/>
              <a:t>POST</a:t>
            </a:r>
            <a:r>
              <a:rPr lang="en-IN" dirty="0"/>
              <a:t>) – adds the user into the system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/user (</a:t>
            </a:r>
            <a:r>
              <a:rPr lang="en-IN" i="1" dirty="0"/>
              <a:t>PUT</a:t>
            </a:r>
            <a:r>
              <a:rPr lang="en-IN" dirty="0"/>
              <a:t>) – updates the existing user in the system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/user/{id} (</a:t>
            </a:r>
            <a:r>
              <a:rPr lang="en-IN" i="1" dirty="0"/>
              <a:t>DELETE</a:t>
            </a:r>
            <a:r>
              <a:rPr lang="en-IN" dirty="0"/>
              <a:t>) – Deletes the specified used from the system</a:t>
            </a:r>
          </a:p>
          <a:p>
            <a:pPr marL="457200" indent="-457200">
              <a:buFont typeface="+mj-lt"/>
              <a:buAutoNum type="arabicParenR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FFEF-2E70-4F94-9707-C4EECEB0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D1F07-28F3-4DBD-925F-FE4F88DA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2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0B44-68F2-4F09-AF8E-A6D1516EA45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IN" dirty="0"/>
              <a:t>Next..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C7192-BB6C-4BA3-9CB5-165F45262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0" indent="0" algn="ctr">
              <a:buNone/>
            </a:pPr>
            <a:endParaRPr lang="en-IN" sz="3600" dirty="0"/>
          </a:p>
          <a:p>
            <a:pPr algn="ctr">
              <a:buFont typeface="Wingdings" panose="05000000000000000000" pitchFamily="2" charset="2"/>
              <a:buChar char="§"/>
            </a:pPr>
            <a:r>
              <a:rPr lang="en-IN" sz="3600" dirty="0"/>
              <a:t>Explanation of application and APIs used..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en-IN" sz="3600" dirty="0"/>
              <a:t>Unit and Integration test..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06928-EA52-4EB8-8DDC-10B30BA1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7/25/2019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6A42C-2746-47A6-8DDF-AB13100F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https://www.facebook.com/greenlearner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581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146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RetrospectVTI</vt:lpstr>
      <vt:lpstr>RESTfull Application with  Spring Boot + Java</vt:lpstr>
      <vt:lpstr>User-Management Application</vt:lpstr>
      <vt:lpstr>Endpoints (User-Management Application)</vt:lpstr>
      <vt:lpstr>Next..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RESTfull Application with  Spring Boot</dc:title>
  <dc:creator>Arvind Maurya</dc:creator>
  <cp:lastModifiedBy>Arvind Maurya</cp:lastModifiedBy>
  <cp:revision>13</cp:revision>
  <dcterms:created xsi:type="dcterms:W3CDTF">2019-07-16T04:15:17Z</dcterms:created>
  <dcterms:modified xsi:type="dcterms:W3CDTF">2019-07-25T02:41:51Z</dcterms:modified>
</cp:coreProperties>
</file>