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4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6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0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5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7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7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0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5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0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4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6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50" r:id="rId5"/>
    <p:sldLayoutId id="2147483744" r:id="rId6"/>
    <p:sldLayoutId id="2147483745" r:id="rId7"/>
    <p:sldLayoutId id="2147483746" r:id="rId8"/>
    <p:sldLayoutId id="2147483749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D99FF-D452-4DFE-8991-0A237AF91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5" y="-1"/>
            <a:ext cx="12185650" cy="685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FE85D6-36E5-4E7B-8A9B-CE9F2399B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Spring Profiles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66598-D7C6-404B-AA0A-E55E1B743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6218" y="2389735"/>
            <a:ext cx="10058400" cy="45719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-- #</a:t>
            </a:r>
            <a:r>
              <a:rPr lang="en-US" dirty="0" err="1">
                <a:solidFill>
                  <a:srgbClr val="00B050"/>
                </a:solidFill>
              </a:rPr>
              <a:t>greenlearner</a:t>
            </a:r>
            <a:r>
              <a:rPr lang="en-US" dirty="0">
                <a:solidFill>
                  <a:srgbClr val="00B050"/>
                </a:solidFill>
              </a:rPr>
              <a:t> -- </a:t>
            </a:r>
            <a:endParaRPr lang="en-IN" dirty="0">
              <a:solidFill>
                <a:srgbClr val="00B05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2E76D-980B-4274-AC69-A46777F8B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94" y="4587801"/>
            <a:ext cx="4263805" cy="1812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992FAEA-D3AB-46C4-BD5F-AE1B4099E653}"/>
              </a:ext>
            </a:extLst>
          </p:cNvPr>
          <p:cNvSpPr/>
          <p:nvPr/>
        </p:nvSpPr>
        <p:spPr>
          <a:xfrm>
            <a:off x="2114550" y="275896"/>
            <a:ext cx="1738745" cy="129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 am </a:t>
            </a:r>
          </a:p>
          <a:p>
            <a:pPr algn="ctr"/>
            <a:r>
              <a:rPr lang="en-US" sz="2400" dirty="0">
                <a:solidFill>
                  <a:srgbClr val="00B050"/>
                </a:solidFill>
              </a:rPr>
              <a:t>DEV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2A8D88-D259-4591-81B3-5D913D42D2A0}"/>
              </a:ext>
            </a:extLst>
          </p:cNvPr>
          <p:cNvSpPr/>
          <p:nvPr/>
        </p:nvSpPr>
        <p:spPr>
          <a:xfrm>
            <a:off x="7884390" y="2130546"/>
            <a:ext cx="1800225" cy="129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 am </a:t>
            </a:r>
          </a:p>
          <a:p>
            <a:pPr algn="ctr"/>
            <a:r>
              <a:rPr lang="en-US" sz="2400" dirty="0">
                <a:solidFill>
                  <a:srgbClr val="00B050"/>
                </a:solidFill>
              </a:rPr>
              <a:t>TEST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26316A-3CE4-4761-8E91-1EA35285F012}"/>
              </a:ext>
            </a:extLst>
          </p:cNvPr>
          <p:cNvSpPr/>
          <p:nvPr/>
        </p:nvSpPr>
        <p:spPr>
          <a:xfrm>
            <a:off x="9355455" y="4974337"/>
            <a:ext cx="1800225" cy="129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 am </a:t>
            </a:r>
          </a:p>
          <a:p>
            <a:pPr algn="ctr"/>
            <a:r>
              <a:rPr lang="en-US" sz="2400" dirty="0">
                <a:solidFill>
                  <a:srgbClr val="00B050"/>
                </a:solidFill>
              </a:rPr>
              <a:t>PROD</a:t>
            </a:r>
            <a:endParaRPr lang="en-IN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13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2D5F-9CD5-47BA-8EA9-05DDFE3C1816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0" scaled="1"/>
            <a:tileRect/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Profiles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D780-488D-4F67-A2C9-BF15C2B6468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Provide a way to segregate parts of your application configuration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Make it be available only in certain environments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Any </a:t>
            </a:r>
            <a:r>
              <a:rPr lang="en-US" dirty="0">
                <a:solidFill>
                  <a:srgbClr val="00B050"/>
                </a:solidFill>
              </a:rPr>
              <a:t>@Component </a:t>
            </a:r>
            <a:r>
              <a:rPr lang="en-US" dirty="0"/>
              <a:t>or </a:t>
            </a:r>
            <a:r>
              <a:rPr lang="en-US" dirty="0">
                <a:solidFill>
                  <a:srgbClr val="00B050"/>
                </a:solidFill>
              </a:rPr>
              <a:t>@Configuration </a:t>
            </a:r>
            <a:r>
              <a:rPr lang="en-US" dirty="0"/>
              <a:t>can be marked with @Profile to limit when it is loaded,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48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2D5F-9CD5-47BA-8EA9-05DDFE3C1816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0" scaled="1"/>
            <a:tileRect/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Profiles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D780-488D-4F67-A2C9-BF15C2B6468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46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2D5F-9CD5-47BA-8EA9-05DDFE3C1816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0" scaled="1"/>
            <a:tileRect/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Profiles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D780-488D-4F67-A2C9-BF15C2B6468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5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2D5F-9CD5-47BA-8EA9-05DDFE3C1816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0" scaled="1"/>
            <a:tileRect/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Next..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D780-488D-4F67-A2C9-BF15C2B6468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14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E406D82E-5932-43EA-8773-AF805C8C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49" y="3945543"/>
            <a:ext cx="1724025" cy="645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5DF8C7-71B0-4D40-BCE9-DA1C386D94A4}"/>
              </a:ext>
            </a:extLst>
          </p:cNvPr>
          <p:cNvSpPr txBox="1"/>
          <p:nvPr/>
        </p:nvSpPr>
        <p:spPr>
          <a:xfrm>
            <a:off x="3552825" y="4222096"/>
            <a:ext cx="1724025" cy="36933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greeenlearner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6168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33F2C"/>
      </a:dk2>
      <a:lt2>
        <a:srgbClr val="EAE7E4"/>
      </a:lt2>
      <a:accent1>
        <a:srgbClr val="8FA5C2"/>
      </a:accent1>
      <a:accent2>
        <a:srgbClr val="7AAAB2"/>
      </a:accent2>
      <a:accent3>
        <a:srgbClr val="80AA9F"/>
      </a:accent3>
      <a:accent4>
        <a:srgbClr val="77AF89"/>
      </a:accent4>
      <a:accent5>
        <a:srgbClr val="86AB81"/>
      </a:accent5>
      <a:accent6>
        <a:srgbClr val="90AA74"/>
      </a:accent6>
      <a:hlink>
        <a:srgbClr val="997E5C"/>
      </a:hlink>
      <a:folHlink>
        <a:srgbClr val="848484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RetrospectVTI</vt:lpstr>
      <vt:lpstr>Spring Profiles</vt:lpstr>
      <vt:lpstr>Profiles</vt:lpstr>
      <vt:lpstr>Profiles</vt:lpstr>
      <vt:lpstr>Profiles</vt:lpstr>
      <vt:lpstr>Next..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Profiles</dc:title>
  <dc:creator>Arvind Maurya</dc:creator>
  <cp:lastModifiedBy>Arvind Maurya</cp:lastModifiedBy>
  <cp:revision>13</cp:revision>
  <dcterms:created xsi:type="dcterms:W3CDTF">2019-07-26T21:17:24Z</dcterms:created>
  <dcterms:modified xsi:type="dcterms:W3CDTF">2019-07-27T12:55:47Z</dcterms:modified>
</cp:coreProperties>
</file>