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5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8793-EAEB-42D9-A1D7-95D810B128EC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98D5-8F28-4419-8E59-CC76776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1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91F2E6D-94E0-4D5E-989E-D5E5E5A9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54" b="2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01DE5-4275-4CC2-87FE-821526EB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57450"/>
            <a:ext cx="10058400" cy="1867661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r>
              <a:rPr lang="en-IN" dirty="0"/>
              <a:t>Spring Boot Actuator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CC94-4D08-4E68-84BF-7066F1EAA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74" y="4624372"/>
            <a:ext cx="4605251" cy="854201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endParaRPr lang="en-IN" dirty="0">
              <a:solidFill>
                <a:srgbClr val="00B050"/>
              </a:solidFill>
            </a:endParaRPr>
          </a:p>
          <a:p>
            <a:pPr algn="ctr"/>
            <a:r>
              <a:rPr lang="en-IN" dirty="0">
                <a:solidFill>
                  <a:srgbClr val="00B050"/>
                </a:solidFill>
              </a:rPr>
              <a:t>- #GREENLEARNER --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8D63-FA99-4F55-A8F1-7D0B39FA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AD02-EA8B-4777-A948-F8EE2923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https://docs.spring.io/spring-boot/docs/current/reference/html/production-ready-endpoints.html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A5D2-8D50-4381-9951-4D6A7E0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EF0B-F201-4AF8-A021-E75C5004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actuator endpoints?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add actuator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 actuator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Enabling/disabling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indicators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Securing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C93D-DE5C-43D0-8E94-B1B309D8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240A-54EA-4EE4-832C-F9997CD7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1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Actuator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133600"/>
            <a:ext cx="10031730" cy="3735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Actuator endpoints let you monitor and interact with your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add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the endpoint?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/beans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Hypermedia for Actuator Web Endpoints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/actuator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5668-5327-415E-84C5-FB278ED2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18E6-3D37-4ADB-AA03-8E51DB6B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Enabling </a:t>
            </a:r>
            <a:r>
              <a:rPr lang="en-IN" dirty="0" err="1"/>
              <a:t>endpoins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default, all endpoints except for </a:t>
            </a:r>
            <a:r>
              <a:rPr lang="en-US" i="1" dirty="0">
                <a:solidFill>
                  <a:srgbClr val="00B0F0"/>
                </a:solidFill>
              </a:rPr>
              <a:t>shutdown</a:t>
            </a:r>
            <a:r>
              <a:rPr lang="en-US" dirty="0"/>
              <a:t> are enabled.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management.endpoint</a:t>
            </a:r>
            <a:r>
              <a:rPr lang="en-IN" i="1" dirty="0">
                <a:solidFill>
                  <a:srgbClr val="00B0F0"/>
                </a:solidFill>
              </a:rPr>
              <a:t>.&lt;id&gt;.enabled </a:t>
            </a:r>
            <a:r>
              <a:rPr lang="en-US" dirty="0"/>
              <a:t> is used to control the enable/disable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management.endpoints.enabled</a:t>
            </a:r>
            <a:r>
              <a:rPr lang="en-US" i="1" dirty="0">
                <a:solidFill>
                  <a:srgbClr val="00B0F0"/>
                </a:solidFill>
              </a:rPr>
              <a:t>-by-default=false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management.endpoint.info.enabled</a:t>
            </a:r>
            <a:r>
              <a:rPr lang="en-US" i="1" dirty="0">
                <a:solidFill>
                  <a:srgbClr val="00B0F0"/>
                </a:solidFill>
              </a:rPr>
              <a:t>=true</a:t>
            </a:r>
            <a:endParaRPr lang="en-IN" i="1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C108-E737-4866-9E10-F27546E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3E47-52AB-4DFB-AE8C-1D588879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Exposing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Endpoints may contain sensitive information, so careful consideration should be given about when to expose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change which endpoints are exposed, use the following technology-specific </a:t>
            </a:r>
            <a:r>
              <a:rPr lang="en-US" i="1" dirty="0">
                <a:solidFill>
                  <a:srgbClr val="00B0F0"/>
                </a:solidFill>
              </a:rPr>
              <a:t>include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exclude</a:t>
            </a:r>
            <a:r>
              <a:rPr lang="en-US" dirty="0"/>
              <a:t> properties: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</a:t>
            </a:r>
            <a:r>
              <a:rPr lang="en-US" i="1" dirty="0" err="1">
                <a:solidFill>
                  <a:srgbClr val="00B0F0"/>
                </a:solidFill>
              </a:rPr>
              <a:t>health,info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management.endpoints.web.exposure.</a:t>
            </a:r>
            <a:r>
              <a:rPr lang="en-US" sz="2400" i="1" dirty="0" err="1">
                <a:solidFill>
                  <a:srgbClr val="00B0F0"/>
                </a:solidFill>
              </a:rPr>
              <a:t>exclude</a:t>
            </a:r>
            <a:r>
              <a:rPr lang="en-US" i="1" dirty="0">
                <a:solidFill>
                  <a:srgbClr val="00B0F0"/>
                </a:solidFill>
              </a:rPr>
              <a:t>=beans,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 </a:t>
            </a:r>
            <a:r>
              <a:rPr lang="en-US" b="1" dirty="0">
                <a:solidFill>
                  <a:srgbClr val="00B0F0"/>
                </a:solidFill>
              </a:rPr>
              <a:t>*</a:t>
            </a:r>
            <a:r>
              <a:rPr lang="en-US" dirty="0"/>
              <a:t> (All the endpoints)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96E0-3338-4FFA-AFE7-562E33A3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066B-3AF1-4FD9-A4CF-842F36EB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Configuring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Endpoints automatically caches the response which don’t take any parameter.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control this feature as follows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management.endpoint.beans.cache.time</a:t>
            </a:r>
            <a:r>
              <a:rPr lang="en-US" i="1" dirty="0">
                <a:solidFill>
                  <a:srgbClr val="00B0F0"/>
                </a:solidFill>
              </a:rPr>
              <a:t>-to-live=10s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prefix </a:t>
            </a:r>
            <a:r>
              <a:rPr lang="en-US" i="1" dirty="0" err="1">
                <a:solidFill>
                  <a:srgbClr val="00B0F0"/>
                </a:solidFill>
              </a:rPr>
              <a:t>management.endpoint</a:t>
            </a:r>
            <a:r>
              <a:rPr lang="en-US" i="1" dirty="0">
                <a:solidFill>
                  <a:srgbClr val="00B0F0"/>
                </a:solidFill>
              </a:rPr>
              <a:t>.&lt;name&gt; </a:t>
            </a:r>
            <a:r>
              <a:rPr lang="en-US" dirty="0"/>
              <a:t>is used to uniquely identify the endpoint that is being configured</a:t>
            </a:r>
            <a:r>
              <a:rPr lang="en-US" i="1" dirty="0">
                <a:solidFill>
                  <a:srgbClr val="00B0F0"/>
                </a:solidFill>
              </a:rPr>
              <a:t>.</a:t>
            </a:r>
            <a:endParaRPr lang="en-IN" i="1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4C38-79F0-4008-8ECD-4725E9F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86DC-ABE2-4A7B-902C-B3F620C3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Implementing Custom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>
                <a:solidFill>
                  <a:srgbClr val="00B0F0"/>
                </a:solidFill>
              </a:rPr>
              <a:t>@Endpoint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Rest controller Endpoint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AD34-5EAB-472C-A84E-D47B0F7C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BE49-FE89-4477-BE90-D59B8A6C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Writing custom health indicators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Implement the </a:t>
            </a:r>
            <a:r>
              <a:rPr lang="en-IN" dirty="0" err="1"/>
              <a:t>HealthIndicator</a:t>
            </a:r>
            <a:r>
              <a:rPr lang="en-IN" dirty="0"/>
              <a:t>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Auto-configured </a:t>
            </a:r>
            <a:r>
              <a:rPr lang="en-IN" dirty="0" err="1"/>
              <a:t>HealthIndicators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CassandraHealthIndicator</a:t>
            </a:r>
            <a:r>
              <a:rPr lang="en-US" dirty="0"/>
              <a:t>  --  Checks that a Cassandra database is up.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CouchbaseHealthIndicator</a:t>
            </a:r>
            <a:r>
              <a:rPr lang="en-US" dirty="0"/>
              <a:t>  --  Checks that a Couchbase cluster is up.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DiskSpaceHealthIndicator</a:t>
            </a:r>
            <a:r>
              <a:rPr lang="en-US" dirty="0"/>
              <a:t>  -- Checks for low disk space.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management.health.defaults.enabled</a:t>
            </a:r>
            <a:r>
              <a:rPr lang="en-IN" i="1" dirty="0">
                <a:solidFill>
                  <a:srgbClr val="00B0F0"/>
                </a:solidFill>
              </a:rPr>
              <a:t>=true/false</a:t>
            </a:r>
            <a:r>
              <a:rPr lang="en-IN" dirty="0"/>
              <a:t> can be used to control all health indicators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50B-12A9-4B38-AAD5-D5DD5CC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7109-5121-440D-9117-519BE240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Securing HTTP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Securing HTTP endpoints in the same way that we do with any other sensitive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i="1" dirty="0">
                <a:solidFill>
                  <a:srgbClr val="00B0F0"/>
                </a:solidFill>
              </a:rPr>
              <a:t>spring-boot-starter-security </a:t>
            </a:r>
            <a:r>
              <a:rPr lang="en-US" dirty="0"/>
              <a:t>dependency is in the class path then all the endpoint except /health and /info are secured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F34B-CEC6-44A3-BFF7-37DF5797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4578-A29B-425B-BE6D-B8A89EC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503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RetrospectVTI</vt:lpstr>
      <vt:lpstr> Spring Boot Actuator</vt:lpstr>
      <vt:lpstr>Agenda</vt:lpstr>
      <vt:lpstr>Actuator endpoints</vt:lpstr>
      <vt:lpstr>Enabling endpoins</vt:lpstr>
      <vt:lpstr>Exposing endpoints</vt:lpstr>
      <vt:lpstr>Configuring Endpoints</vt:lpstr>
      <vt:lpstr>Implementing Custom Endpoints</vt:lpstr>
      <vt:lpstr>Writing custom health indicators </vt:lpstr>
      <vt:lpstr>Securing HTTP Endpoints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Spring Boot Actuator</dc:title>
  <dc:creator>Arvind Maurya</dc:creator>
  <cp:lastModifiedBy>Arvind Maurya</cp:lastModifiedBy>
  <cp:revision>48</cp:revision>
  <dcterms:created xsi:type="dcterms:W3CDTF">2019-07-18T17:20:26Z</dcterms:created>
  <dcterms:modified xsi:type="dcterms:W3CDTF">2019-07-25T02:42:28Z</dcterms:modified>
</cp:coreProperties>
</file>