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4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7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7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D99FF-D452-4DFE-8991-0A237AF9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5" y="-1"/>
            <a:ext cx="12185650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E85D6-36E5-4E7B-8A9B-CE9F2399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Spring Profiles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6598-D7C6-404B-AA0A-E55E1B743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218" y="2389735"/>
            <a:ext cx="10058400" cy="457199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-- #</a:t>
            </a:r>
            <a:r>
              <a:rPr lang="en-US" sz="1400" dirty="0" err="1">
                <a:solidFill>
                  <a:srgbClr val="00B050"/>
                </a:solidFill>
              </a:rPr>
              <a:t>greenlearner</a:t>
            </a:r>
            <a:r>
              <a:rPr lang="en-US" sz="1400" dirty="0">
                <a:solidFill>
                  <a:srgbClr val="00B050"/>
                </a:solidFill>
              </a:rPr>
              <a:t> -- </a:t>
            </a:r>
            <a:endParaRPr lang="en-IN" sz="1400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2E76D-980B-4274-AC69-A46777F8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94" y="4587801"/>
            <a:ext cx="4263805" cy="181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92FAEA-D3AB-46C4-BD5F-AE1B4099E653}"/>
              </a:ext>
            </a:extLst>
          </p:cNvPr>
          <p:cNvSpPr/>
          <p:nvPr/>
        </p:nvSpPr>
        <p:spPr>
          <a:xfrm>
            <a:off x="2114550" y="275896"/>
            <a:ext cx="1738745" cy="129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DEV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2A8D88-D259-4591-81B3-5D913D42D2A0}"/>
              </a:ext>
            </a:extLst>
          </p:cNvPr>
          <p:cNvSpPr/>
          <p:nvPr/>
        </p:nvSpPr>
        <p:spPr>
          <a:xfrm>
            <a:off x="7884390" y="2130546"/>
            <a:ext cx="1800225" cy="129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TEST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6316A-3CE4-4761-8E91-1EA35285F012}"/>
              </a:ext>
            </a:extLst>
          </p:cNvPr>
          <p:cNvSpPr/>
          <p:nvPr/>
        </p:nvSpPr>
        <p:spPr>
          <a:xfrm>
            <a:off x="9355455" y="4974337"/>
            <a:ext cx="1800225" cy="129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PROD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3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 way to segregate parts of your application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it be available only in certain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</a:t>
            </a:r>
            <a:r>
              <a:rPr lang="en-US" dirty="0">
                <a:solidFill>
                  <a:srgbClr val="00B050"/>
                </a:solidFill>
              </a:rPr>
              <a:t>@Component </a:t>
            </a: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@Configuration </a:t>
            </a:r>
            <a:r>
              <a:rPr lang="en-US" dirty="0"/>
              <a:t>can be marked with @Profile to limit when it is loaded.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@Profile("production") – class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spring.profiles.active</a:t>
            </a:r>
            <a:r>
              <a:rPr lang="en-US" dirty="0"/>
              <a:t>=</a:t>
            </a:r>
            <a:r>
              <a:rPr lang="en-US" dirty="0" err="1"/>
              <a:t>dev,hsqldb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we Maintain Profiles? – </a:t>
            </a:r>
            <a:r>
              <a:rPr lang="en-US" dirty="0" err="1"/>
              <a:t>yaml</a:t>
            </a:r>
            <a:r>
              <a:rPr lang="en-US" dirty="0"/>
              <a:t> or properties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4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Adding Active Profiles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spring.profiles.active</a:t>
            </a:r>
            <a:r>
              <a:rPr lang="en-IN" dirty="0"/>
              <a:t> in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highest </a:t>
            </a:r>
            <a:r>
              <a:rPr lang="en-IN" dirty="0" err="1"/>
              <a:t>PropertySource</a:t>
            </a:r>
            <a:r>
              <a:rPr lang="en-IN" dirty="0"/>
              <a:t> wins.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SpringApplication.setAdditionalProfiles</a:t>
            </a:r>
            <a:r>
              <a:rPr lang="en-IN" dirty="0"/>
              <a:t>(…​)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Active profiles can be changed from command line also.</a:t>
            </a:r>
          </a:p>
        </p:txBody>
      </p:sp>
    </p:spTree>
    <p:extLst>
      <p:ext uri="{BB962C8B-B14F-4D97-AF65-F5344CB8AC3E}">
        <p14:creationId xmlns:p14="http://schemas.microsoft.com/office/powerpoint/2010/main" val="112746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/>
              <a:t>Logging in spring boot app..</a:t>
            </a:r>
          </a:p>
        </p:txBody>
      </p:sp>
    </p:spTree>
    <p:extLst>
      <p:ext uri="{BB962C8B-B14F-4D97-AF65-F5344CB8AC3E}">
        <p14:creationId xmlns:p14="http://schemas.microsoft.com/office/powerpoint/2010/main" val="854144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33F2C"/>
      </a:dk2>
      <a:lt2>
        <a:srgbClr val="EAE7E4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84848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RetrospectVTI</vt:lpstr>
      <vt:lpstr>Spring Profiles</vt:lpstr>
      <vt:lpstr>Profiles</vt:lpstr>
      <vt:lpstr>Adding Active Profiles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Profiles</dc:title>
  <dc:creator>Arvind Maurya</dc:creator>
  <cp:lastModifiedBy>Arvind Maurya</cp:lastModifiedBy>
  <cp:revision>30</cp:revision>
  <dcterms:created xsi:type="dcterms:W3CDTF">2019-07-26T21:17:24Z</dcterms:created>
  <dcterms:modified xsi:type="dcterms:W3CDTF">2019-07-27T17:30:59Z</dcterms:modified>
</cp:coreProperties>
</file>