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3T02:05:18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30447 3174 415 0,'1'-47'157'16,"6"2"-29"-16,13-12-133 0,9 4-118 15,15-6 12-15,3 10 18 16,16-7 40-16,-3 8 77 16,14-4 13-16,-6 6 1 15,7-2 4-15,-13 11-15 16,2 7 2-16,-18 11-6 15,-2 8-1-15,-15 11-6 16,-3 9-1-16,-10 11-13 16,-10 19-3-16,-9 13 0 15,-15 23 3-15,-10 4 1 0,-11 26 1 16,-1-7-2-16,-4 12-1 16,12-17-1-16,4 4-1 15,12-26-1-15,8 0 2 16,10-23 0-16,11-4 8 15,8-15 11-15,13-5 28 16,8-14 6-16,15-3 3 16,3-6-6-16,12-1-12 15,-7 0-27-15,2 3-7 16,-16 1-4-16,-6 3-3 16,-15 1-2-16,-6 5-3 15,-11 0 0-15,-2 7-6 16,-3 2-8-16,-1 14-78 15,-4 1-69-15,7 17-12 16</inkml:trace>
  <inkml:trace contextRef="#ctx0" brushRef="#br0" timeOffset="8092.889">11388 625 877 0,'-111'-29'164'15,"-10"-10"90"-15,9 5-273 16,-17 4 7-16,11 21-5 16,-24 0-1-16,6-4 3 0,-18 10 5 15,21 2 10-15,-28-13-1 16,13-2 4-16,-24 17-2 15,19-9-2-15,-34 10 0 16,21 7 1-16,-28 14 0 16,15-6 0-16,-38 25-1 15,24 3 0-15,-32 29-1 16,26 3 0-16,-25 26-3 16,28-2 2-16,-24 18-3 15,34-6-1-15,-13 21-4 16,23-12 4-16,-18 29-2 15,29-12 2-15,-29 32 0 16,20-6-1-16,-22 41-2 16,24-13-1-16,-17 33-2 15,36-20 2-15,0 26 1 16,27-25 4-16,-1 27 0 0,26-20 2 16,-3 32 0-16,14-16 3 15,-2 33-5-15,20-19 2 16,-3 39-4-16,17-28 2 15,6 37-7-15,18-35 5 16,10 33-4-16,16-40 1 0,22 21-2 16,8-42 2-16,23 22 0 15,7-44 3-15,24 22 0 16,-1-33 4-16,24 23-1 16,-3-30 2-16,35 20-2 15,-7-27 1-15,31 19-3 16,3-33-2-16,34 13 2 15,-14-26-1-15,38 1 0 16,-11-28-1-16,33 5-1 16,-16-28 0-16,34 1 0 15,-17-19 2-15,37 0 1 16,-26-16 5-16,43 4-1 16,-23-9 3-16,41 2 0 15,-29-10 1-15,42-1-1 16,-23-12 2-16,50-3 0 0,-39-12-1 15,47-3 5-15,-33-8 1 16,38 1 3-16,-40-8 2 16,53-1 5-16,-34-6-4 15,53-7 0-15,-52-11-5 16,65-9 4-16,-42-5-4 16,43-8 3-16,-55 1-1 15,56-9 0-15,-69 1-2 0,41-6-1 16,-49-2-2-1,52-12 0-15,-39 0 1 16,55-8-1-16,-45-1-1 16,50-11-1-16,-53 9 0 0,41-8-2 15,-50 11 1-15,39-4-1 16,-54 12 2-16,42-12-2 16,-48 3 1-16,38-18-1 15,-46 0 1-15,31-16-2 16,-49 10 1-16,19-14 0 15,-53 15 0-15,18-8 33 16,-53 12 13-16,18-18 13 16,-38 8 3-16,13-17 5 15,-36 7-30-15,11-25-3 16,-38 13-3-16,2-14 0 0,-34 8-3 16,8-26-2-16,-25 14-1 15,1-18 1-15,-21 8 12 16,-6-16 19-16,-29 20 14 15,-3-29 3-15,-20 17-8 16,-11-28-5-16,-11 17-10 16,-10-28-25-16,-13 14-11 15,-14-33 1-15,-6 16-16 16,-25-31-7-16,-1 23 10 16,-27-32-3-16,0 27-2 0,-19-32 7 15,12 26-2-15,-25-32 0 16,13 31 5-16,-23-23 0 15,7 32-1-15,-29-22 0 16,13 30-4-16,-34-21-4 16,11 32-1-16,-29-27-3 15,8 27-1-15,-31-20-1 16,14 29 3-16,-41-18-4 16,12 31 0-16,-37-36 1 62,16 52-11-62,-49-14-8 0,25 18 1 0,-37 19 6 0,30 60 5 0,-28-7 10 0,39 43 8 16</inkml:trace>
  <inkml:trace contextRef="#ctx0" brushRef="#br0" timeOffset="8294.609">13346 50 1565 0,'-85'-4'-5'0,"2"2"0"0,-83 5 2 16,29-2-3-16,-7 2-1 15,-130 1 0-15,6 14 4 16,35 10-1-16,-6 23 4 16,26 7 0-16,0 4 1 15,31-8 0-15,-8-1 1 16,32-18-2-16,-5 2 1 15,23 4-1-15,-3 5 1 0,31-5-2 16,-10 14 0 0,24-2-19-16,-8 7-122 0,16-3-164 15,-8 23-4-15</inkml:trace>
  <inkml:trace contextRef="#ctx0" brushRef="#br0" timeOffset="14592.844">23338 13108 671 0,'-13'-4'270'0,"2"-7"32"16,9-3-183-16,9 0-43 15,16-9-22-15,12-2-60 16,17-11-17-16,6 2-2 0,20-14-4 16,1 3 0-16,10-13 3 15,-3 0 12-15,18-19 5 16,-7 4 5-16,18-13 4 16,1 2 3-16,28-16 4 15,-6 9 0-15,27-12 3 16,-8 13-1-16,21-11 0 15,-15 17-4-15,26-6 0 16,-23 15-3-16,10-4-1 16,-23 22-1-16,-4 4 1 15,-36 14-1-15,-3 4 0 16,-33 12 0-16,-13 6 1 16,-29 6 0-16,-10 4 9 15,-17 7 9-15,-4-1 5 16,-4 2 0-16,0-1 0 15,-1 0-8-15,0 0-9 16,0 0-6-16,0 0-3 0,-1 0-2 16,2 0-2-16,0 0-3 15,0 0 1-15,0 0 1 16,0 0 2-16,0 1 2 16,0 0 2-16,2 6 1 15,1 3 1-15,-1-5-1 16,1-1 1-16,-2 0-1 0,0-3 1 15,0 0 0-15,0 0 1 16,0 1-1-16,-1-1 1 16,2 0 0-16,-2 0 1 15,0 0-1-15,0 0-1 16,0 0-5-16,0 1-42 16,0-1-58-16,7 15-194 15,1 10 5-15</inkml:trace>
  <inkml:trace contextRef="#ctx0" brushRef="#br0" timeOffset="18023.33">24059 14086 401 0,'24'-36'138'0,"-1"-1"34"0,10-9-110 15,1 7-18-15,12-11-4 16,2 2-33-16,15-14-10 16,2 5-4-16,14-17 1 15,-2 9 0-15,15-10 2 16,-9 10 7-16,6-16 20 15,-9 12 10-15,8-7 14 16,-15 10 6-16,4 0 10 16,-18 18-14-16,4 6-5 15,-22 10-12-15,-3 9-6 16,-12 8-14-16,-6 4-3 16,-10 4-7-16,-5 5-6 15,-2-1-6-15,-2 2-27 16,-1 1-15-16,0 0-42 15,0 0-19-15,0 0-18 0,0 0 8 16,0 0-71-16,0 1 41 16</inkml:trace>
  <inkml:trace contextRef="#ctx0" brushRef="#br0" timeOffset="18589.839">25014 15496 297 0,'105'-51'99'15,"-15"-2"43"-15,13-5-69 16,-2 8 8-16,11-7 17 16,-19 11-29-16,-1 1-13 15,-22 9-19-15,-10 3-8 16,-20 13-19-16,-5 2-11 16,-7 7-44-16,0 5-154 15,-3 6 30-15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3T02:05:45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22379 5451 817 0,'18'-128'30'16,"-23"19"220"-16,14 10-306 16,-4 31 236-16,0 12 13 15,-7 28-61-15,1 12-42 16,-1 9-58-16,3 8-44 16,1 14-22-16,5 19-14 0,-1 12 5 15,1 23 7-15,0 13 23 16,-5 20 0-16,-1 4 3 15,-1 21 0-15,-2-1 3 16,-2 33 0-16,0 0 2 16,-9 44 2-16,1-1 2 0,-6 54-3 15,2-8 2 1,-1 54-1-16,3-19 3 0,-1 56-3 16,7-30 3-1,-2 50 1-15,3-34 0 0,4 39 0 16,1-39 1-16,1 42-1 15,4-50 0-15,0 33-3 16,-4-46 2-16,1 28 1 16,-3-49-2-16,-2 34 4 15,-2-46 5-15,1 24 0 16,-1-41 1-16,0 19 0 16,4-53-3-16,0 10 0 15,2-48-1-15,-1 0 4 16,3-44 3-16,-2-4-4 15,0-37-18-15,3-18-140 16,1-32-153-16,4-40-13 0</inkml:trace>
  <inkml:trace contextRef="#ctx0" brushRef="#br0" timeOffset="1120.618">22633 4735 927 0,'-9'-9'137'15,"7"-9"111"-15,22-13-284 16,18 2 5-16,29-10 18 15,14-1 6-15,35-16 4 16,8 1 5-16,38-14-1 16,2-4 3-16,35-18 2 0,-8 4 1 15,36-13 5-15,-19 13-1 16,37-12 1-16,-17 16-4 16,44-6-2-16,-20 14-5 15,33-2 0-15,-29 24-2 16,29 5 0-16,-40 22 0 15,5 9-1-15,-42 16 1 0,5 12-2 16,-47 11-1-16,1 21-1 16,-35 10 1-16,-1 27-2 15,-35 8 3-15,-3 33 3 16,-31 10 1-16,-9 38-1 16,-18-2 1-16,-8 49 1 15,-12-8-2-15,-8 45-1 16,-5-8 0-16,-9 45-2 15,-5-19-1-15,-6 49 0 16,-1-28 0-16,-8 35-2 16,5-17 4-16,-3 49 0 15,1-45 1-15,2 57 0 16,4-29 3-16,-1 35 0 16,5-46 1-16,2 44-1 15,1-52 5-15,-1 27 3 16,-2-54 6-16,1 30 12 0,-1-51 12 15,-5 26 10-15,1-49-3 16,-4 20-7-16,3-48-8 16,-2 9-9-16,6-49-15 15,-1-3 3-15,4-46 0 16,-3-7-1-16,3-35-1 0,-3-5 3 16,0-22-2-1,0-5 2-15,2-19-1 16,-1-6 0-16,3-13-1 15,-3-3 3-15,0-9-1 0,-9 3 3 16,-2-1 1-16,-18 2-3 16,-8-1-4-16,-28 8-4 15,-10 0-3-15,-32 3-6 16,-9-1-2-16,-40 11 0 16,6-3 2-16,-34 11-1 15,9 2 5-15,-46 11 0 16,23-4-2-16,-41 18 1 15,18-2-2-15,-45 26 0 16,37-4-1-16,-32 17 4 16,32-11-1-16,-26 11 2 15,42-20 1-15,-15 6 0 16,34-21 0-16,-8 2 1 0,44-21 1 16,5-7 0-1,40-18 1-15,11-5 2 0,36-12 0 16,11-5-12-16,28-5-16 15,11-1-55-15,13-2-273 16,8-24 57-16</inkml:trace>
  <inkml:trace contextRef="#ctx0" brushRef="#br0" timeOffset="2805.303">23235 5357 1040 0,'7'-8'152'0,"-4"12"66"15,4 10-317-15,4 19 2 16,2 17 17-16,4 27 12 16,-5 12 59-16,4 25 0 15,-3-2 4-15,6 17 1 16,-1-15 2-16,7 2 2 16,3-22 2-16,4-10 2 15,-2-30 4-15,5-11 16 16,2-21 15-16,18-18 9 15,10-20-1-15,26-28-1 0,3-20-16 16,22-34-22-16,-17-8-9 16,-6-11 1-16,-28 19 24 15,-12 8 51-15,-29 34 15 16,-9 18 21-16,-12 19-6 16,0 10-69-16,-3 9-95 0,-4 14-19 15,1 8-21 1,-4 19 4-16,0 7 42 15,2 9 21-15,4-10-14 0,10-8-17 16,7-20-6-16,16-20-3 16,9-21 24-16,19-19 21 15,6-17 7-15,18-17 0 16,-5-3 2-16,4-17 0 16,-11 6 5-16,2-6 11 15,-14 8 7-15,2 3 23 16,-16 22 14-16,-9 14 3 15,-16 23-6-15,-10 14-17 16,-13 17-22-16,-12 23-12 16,-10 12-4-16,-16 24 8 15,-7 15 18-15,-8 17-1 16,8-8-3-16,5-2 0 16,19-20-3-16,7-8-1 15,14-20 2-15,13-2 2 0,14-9 1 16,17 4 3-16,11-2 1 15,18 7-1-15,-7-4-3 16,1 10-3-16,-20-5-6 16,-11 2-5-16,-22-4-2 15,-21 8 1-15,-19-5 2 16,-23 9 1-16,-9 0 3 16,-10-3 1-16,11-14 0 15,11-7 30-15,21-14 18 0,13-18-3 16,20-15-18-16,19-22 4 15,5-11-26-15,29-25-4 16,8-4 13-16,19-16 31 16,-1 9-1-16,21-10-4 15,-13 9-13-15,10-5-11 16,-17 18-12-16,-5 0-1 16,-25 20 0-16,-14 15 5 15,-23 22 4-15,-7 10 5 16,-11 12-3-16,-11 12-2 15,-10 8-5-15,-19 17-4 16,-9 11-6-16,-14 14 3 16,8-5 1-16,2 1-1 0,19-14 2 15,11-6 0 1,13-12 0-16,9-3-1 0,14-8 3 16,19-4 2-16,14-5 2 15,25-13 0-15,9-5-3 16,17-12-51-16,-10-5-53 15,-5-15-21-15,-25 3 17 16,-19-7 82-16,-27 5 83 0,-17-2 74 16,-12 9 23-16,-4 0-15 15,1 11-79-15,4 4-46 16,6 9-48-16,10 4-36 16,16 0-11-16,31-9 0 15,21-2 12-15,34-7 25 16,13 1 42-16,13 4 21 15,-18 10 4-15,-3 7 2 16,-28 11-3-16,-11 8-11 16,-23 6-15-16,-10 6-5 15,-20 0-1-15,-10 0 0 16,-9-6 7-16,-5-4 16 16,-2-8 15-16,0-5 39 15,3-7 10-15,2-17-6 16,8-10-23-16,23-33-53 15,14-15-44-15,20-18-18 0,5 8 1 16,4 7-2-16,-21 34 30 16,-12 18-108-1,-17 27 4-15,-13 21-6 0,-10 15-6 16,-11 32-72-16,-8 17 40 16,-20 32-11-16</inkml:trace>
  <inkml:trace contextRef="#ctx0" brushRef="#br0" timeOffset="3821.306">24011 8648 1561 0,'4'-25'295'0,"15"7"140"15,12 11-499-15,21 14-53 16,4 16-9-16,10 29-34 16,-8 15 6-16,-9 23 24 15,-22-7 49-15,-15-4 16 0,-9-26 42 16,-7-16 77-16,-1-23 43 15,0-8 55-15,5-7 15 16,0-2 5-16,0 2-82 16,0-1-91-16,2-38-122 15,33-94-110-15,2 21-44 16,22-29 49-16,5 15 98 16,5 12 115-16,-18 39 114 15,-3 16 43-15,-13 31-29 16,4 13-42-16,-3 15-49 0,11 18-22 15,0 12-9-15,8 24-3 16,-7 10 1-16,-4 17-3 16,-14-5 2-16,-9 3 0 15,-13-19 2-15,-6-11 2 16,-4-18 5-16,1-10 8 16,-1-15 7-16,2-2 1 15,3-4 0-15,-3 0-1 16,1-2-6-16,14-7-3 15,24-28-3-15,61-58-1 16,-26 24-1-16,24-27-1 16,0 2 1-16,7-8 2 15,-19 22 2-15,-3 11 5 16,-27 34 1-16,-5 18 0 16,-15 18-1-16,4 15-2 0,-8 12-5 15,2 13 0-15,-7 1 0 16,1 8 1-16,-6-8 1 15,-1-3 1-15,-1-12-1 16,7-10 4-16,5-17 6 16,14-16 21-16,6-13 3 15,10-18 4-15,-4-3-4 0,-2-12 0 16,-17 4-19-16,-9-14 0 16,-17 11 9-16,-13 0 0 15,-9 14-4-15,-3 10 22 16,1 27-6-16,-12 9-28 15,-5 13-5-15,-9 19-9 16,-7 10-26-16,-1 22 0 16,14 5 14-16,12 15 5 15,15-4 5-15,17 20 3 16,10-2 2-16,16 24-1 16,7 1 1-16,14 41 0 15,-2-3 1-15,3 41-30 16,-13 1-34-16,-3 45-28 15,-20-27-2-15,-15-3-2 16,-12-57 33-16,-5-33 57 0,-6-67 47 16,4-24 56-16,2-26 17 15,0-8 3-15,-3-13-33 16,-13-31-101-16,-4-17-82 16,-4-43-191-16,1-39-105 15,13-70-45-15</inkml:trace>
  <inkml:trace contextRef="#ctx0" brushRef="#br0" timeOffset="4444.647">26868 8258 1175 0,'41'-118'362'16,"5"28"57"-16,-12 36-345 0,5 5-33 15,-5 18-70-15,4 19-35 16,-6 20-6-16,0 22-10 16,-6 16 14-16,-3 27 17 15,-9 10 28-15,-6 26 6 16,-10-3 10-16,-6 9 3 15,-4-23 5-15,2-14 2 16,2-34 6-16,2-14 22 16,5-21 12-16,1-6 32 15,2-6 13-15,-2-3-3 16,0 5-43-16,11-32-75 16,29-77-78-16,7-1-56 15,5-9 11-15,7 1 100 16,-12 34 91-16,-9 22 67 0,-17 37 37 15,-4 12-17-15,-5 14-85 16,8 11-37-16,3 11-25 16,5 22-5-16,2 13 5 15,0 19 3-15,-11-1 8 16,-4 3 4-16,-6-16 2 16,-3-14-7-16,-3-22 3 15,0-10 5-15,0-15 6 16,9-17 7-16,6-9 11 0,17-29 0 15,8-12-6-15,9-20-5 16,-3 8-4-16,4-5-3 16,-13 22-2-16,-3 12-1 15,-11 21-1-15,-4 7-10 16,-8 19-3-16,4 20-6 16,-2 11 0-16,7 21 1 15,3 11 8-15,19 20 5 16,-2-3 6-16,14 5-8 15,6-16-5-15,12-16-4 16,-8-31-1-16,13-30 7 16,-1-29 14-16,16-43 9 15,-5-15 7-15,21-45-2 16,-4-10-7-16,18-42-88 16,-14 2-121-16,19-57-155 0,-19 12-69 15</inkml:trace>
  <inkml:trace contextRef="#ctx0" brushRef="#br0" timeOffset="4655.104">29913 6305 1248 0,'32'-100'381'0,"-24"59"61"16,-4 16-382-16,-3 16-88 16,-17 13-47-16,-17 24-17 15,-33 31-2-15,2 15 43 16,-14 36 20-16,18 14 23 0,12 28 1 16,32-8 11-16,10 27-1 15,16-18 0-15,25 14 3 16,16-26 4-16,28 2 0 15,7-31 3-15,32-8-6 16,-2-31-8-16,32-22-49 16,-13-30-39-16,19-39-277 15,-33-26 40-15</inkml:trace>
  <inkml:trace contextRef="#ctx0" brushRef="#br0" timeOffset="4794.816">30006 7083 602 0,'-133'-27'159'16,"47"0"70"-16,8 6-111 16,38 4-15-16,55-15-10 0,54-5-21 15,89-15-120-15,55-10-248 16,84-32 40-16</inkml:trace>
  <inkml:trace contextRef="#ctx0" brushRef="#br0" timeOffset="6969.482">21694 1792 1692 0,'-2'-33'282'0,"-3"19"184"15,-6-12-530-15,5 17-9 16,6 9 5-16,0 2-9 0,0 7 11 15,-2 25 7-15,-4 15 30 16,-7 30 4-16,-2 16 19 16,0 19-1-16,-3-11 4 15,2-7 3-15,8-28 5 16,0-16 5-16,1-27 2 16,5-12 12-16,1-8 4 15,-1-3 10-15,2-5 2 16,-1 2-5-16,0 0-34 15,-3-31-38-15,-7-71-14 16,14-9-3-16,2-24 0 0,16-51 29 16,10 10 33-16,21-28 8 15,2 15 1-15,26 9 6 16,-3 42-4-16,21 16-3 16,-12 44-9-16,12 33-9 15,-16 26-9-15,-3 31-9 16,-25 14-4-16,-11 26-5 15,-22 10 7-15,-12 7 2 16,-14-1 7-16,-14 21 4 16,-8-12 7-16,-15 13 0 15,-3-9 0-15,-18 14-1 16,1-11 2-16,-12 19 0 16,8-13 0-16,-3 1 2 0,17-20 1 15,1 1-1-15,14-26-3 16,2-4-12-16,8-6-4 15,4-1-13-15,11-11-4 16,8 4-2-16,13-5 9 16,21 8 3-16,16-1 11 15,28 10 1-15,13 0 6 16,27 12 1-16,-5 1 3 16,7 18 6-16,-20 3-36 0,-2 14-125 15,-35-7-82-15,-9-3-89 16,-20-26-130-16</inkml:trace>
  <inkml:trace contextRef="#ctx0" brushRef="#br0" timeOffset="7485.081">23433 865 1104 0,'-36'60'194'15,"-2"-11"122"-15,-7 18-335 16,-13 29 5-16,1-4 10 16,-3 12-1-16,13-17 2 15,10 1-4 1,20-23-2-16,13-7-4 0,17-22 2 15,18-1 1-15,12-13 5 16,17-4 5-16,3-6 4 0,9 0 1 16,-9-4 1-16,-4 1-1 15,-21 1-2-15,-8 2-9 16,-17 3-1-16,-20 14-4 16,-16 7-1-16,-18 18 1 15,-12 5 6-15,-13 12 3 16,7-4 1-16,4 1 0 15,16-17 1-15,11-6-5 16,20-16-1-16,16-5-2 16,14-11 1-16,28-2 1 15,11-3 6-15,30-8 3 16,6-7 3-16,22-2 2 16,-18-8 0-16,-2-4 2 15,-31 3-2-15,-17 0-8 16,-30 1-17-16,-15 2-111 15,-18-1-173-15,-12-8 6 16</inkml:trace>
  <inkml:trace contextRef="#ctx0" brushRef="#br0" timeOffset="7952.841">24830 611 721 0,'4'0'230'16,"-18"10"25"-16,-23 19-179 15,-14 12-78-15,-18 16-4 16,-3 1 2-16,-10 14 4 16,20-2 2-16,5 3 2 15,20-7-1-15,11 15 0 16,18-12 1-16,11-1 4 15,16-7 1-15,20 9 3 16,11-7 1-16,22 11-2 16,-2-2-2-16,5 4-3 15,-17-11-3-15,-10 4-1 16,-21-18 1-16,-13-6 7 16,-21-8 6-16,-23 3 8 15,-15-8 4-15,-30 10 1 16,-8-3-6-16,-21 1-24 15,10-6-30-15,-6-4-61 0,25-14-23 16,13-6-28-16,28-13-27 16,23-15 13-16,30-10 57 15,27-17 20-15,17-7 29 16,33-14 44-16,4-1 9 16,27-11-2-16,-6 2-20 0,23-19-90 15,-18 8 21 1</inkml:trace>
  <inkml:trace contextRef="#ctx0" brushRef="#br0" timeOffset="8169.419">25431 1171 229 0,'49'-68'243'0,"-4"7"-42"16,-17 20-45-16,-5 13-34 15,-8 12-57-15,-3 8-21 16,-7 6-29-16,-2 18-5 16,-1-3-9-16,3 23-10 15,0 11-2-15,-2 38 9 16,2 2 1-16,-1 34 5 15,-3-4 4-15,0 21 1 16,4-23 0-16,1 8 4 16,-2-29-7-16,3-18-63 15,1-37-3-15,-5-17 38 16,-8-33-206-16,-6-53 86 16</inkml:trace>
  <inkml:trace contextRef="#ctx0" brushRef="#br0" timeOffset="8421.59">25340 972 787 0,'-35'-17'153'0,"20"3"41"0,14 9-252 15,28 4-5-15,45-9 2 16,29-15 17-16,57-17 49 16,23-22 45-16,37-11 31 15,-13 2 18-15,14-5 26 16,-39 22-13-16,-5 7-19 15,-47 22-31-15,-24 3-21 16,-43 3-26-16,-20 13 3 16,-26-1-4-16,-12 13-23 15,-16 3-47-15,-37 10-191 16,-20-2-83-16,-44 25-84 16</inkml:trace>
  <inkml:trace contextRef="#ctx0" brushRef="#br0" timeOffset="12919.354">12967 7355 557 0,'169'-20'335'15,"-16"-15"-55"-15,48-7-52 16,21 12-229-16,64 6 3 16,-1 6 1-16,71 3-2 15,-19 6 0-15,62-4 0 16,-41-4 1-16,39 1-1 16,-36-3 5-16,42-7 13 15,-51 0 5-15,31-1 12 16,-48 2-2-16,6 3 4 15,-64 12-14-15,5 7-4 16,-56 11-12-16,-9 10-8 16,-56 6-29-16,-15 10-78 15,-51 1-83-15,-40 14-137 16,-58-1 10-16,-79 12-107 16</inkml:trace>
  <inkml:trace contextRef="#ctx0" brushRef="#br0" timeOffset="13306.507">13909 9532 803 0,'-250'144'213'16,"93"-48"52"-16,48-24-230 16,54-15-62-16,40-2-4 15,41-16 1-15,49-9 6 16,37-14 31-16,65-14 20 15,31-17 10-15,77-26 8 16,12-11-3-16,74-21-13 16,-16 0-13-16,68-9 12 15,-31 14 0-15,56-6 9 16,-47 13 2-16,62 2 3 16,-52 11 8-16,41 3-4 15,-59 17-11-15,24 12-3 16,-72 15-4-16,4 11-24 15,-72 9-7-15,-14 10-17 16,-71 1-10-16,-27 4-27 16,-62-5-31-16,-35 2-44 0,-47-4 16 15,-62 17 4-15,-52 6-19 16,-101 43-99-16,-55 16 10 16,-106 34-76-16</inkml:trace>
  <inkml:trace contextRef="#ctx0" brushRef="#br0" timeOffset="13590.844">13117 13329 519 0,'11'34'425'0,"46"-35"-83"16,25-26 4-16,67-35-296 15,37-16-12-15,83-20 3 16,15-4-27-16,91-22-6 16,-3 9-3-16,86-12 0 15,-33 12-2-15,70-9 1 16,-53 26 0-16,58-8-11 16,-75 23-6-16,29 2-58 15,-81 22-36-15,-10-3-224 16,-103 17-22-16,-57-9-94 15</inkml:trace>
  <inkml:trace contextRef="#ctx0" brushRef="#br0" timeOffset="14232.606">7158 7517 894 0,'1'29'252'0,"-6"-8"49"16,9-33-272-16,-7 26-45 0,2 9-29 16,-4 20-48-16,-3 9-26 15,-4 23-34-15,1-3-16 16,-4 6-67-16,3-17 24 15,0-3-18-15</inkml:trace>
  <inkml:trace contextRef="#ctx0" brushRef="#br0" timeOffset="15451.47">7113 7227 768 0,'-8'-54'176'15,"-8"-8"75"-15,2 5-221 16,-8 2 8-16,1 15-6 16,-8 10-9-16,-4 17-10 0,-11 19-14 15,-2 15-14-15,-8 26-7 16,2 15 2-16,-4 27-1 16,10 5 6-16,3 16 1 15,15-16 3-15,14 0-12 16,18-26 4-16,14-12 0 15,11-26 2-15,10-11 5 16,2-17 18-16,12-16 17 16,-2-13 6-16,10-21 10 15,-5-6 4-15,-3-13 17 16,-13 4 6-16,-7 2 40 16,-16 16 5-16,-8 2 10 15,-6 18-18-15,-5 6-22 16,0 9-49-16,-1 8-39 0,0 12-20 15,-1 18-10 1,-1 14-3-16,1 21 3 0,2 7 22 16,8 4-14-16,8-11-2 15,10-12-12-15,8-20-5 16,15-17-11-16,0-15 13 16,17-29-5-16,3-21-6 15,15-32-18-15,-9-10 12 16,1-18 5-16,-21 9 21 15,-13-2 73-15,-22 23 53 0,-11 2 22 16,-12 21 4-16,-7 5 2 16,-1 21-52-16,-4 9-34 15,1 14-31-15,-6 18-15 16,-2 16-15-16,-11 18-4 16,-1 13 4-16,2 14 7 15,7-5 8-15,10 0-17 16,11-16 2-16,10-3-3 15,5-12 0-15,8 2 1 16,5-6 19-16,9 1 2 16,-2-8 3-16,3-5 3 15,-4-13 3-15,1-8 15 16,-7-11 9-16,5-18 9 16,-5-8 0-16,1-20 0 0,-4-11-12 15,2-22-5-15,-9 2-7 16,-1-12 3-16,-8 12 1 15,-6-13 10-15,-7 20 4 16,-3-7 14-16,-2 14-1 16,0-4 9-16,2 20-8 15,0 1-5-15,1 14-13 16,1 0 0-16,3 10-8 0,2 3 8 16,1 10 0-16,2 7 0 15,2 7-6-15,0 5-20 16,1 5-20-16,0-1-11 15,0 1-4-15,9 23-1 16,21 56 10-16,-6-10 7 16,1 9 7-16,7 31 3 15,-1 3 4-15,8 24 7 16,-3-6-20-16,9 17-60 16,-2-24-43-16,3 3-103 15,-1-28-116-15,9-29-15 16</inkml:trace>
  <inkml:trace contextRef="#ctx0" brushRef="#br0" timeOffset="15940.779">8706 6161 1392 0,'-20'2'277'0,"-6"-11"146"16,2 2-431-16,7 8 6 15,-6 7-21-15,2 11-19 16,-9 12-5-16,-6 8 5 16,-5 13 0-16,5 2 21 15,1 15-4-15,14-2-12 0,7 5-24 16,13-9 2-16,12 3-10 16,8-18 5-16,9-9 10 15,6-13 27-15,6-18 8 16,-2-15 17-16,9-22 23 15,-5-15 10-15,1-31 10 16,-6-8 0-16,-3-19 13 16,-14 4-8-16,-12-16 9 15,-11 13-6-15,-8-13-3 16,-10 14-16-16,-9-8-6 16,3 15-14-16,-5 6 11 15,6 23 2-15,4 15 7 16,13 19-7-16,3 14-21 15,7 14-46-15,6 19-11 16,5 16-12-16,12 30-2 0,4 18 23 16,12 44 30-16,1 4 7 15,9 30-6-15,-11-1-38 16,4 32-93-16,-17-14-40 16,-8 39-150-16,-22-23-46 15</inkml:trace>
  <inkml:trace contextRef="#ctx0" brushRef="#br0" timeOffset="16916.295">6775 9782 1041 0,'-10'28'235'16,"-1"-3"77"-16,2 19-289 15,5 10-60-15,8 15 4 0,7-2 15 16,8 1 4-16,4-19 3 15,11-9-1-15,-1-14-1 16,10-9 0-16,1-17-4 16,15-25-1-16,-2-13-5 15,11-23-1-15,-9-13 0 16,-4-14 3-16,-19 13 6 0,-11 1 36 16,-18 17 25-16,-10 13 63 15,-5 19 16-15,-4 7 2 16,2 10-29-16,0 11-41 15,4 15-61-15,2 23-25 16,3 14-3-16,7 25 0 16,4 1 17-16,9 5 3 15,2-14 8-15,6-4 0 16,1-20-1-16,5 0 0 16,0-13-4-16,7-8-23 15,-4-17-6-15,3-16-1 16,-3-18 2-16,3-24 9 15,-7-16 23-15,-1-24 9 16,-7-14 3-16,5-36 0 16,-9 6-3-16,-9-7 7 15,-1 22 15-15,-3 18 38 16,-11 48 11-16,1 16 7 0,1 23-12 16,2 6-37-16,2 9-58 15,6 16-12-15,3 12-10 16,8 27 4-16,1 15 21 15,10 33 16-15,-3 3 1 16,8 25 2-16,-4-5-1 16,6 23 2-16,-8-13 3 15,0 6 0-15,-10-23 0 16,-3-3-1-16,-8-37-3 0,-6-17-10 16,-1-28-1-16,-3-14 13 15,-2-17-3-15,-10-15-22 16,-6-13 2-16,-10-32-48 15,-2-18-24-15,3-45-7 16,12-16 17-16,11-17 9 16,19 18 48-16,10-3 21 15,4 37 35-15,11 9 23 16,2 22 8-16,5 7 2 16,-4 21-9-16,6 10-21 15,-9 16-17-15,-2 10-8 16,-11 10-5-16,-5 7 2 15,-14 4-2-15,-14 18 4 16,-12 11-1-16,-18 25-1 0,-11 3-10 16,-10 12-42-16,6-12-31 15,2-5-211-15,18-22-10 16,16-25-84-16</inkml:trace>
  <inkml:trace contextRef="#ctx0" brushRef="#br0" timeOffset="18037.249">9111 9527 332 0,'60'-23'149'15,"-40"14"89"-15,-8 6-20 16,-8-1 39-16,-5 3 44 16,-3 0-77-16,3 0-87 15,-5-1-94-15,-34 1-40 16,-45 4-43-16,22 8-16 15,5 4 34-15,-4 13 10 16,12 0 8-16,-3 11-1 16,11 7-3-16,2 11 1 15,11-1-5-15,6 5-5 16,15-8 0-16,10-3-3 16,11-12-2-16,9-5-2 15,4-10 2-15,10-15 2 16,1-11 8-16,9-25 4 15,-2-16 5-15,9-33 5 16,-7-12 1-16,2-31 0 0,-7-2-1 16,3-29 1-16,-13 16-2 15,-4-17 2-15,-5 12-1 16,-4-2 4-16,-16 26 1 16,-4-1 13-16,-3 28 12 0,-5 19 69 15,-2 26 8-15,4 14-6 16,6 22-19-16,-1 10-68 15,3 16-74-15,2 30-14 16,-4 14-2-16,2 29 8 16,5 13 51-16,7 19 6 15,-1-12 4-15,13 9 5 16,4-20-12-16,5 1-25 16,2-26-17-16,12-8-23 15,-2-28-12-15,5-18 3 16,-5-22 22-16,2-21 15 15,-10-16 22-15,-4-9 14 16,-11 1 23-16,-6-4 58 16,-12 10 26-16,-11 1 35 15,-8 7 11-15,-2 6 8 16,-3 9-55-16,-2 6-29 16,4 11-43-16,-4 16-40 0,2 8-31 15,1 19-4-15,6 13 3 16,4 8-2-16,11-3 21 15,13 2-8-15,7-18-7 16,12-11-8-16,3-17 9 16,9-13 4-16,-2-16 17 15,10-13 14-15,-6-7 9 16,2-13 5-16,-7 4 3 16,-6 1 5-16,-13 11 1 0,-5 7 1 15,-11 12-6 1,-4 8-7-16,0 10-8 0,-3 17-4 15,4 11-1-15,4 17 3 16,-1-1 4-16,11 2-1 16,4-15 1-16,10-11-3 15,-1-21 2-15,14-14 18 16,-3-20 8-16,11-25 18 16,-4-12 7-16,4-20 12 15,-6-4-13-15,-1-19 9 16,-12 9-8-16,2-16 6 15,-8 8-12-15,-8-19 0 16,-7 12-14-16,-1-4-2 16,-9 20-12-16,-8 7 10 15,1 31-2-15,-4 16 4 16,-1 23-8-16,0 9-34 0,4 17-30 16,-2 23-10-16,1 19-9 15,5 36 3-15,0 14 32 16,5 28 20-16,10-5 9 15,14 19 4-15,2-22 1 16,13 16 3-16,1-21 0 16,7 7-49-16,-8-26-36 15,3 7-120-15,-12-21-144 0,-18-9-27 16</inkml:trace>
  <inkml:trace contextRef="#ctx0" brushRef="#br0" timeOffset="18172.604">10602 8746 1316 0,'9'-42'235'0,"24"-13"134"15,16-17-413-15,36-28-178 16,17 1-162-16,13-29-14 16</inkml:trace>
  <inkml:trace contextRef="#ctx0" brushRef="#br0" timeOffset="19677.293">8070 13289 1020 0,'-3'-58'368'0,"-15"28"64"15,-4 6-254-15,1 5-69 16,-6 6-24-16,5 12-65 16,-9 14-50-16,0 15-35 0,-11 29-19 15,2 14 4-15,0 9 5 16,11-6 24-16,9-7-22 15,13-26-1-15,11-11-33 16,6-14-4-16,6-7 7 16,4-10 41-16,8-11 17 15,3-8 36-15,12-12 5 16,1-2 4-16,10-3 1 16,-5 9-1-16,4 6-3 15,-12 18-1-15,2 25 2 16,-9 19-1-16,4 39 2 15,-8 14 2-15,5 26 3 16,-5 3-1-16,4 19 1 16,-8-16-1-16,1 23 2 15,-10-16 0-15,-2 14 1 16,-8-22 0-16,-9 9 4 16,-6-28-1-16,-6-7 16 0,-5-31 8 15,-3-11 49-15,3-31 19 16,-8-15-12-16,0-23-26 15,-5-26-19-15,6-32-53 16,-1-42-28-16,16-28 10 16,17-45 9-16,12-9 7 15,17-19 5-15,12 22 1 0,21-20 9 16,-2 35 0-16,6 1 2 16,-8 37-1-16,-2 5 6 15,-19 51-7-15,-8 15 8 16,-13 29 10-16,-7 13 37 15,-10 17 5-15,-5 6-5 16,-2 11-13-16,-7 27-16 16,0 21-41-16,-9 41-7 15,-3 19 3-15,0 34 6 16,4-15 5-16,6 5 5 16,11-34 0-16,9-11-3 15,5-36-5-15,9-12-7 16,4-30-5-16,12-21-1 15,5-22 2-15,15-31 6 16,0-18 6-16,9-31 5 16,-6-10 2-16,0-21 2 15,-12 3-1-15,1-18 3 0,-10 21-1 16,-3-1 1-16,-10 29-2 16,-5 26 1-16,-10 35-1 15,-5 16-9-15,-7 29-4 16,7 30 3-16,3 10-1 15,9 30 0-15,4 12 8 0,10 18 4 16,0-14-3 0,11-5 1-16,1-24-6 0,12-14-10 15,-1-29-4-15,12-24 0 16,-7-25-1-16,12-44 6 16,-7-24 10-16,2-47 6 15,-9-12 0-15,-3-38 3 16,-13 8-2-16,-2-31 2 15,-8 18-2-15,-5-15 2 16,-8 35-1-16,-7 10 16 16,-9 50 29-16,-8 31 46 15,-2 44 14-15,-2 19-7 16,2 24-26-16,0 13-82 16,2 20-53-16,-2 47-19 15,2 22 4-15,3 50 11 16,11 22 54-16,16 40 5 15,5-20 5-15,16 28 3 0,10-23 1 16,5 14 0-16,-3-36-1 16,14 6-32-16,-6-34-22 15,0-11-126-15,-14-38-101 16,-11-25-85-16,-34-40-97 16</inkml:trace>
  <inkml:trace contextRef="#ctx0" brushRef="#br0" timeOffset="19854.617">10452 11743 637 0,'114'-137'126'16,"-10"18"68"-16,47-24-188 16,-2 21 3-16,22 2 3 15,-22 21-4-15,-4 8-62 16,-31 32-102-16,-10 10-44 15,-44 17-82-15</inkml:trace>
  <inkml:trace contextRef="#ctx0" brushRef="#br0" timeOffset="24394.746">9508 4927 869 0,'19'-37'200'0,"-16"1"77"16,-5 8-285-16,-2 4 51 16,-2 5-43-16,-8-2-8 15,-2 5-3-15,-14-2-17 16,-10-1-2-16,-24 0 6 15,-6 5 5-15,-24 4 11 16,-7 3 17-16,-27 7 5 16,6 6 0-16,-30 6 1 15,7 10-12-15,-18 13-2 16,12 7-6-16,-27 23-5 16,24 6-2-16,-19 22-17 15,7 12-3-15,-15 24-10 16,27-5 0-16,-24 26-35 15,22-12 10-15,-5 25 3 16,17-14 10-16,-7 15 7 16,26-18 37-16,-4 17 8 15,28-31 1-15,10 11 3 0,23-19 0 16,9 11 1-16,19-18 1 16,13 16 4-16,14-12 2 15,9 10-2-15,9-18-1 16,16 19 3-16,3-14-6 15,16 4-3-15,3-19-1 16,21 9 0-16,0-26-5 16,22-3-5-16,-1-18 2 15,27-7 0-15,-3-22 0 0,29-13 3 16,-5-19 4-16,37-24 1 16,-4-16 1-16,39-25 1 15,-11-11-1-15,44-28 0 16,-16-5 0-16,39-25 0 15,-30 8 0-15,36-27-1 16,-35 11 0-16,29-14 0 16,-43 16 0-16,20-21 5 15,-35 22 8-15,12-15 15 16,-44 13 5-16,14-28 11 16,-34 28 0-16,2-22 5 15,-25 16-9-15,-3-8 19 16,-35 32 1-16,-11-18 32 15,-27 29 9-15,-19-5 12 16,-20 24-10-16,-13-5-3 16,-16 19-32-16,-19-9-20 0,-4 13-16 15,-20-12-17-15,-6 13-10 16,-29 0-7-16,-3 17 0 16,-28-4-6-16,-2 19 4 15,-29 3-3-15,15 9 2 16,-29 9-4-16,12 19 1 0,-12 8-3 15,21 10-11-15,-15 15-55 16,30 8-37-16,-9 18-251 16,26 7 20-16</inkml:trace>
  <inkml:trace contextRef="#ctx0" brushRef="#br0" timeOffset="27395.073">11908 7793 1374 0,'-51'-9'205'0,"-5"-9"208"0,3-2-453 16,5 2 86-16,4-1-6 15,-5 1 3-15,5 3-39 16,-12 0-5-16,-4 1-9 16,-24 0-7-16,-4 5 1 15,-25 0 0-15,-5 2 8 16,-27 0 9-16,10 2 9 15,-31 2 3-15,7 2 2 0,-25 6-9 16,11 10-6-16,-24 13-3 16,20 8-4-16,-22 12-3 15,28 4 2-15,-20 16-2 16,19 1-8-16,-20 15-3 16,20-3 0-16,-20 14 1 15,25-11 4-15,-18 13 8 16,27-6 2-16,-16 7 4 15,21-9 1-15,-3 14-1 16,29-10-1-16,-9 11 1 16,31-6-3-16,1 12-2 15,25-12-1-15,4 13-5 16,20-12-5-16,7 20-5 16,12-10-1-16,-2 21-16 15,8-12-3-15,5 19-9 0,8-15 1 16,13 9-14-16,16-24 14 15,12 9 3-15,12-20 12 16,20 5 0-16,3-15 17 16,27 0-8-16,9-18-10 15,31-4 2-15,4-24 5 16,42-14-6-16,-14-16 9 16,47-20 13-16,-12-14 1 0,38-15-1 15,-22-7 7-15,48-21-1 16,-34-3 3-16,51-26-1 15,-28-4 4-15,44-36-1 16,-18 1 2-16,46-31-1 16,-38 2 2-16,36-24-1 15,-39 21 0-15,14-23 1 16,-50 25 0-16,15-16-2 16,-49 22 1-16,-6-6 0 15,-41 25 1-15,-7-13 2 16,-48 32 9-16,-20 1 52 15,-30 20 24-15,-29 3 65 16,-30 23 2-16,-26-10 1 16,-16 10-50-16,-24-2-11 15,-12 9-66-15,-29 3-2 16,-3 17-10-16,-29 2-3 16,-1 11-17-16,-35 8-2 0,13 11-4 15,-35 10-1-15,17 10 2 16,-24 10 0-16,28 3 1 15,-17 10-15-15,35 1 1 16,-15 17-114-16,33 8-45 0,-13 28-203 16,23 4-47-16</inkml:trace>
  <inkml:trace contextRef="#ctx0" brushRef="#br0" timeOffset="28572.851">12595 10724 667 0,'-109'-23'204'0,"3"-1"87"16,-21-2-195-16,18 6 50 15,-24-2-1-15,10 9-66 16,-16 5-19-16,10 3-25 16,-33 6-11-16,21 10-19 15,-30 6-2-15,11 5-1 0,-24 11-3 16,18 2 7-16,-24 12 0 15,22 1 2-15,-25 9 1 16,20 3 2-16,-20 16-8 16,17-2-2-16,-21 25-3 15,22 2-1-15,-22 24-2 16,23-1 1-16,-20 25-1 16,24-9 1-16,-20 22 1 15,28-15 0-15,-8 14 1 16,26-21-1-16,-10 21-2 15,28-12-2-15,-3 20-3 16,20-15-1-16,-1 23-1 16,25-21 2-16,6 12-2 15,18-23 2-15,12 20 0 16,22-22-1-16,8 22 0 16,15-17 2-16,14 21-3 15,10-19 1-15,13 20-4 16,12-22-1-16,18 15-9 0,5-31-6 15,19 14-21-15,2-28-3 16,25-2-32-16,-1-30 13 16,26-5 6-16,-2-34 22 15,35-18 8-15,-11-24 37 16,38-22 0-16,-14-15 0 0,34-26 1 16,-21-12 1-16,39-30-4 15,-30-3 1-15,31-34 1 16,-21-1 0-16,39-29 1 15,-34 6 0-15,37-30 1 16,-27 15-1-16,23-31 2 16,-42 20-1-16,28-29-1 15,-45 17-2-15,18-35-5 16,-39 27-1-16,10-40-1 16,-37 34 1-16,4-29 2 15,-35 38 6-15,-7-19 0 16,-31 44 3-16,-8-6 11 15,-33 40 14-15,-20-3 33 16,-19 34 25-16,-24-6 32 16,-21 22-10-16,-31-10-6 15,-8 13-33-15,-37-11-23 0,-9 18-47 16,-39 1-47-16,-2 22-31 16,-44 16-203-16,-4 31-64 15,-47 24-57-15</inkml:trace>
  <inkml:trace contextRef="#ctx0" brushRef="#br0" timeOffset="31252.658">10311 5193 823 0,'31'-28'168'0,"-1"-11"77"0,36-12-242 16,18-2-14-16,45-14-2 16,12 2 7-16,47-21-3 15,0-3 2-15,39-17-4 16,-23 7 5-16,23-9-3 16,-35 14 5-16,2-3 0 15,-43 19 4-15,-3 1 1 16,-41 20 0-16,-15 13-19 15,-32 21-45-15,-15 13-134 16,-30 18-36-16,-35 19-78 16</inkml:trace>
  <inkml:trace contextRef="#ctx0" brushRef="#br0" timeOffset="31446.773">11109 5633 493 0,'137'-61'102'16,"33"-29"46"-16,16-5-196 16,54-16-102-16,-21 11 14 15</inkml:trace>
  <inkml:trace contextRef="#ctx0" brushRef="#br0" timeOffset="31948.469">7096 3023 1229 0,'14'-15'283'0,"-8"6"28"16,-8 10-374-16,15 23-48 16,16 17-3-16,16 27-2 15,4 17 68-15,12 30-2 16,-9-1-3-16,0 16-59 0,-13-13-24 16,1 8-85-16,-16-21-16 15,-1 1-32 1</inkml:trace>
  <inkml:trace contextRef="#ctx0" brushRef="#br0" timeOffset="32841.574">7623 3712 372 0,'10'-47'80'0,"3"8"36"16,1 19-116-16,9 7-5 16,3 8-2-16,9 10-4 15,-1 12-2-15,4 14 9 16,-2 4 6-16,1 9 4 15,-2 0 2-15,-1-5 9 16,-5-11 10-16,-6-7 19 16,-8-7 28-16,-6-12 53 15,-6-1 9-15,4-11-1 16,4-10-22-16,11-26-39 16,6-13-65-16,21-33-52 15,0-7-27-15,7-18-6 16,-3 15 10-16,1-5 16 15,-16 23 44-15,-2 12 24 16,-10 25 7-16,0 11 3 16,-3 20-3-16,5 12-10 0,-2 10-11 15,9 15-4-15,-2 8-3 16,9 13-1-16,-1 2 1 16,11 3 2-16,-3-10 2 15,7-7-1-15,-2-14 1 16,7-15 4-16,-8-15 2 15,13-25 3-15,-6-15 2 16,12-24-2-16,-7-6-7 0,10-23-5 16,-13 4-3-16,3-4-3 15,-13 18 3-15,-6 6 2 16,-11 30 2-16,0 14-5 16,-7 16-1-16,5 17-4 15,3 16-2-15,11 21-2 16,1 24 6-16,8 38 1 15,-6 7 4-15,6 20 0 16,-8-5 2-16,7 6-1 16,-8-26 1-16,8 3 0 15,-7-18 3-15,-1-2 3 16,-14-20 3-16,-5-13 11 16,-15-18 13-16,-4-8 52 15,-9-15 26-15,-2-6 68 16,-9-7-87-16,-13-24-56 0,-5-9-53 15,-12-38-58-15,-3-22-87 16,1-29 83-16,10 2 45 16,3-29 1-16,15 15 28 15,1-2 21-15,8 21-3 16,12-2 5-16,6 31 0 16,8 0 0-16,12 19-2 15,16-2-7-15,4 18-8 16,8 7-10-16,-4 23-4 15,4 15-4-15,-14 19 0 0,2 22-2 16,-15 15 8-16,-5 27 8 16,-12 11 3-16,-14 29 5 15,-17-2 4-15,-11 12 0 16,-6-17 0-16,-3-6 2 16,1-27 0-16,3-9-18 15,9-25-41-15,-1-11-189 16,2-22 33-16</inkml:trace>
  <inkml:trace contextRef="#ctx0" brushRef="#br0" timeOffset="33481.421">11006 1785 282 0,'79'-7'59'0,"-10"23"32"0,-16 10-77 15,7 27 5 1,-9 11 1-16,-4 28 4 0,-10 6 1 15,-6 16-5-15,-10-17-5 16,0 0-1-16,-8-31-3 16,1-20 21-16,-1-23 46 15,0-12 70-15,-1-19 7 16,9-17 5-16,2-10-24 16,10-19-48-16,3-9-70 15,9-20-11-15,-7 7-9 0,1-7-5 16,-9 15-3-16,-1 2-15 15,-10 22-8-15,3 4-26 16,-3 20-1-16,5 12-5 16,-2 18 12-16,7 23 11 15,0 14 28-15,10 22 5 16,1 3 7-16,17 7 2 16,2-13 1-16,12-7 2 15,-6-33 1-15,4-17 35 16,-10-17 17-16,0-33 16 15,-6-18 1-15,9-38 2 16,-2-12-35-16,5-48-16 16,-6 6-18-16,-6-34-3 15,-11 10-26-15,-13-19-6 0,-14 24 2 16,-8-17 3 0,-9 42 19-16,-11 18 52 0,-4 34 27 15,4 30 13-15,0 32-9 16,4 10-58-16,5 23-42 15,7 23-33-15,-3 6-16 16,3 45-4-16,5 22 41 16,15 31 12-16,7 7 14 0,24 34 5 15,12-19 9-15,20 15 1 16,2-16 0-16,8 4-84 16,-17-30-64-16,-14-1-118 15,-26-38-15-15,-20-28 83 16,-26-40 65-16,-18-45-5 15,-10-41 217-15</inkml:trace>
  <inkml:trace contextRef="#ctx0" brushRef="#br0" timeOffset="33721.655">13200 1114 839 0,'121'-72'207'0,"-18"11"82"16,16-6-252-16,-15 11 1 15,3 6-11-15,-24 16-37 16,-8 9-23-16,-30 23-9 16,-10 1-62-16,-17 12 2 15,-11 14-47-15,-11 0-99 16,-6 10 2-16,-4 13-36 0</inkml:trace>
  <inkml:trace contextRef="#ctx0" brushRef="#br0" timeOffset="36030.942">16127 556 1291 0,'77'-63'90'15,"-77"39"199"-15,-9 25-456 16,-2-18 95-16,-6-3-15 0,-13 9 7 16,-11-3 8-16,-19-17 26 15,-4-4 49-15,-15-12 42 16,2-2 3-16,-24-2 1 16,4 12-25-16,-17 8-11 15,-2 16-16-15,-32 3 0 16,9 5-1-16,-24 7 2 15,-2 6 0-15,-25-2 3 16,19-1 0-16,-27 11 2 16,17-5 0-16,-23 3 2 15,23 5 2-15,-30 5 1 16,27-5 1-16,-22 4 5 16,26-2 9-16,-24-2 1 15,24 1-1-15,-23 4-1 0,20 3-5 16,-28-5-11-16,19 8-4 15,-23-1 0-15,26 1 0 16,-28-6-1-16,29 10-1 16,-24-1 3-16,25 6-3 15,-18 4 7-15,30 3-3 16,-20 6 3-16,29 7-2 16,-15 0 4-16,20-11-7 15,-16 14 3-15,21 1-2 16,-21 7-1-16,18 6-2 0,-26 19 1 15,20-4-2-15,-22 11 1 16,19-10-1-16,-13 21 1 16,25-11-2-16,-24 19 0 15,42-19-2-15,-16 22 2 16,24-12-3-16,-9 24 1 16,31-12 1-16,-23 27 1 15,30-18-2-15,-17 18 3 16,21-18-1-16,-4 10-1 15,25-22 0-15,-10 14 0 16,31-21-2-16,0 9 2 16,13-16-1-16,6 17 5 15,14-16-2-15,7 13 1 16,14-15 0-16,13 5-6 0,11-20-12 16,21 1 0-1,8-17-3-15,24-4-5 0,4-17 0 16,32-5 2-16,0-18-7 15,32-12 9-15,-3-13 4 16,34-11 6-16,-7-11 7 16,38-12 11-16,-19-3-7 15,54-15 3-15,-13-3-3 0,46-15 2 16,-15 4-5-16,63-15 0 16,-32 1-3-16,59-17-9 15,-30 10-7-15,50-9-24 16,-36 10-13-16,43-8-26 15,-49 13 4-15,40-15-1 16,-48 8 25-16,29-5 15 16,-51 11 26-16,24-10 9 15,-50 14 8-15,21-8 4 16,-49 7 3-16,28-1 12 16,-41 8 1-16,15-11 15 15,-36 5 6-15,17-13 22 16,-45 7-2-16,11-10 14 15,-31 10-11-15,6-20-5 16,-25 5-20-16,10-18-7 0,-23 6-14 16,-1-23 10-16,-28 19 26 15,-10-5 30-15,-28 16 11 16,-13-11 14-16,-18 23 0 16,-7-12-26-16,-15 11-31 15,-11-10-9-15,-12 10-10 16,-16-18-14-16,-6 17-7 15,-28-33-4-15,-18 24-47 16,-37-6-36-16,-23 12-6 0,-49-3 7 16,-4 38-31-16,-50-2-251 15,3 30 123-15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3T05:40:59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21688 13280 69 0,'-44'47'94'16,"8"-13"7"-16,2-2 21 15,5-1 80 1,5 1-140-16,11-4-22 16,8-3-40-16,13 1-10 15,7-9-6-15,18 4-11 16,7-6-17-16,19-1-85 15,4-8 20-15</inkml:trace>
  <inkml:trace contextRef="#ctx0" brushRef="#br0" timeOffset="2865.707">32112 157 519 0,'-52'9'102'16,"0"11"50"-16,-13 18-162 15,-5 10-1-15,-13 10-4 16,1 3-4-16,-18 11-3 0,7 0 5 16,-24 2 1-16,9 4 5 15,-13 6 6-15,13-9 7 16,-9 6-1-16,26-2 2 15,-1 19 11-15,17-1 3 16,3 15 1-16,19-8 6 0,3 23 0 16,14-15-10-1,6 15-3-15,9-8-3 16,5 20-5-16,13-21-1 16,12 13 0-16,7-18 0 0,14 15 1 15,6-22 0-15,7 5 0 16,2-15 2-16,18 7 5 15,4-24 3-15,27 0 23 16,12-18 13-16,42-9 22 16,5-19 2-16,38-9 1 15,-4-10-23-15,40-7-13 16,-17-2-23-16,32-9-8 16,-23-4-7-16,18-14-20 15,-22-7-18-15,-3-17-58 16,-34-14-37-16,-7-19-114 15,-42-7-11-15</inkml:trace>
  <inkml:trace contextRef="#ctx0" brushRef="#br0" timeOffset="3309.449">32337 82 938 0,'146'-24'169'15,"43"12"80"-15,4 8-309 16,20 6-10-16,-10 1-19 0,6 21-22 15,-48 17 22-15,-44 15 25 16,-44 0 14-16,-40 32 26 16,-33 4 26-16,0 0 6 15,0-16 6 1,0 14 4-16,0 10 3 0,0 45-1 16,0 20-7-16,-29 69-2 15,-25 5-3-15,-52 6-3 16,-28-41 1-16,-55 6-2 15,-2-39-2-15,-33 30 0 16,9-35 0-16,-41 23 0 16,22-27 1-16,-48 12 1 15,10-20-8-15,-44 17-115 16,39-27-70-16,-58 3-22 16</inkml:trace>
  <inkml:trace contextRef="#ctx0" brushRef="#br0" timeOffset="4425.293">16445 5428 1227 0,'56'-38'165'0,"37"-30"161"16,32-14-373-16,67-24-1 15,25 5 39-15,71-24-1 16,9-2 4-16,68-29 1 16,-14 10 4-16,59-36 11 15,-42 18 9-15,42-17 11 16,-62 27 3-16,12-3 7 15,-82 44-11-15,-16 11-8 0,-84 46-15 16,-30 21-73-16,-66 31-80 16,-34 26-66-16,-48 25-48 15,-64 51-94-15,-42 17 23 16</inkml:trace>
  <inkml:trace contextRef="#ctx0" brushRef="#br0" timeOffset="5413.028">17748 9704 966 0,'94'24'193'0,"11"-43"131"16,20-22-282-16,71-32 16 15,114-60 67 1,33-7-93-16,60-33-8 16,26-10-10-16,32-19-7 15,-79 41-6-15,57-41 1 16,-59 24 1-16,63-34 0 16,-47 19 1-16,38-23 16 15,-66 33 7-15,30-17 7 16,-89 45 3-16,-1 9 2 15,-77 45-13-15,-14 6-10 0,-65 39-8 16,-20 9-1-16,-51 22-5 16,-23 5-4-16,-29 13-3 15,-10 2-4-15,-14 6-1 78,-1-2-1-78,-4 2 5 0,0-2 1 0,0 1 3 0,0 0-1 0,0 0-2 0,0 0-7 0,0 0-2 0,0 0-1 16,0 0 2-16,0 0 1 0,0 0 8 0,0 0 2 16,0 0 1-16,0 0 0 15,0 0 2-15,1 0-1 16,0 0 1-16,0 0 0 16,0 0 1-16,1 0 0 15,-1 0 0-15,0 0 0 16,0 0 0-16,0 0 1 15,0 0-1-15,0 0 1 16,-1 0 1-16,0 0 1 16,2 0 1-16,-2 0 1 15,0 0 0-15,0 0 1 16,0 0-2-16,0 0-2 0,0 0-2 16,0 0-2-16,0 0-3 15,0 0 0-15,0 0 0 16,0 0 1-16,0 0 1 15,0 0 1-15,0 0 1 16,0 0-1-16,0 0 0 16,0 0-1-16,0 0 0 15,0 0-1-15,0 0 2 0,0 0 1 16,0 0 1 0,0 0-1-16,0 0 2 0,0 0-1 15,0 0-1-15,0 0 1 16,0 0-1-16,0 0-1 15,0 0 0-15,0 0 0 16,0 0 0-16,0 0 1 16,0 0 2-16,0 0 3 15,0 0 2-15,0 0 2 16,0 0 0-16,0 0-1 16,0 0-4-16,0 0-1 15,0 0-2-15,0 0 0 16,0 0 0-16,0 0 0 15,0 0 0-15,0 0-3 16,0 0-4-16,0 0-20 16,0 0-27-16,0 0-197 0,0 0-152 15,1 0-38-15</inkml:trace>
  <inkml:trace contextRef="#ctx0" brushRef="#br0" timeOffset="6611.894">23734 12594 484 0,'30'-21'176'0,"1"-8"26"0,19-10-95 16,41-29 8-1,13-7-48 1,27-10-9-16,15-8-14 0,37-11-10 15,-13 13-22-15,44-20-7 16,-12 6-3-16,45-12-1 16,-27 7 0-16,26-10-1 15,-31 16 0-15,17-1 1 16,-44 18 0-16,8 5-2 16,-40 20-1-16,-4 6-22 15,-40 19-19-15,-11 10-82 16,-33 12-54-16,-16 18-80 15,-37 20-52-15</inkml:trace>
  <inkml:trace contextRef="#ctx0" brushRef="#br0" timeOffset="7076.64">23929 13295 610 0,'-29'41'373'0,"14"-16"-40"15,20-25-134-15,11-25-98 16,13-14-71-16,35-24-16 16,19-18-18-16,46-31-2 15,20-6 5-15,48-31 0 16,-4 6 2-16,47-39 1 15,-16 11 3-15,33-19-1 16,-28 22 1-16,26-13-2 16,-40 33 1-16,3-3-3 15,-51 32 1-15,-11 8 2 16,-54 30 2-16,-22 16 5 16,-39 26 5-16,-13 15 5 15,-20 13 0-15,-3 3-7 16,-5 6-11-16,-1 2-13 15,-2 0-8-15,3 0-4 16,-1 0 3-16,1 0 3 0,0 0 4 16,0-1-11-16,0 0-14 15,0 1-66-15,0 0-54 16,0 0-58-16,1 0-43 16,26 7-41-16,46 4 7 15</inkml:trace>
  <inkml:trace contextRef="#ctx0" brushRef="#br0" timeOffset="16990.055">25350 12649 534 0,'-122'26'107'15,"2"-6"45"-15,-26 13-147 16,3 7-27-16,-25 11 4 0,10-3 19 15,-29 5 0-15,21-8 0 16,-30 1-1-16,17-2 1 16,-14 9 1-16,29-4 8 15,-10 8 21-15,40-7 13 16,3 3 15-16,27-6 2 16,-2 11-4-16,23-10-20 0,2 20-14 15,21-2-16-15,12 10-9 16,25 2-25-1,12 0 8-15,25-16 0 16,10-7 5-16,18-11 4 16,5-18 9-16,16 3 10 15,4-3 6-15,19 1 5 16,-1-5 3-16,25-2 3 16,-3-9-5-16,24-8-6 15,-7-13-1-15,39-10-2 16,-8-9-5-16,26-8-1 15,-15 1 1-15,27-4 4 16,-31 6 5-16,19-5 18 16,-26 5 5-16,18-11 7 15,-29 1-1-15,12-13 1 0,-26 3-15 16,8-9-1-16,-30 7-6 16,3-1-4-16,-28 13-8 15,-10 0-1-15,-25 10-4 16,-10 7 5-16,-18 12 13 15,-7 4 31-15,-9 5 7 16,-6 1-3-16,-6-3-24 16,-11-8-71-16,-8-5-53 0,-13-5-26 15,-3-1 3 1,-10-5 30-16,6 5 71 0,-5 0 49 16,12 3 28-16,-6-2 17 15,11 7-5-15,-2-3-5 16,6 3-29-16,-7-1-13 15,6 2-18-15,-8 1-13 16,5 2-9-16,-10-2-1 16,0 3 3-16,-13-2 1 15,2 4 5-15,-17-2 2 16,5 4 1-16,-8-2-1 16,7 3-1-16,-14 5-2 15,7 5-1-15,-13 4-3 16,8 7 0-16,-11 2-3 15,10 1-12-15,-14 6-18 16,11-1 0-16,-11 7-1 16,11-2-10-16,-8 4 3 0,14-5 12 15,-5 3-10-15,10-4 2 16,3 3 11-16,19-5 11 16,5 4 3-16,16-1 11 15,-2 7-1-15,7 0 1 16,-5 8-2-16,5-2 0 15,0 3-24-15,5-5-8 16,5 1-32-16,10-5-10 0,4 4 2 16,3-2 25-16,6 8 9 15,0 1 34-15,6 7 10 16,0 0 3-16,10 3 0 16,7-10 1-16,20-3 4 15,9-11 7-15,24-6 16 16,6-8 8-16,20-5 5 15,-7-7-2-15,16-1-5 16,-10-3-15-16,21-5-7 16,-11-1-7-16,25-3 2 15,-14-7 7-15,11-4 18 16,-26-1 18-16,5-13 26 16,-27-4 5-16,3-12 4 15,-18-1-20-15,5-9-12 16,-17 7-22-16,-2-4 23 0,-21 13 11 15,-7 1 38-15,-19 8 15 16,-9-2 16-16,-10 3-26 16,-11-12-25-16,-5-2-42 15,-10-9-23-15,-7 2-29 16,-19-9-18-16,-7 8-11 16,-42-9-32-16,-11 10-6 15,-52 4-7-15,-14 17-7 16,-65 21-92-16,-8 27-219 15,-79 28 40-15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3T06:01:2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31162 677 1803 0,'-14'-28'-146'0,"0"-3"102"0,-3-6 17 0,-12-21-29 0,0 9 56 0,8-8 29 0,-1-1 47 0,9 10 4 0,3-12-12 0,4-8-24 0,-2 13-39 0,7 18-42 16,2-1-4-16,-2 18 2 15,-6 12 9-15,0 12 27 16,-7-16 2-16,-6 11-3 15,-21-1-9-15,-11 2-9 16,-21 0-8-16,-5 15-7 0,-15 6-25 16,11 11 3-16,-9 36 4 15,11 2 5-15,-10 18 15 16,14 2 27-16,3 15 5 16,23-30 0-16,6 19-4 15,22-10-11-15,14 5-26 16,16-17-7-16,21 2-19 15,13-18-12-15,24 6-46 16,3-10-27-16,20 7-54 16,-5-7-33-16</inkml:trace>
  <inkml:trace contextRef="#ctx0" brushRef="#br0" timeOffset="1017.218">32532 164 711 0,'-81'-3'-5'0,"-37"30"66"16,-5 4-221-16,-40 20 13 15,4 14 47-15,-19 14 40 16,21-17 65-16,-22 19 28 16,28 0 16-16,-11 5 13 15,28 0 11-15,5 16 23 16,26-2-23-16,-3 14-14 0,30-1-17 16,8 18-11-16,21-9-29 15,11 18-6-15,23-15 2 16,17 20 3-16,14-16 0 15,24 10 4-15,12-25-1 16,22 2 4-16,9-27 4 16,26-6 35-16,-4-26 16 15,28-14 21-15,-7-23 8 0,22-19 9 16,-11-20-31-16,31-24-11 16,-16-12-19-16,27-17-8 15,-15-2-10-15,3-21 25 16,-33 3 10-16,-4-12 25 15,-38 7 10-15,-10-19 10 16,-24 13-27-16,-11-17-10 16,-16 13-27-16,-10-18-8 15,-20 16-18-15,-12-21-11 16,-11 21-10-16,-19-23-5 16,-12 15-4-16,-13-10 2 15,3 28 6-15,-18-1 1 16,7 21 1-16,-23 2-12 15,2 15-7-15,-19 6-54 16,-1 16-62-16,-33 14-58 16,14 23-70-16,-27 23-100 15,6 14 3-15</inkml:trace>
  <inkml:trace contextRef="#ctx0" brushRef="#br0" timeOffset="2119.203">11837 4933 1146 0,'81'-9'237'16,"-25"-19"104"-16,79-10-333 15,35-2-35-15,79-24 7 16,20-4 3-16,87-26 2 15,-7-1 2-15,77-41 9 16,-22 0 2-16,80-36 1 16,-45 4 2-16,76-37 5 15,-53 17 0-15,54-16 2 16,-75 35 4-16,31-6-1 16,-91 42-1-16,9 12-5 0,-87 42-4 15,-2 17-21-15,-76 38-31 16,-15 26-112-16,-60 27-39 15,-39 39-66-15,-68 20-34 16,-79 43 14-16,-67 20 31 0</inkml:trace>
  <inkml:trace contextRef="#ctx0" brushRef="#br0" timeOffset="3067.34">14302 9045 630 0,'44'116'108'0,"34"-37"138"16,13-59-180-16,56-25 48 16,28-18 17-16,80-34 19 15,9-24-56-15,97-48-14 16,8-7-23-16,100-59-12 15,-16 1-28-15,102-53-3 0,-47 8-5 16,78-48-3-16,-59 21 2 16,75-46 4-16,-73 34 1 15,75-35 0-15,-72 43 2 16,37-22 1-16,-58 47-7 16,44-9-1-16,-94 53-2 15,24 5-3-15,-75 52-5 16,-18 6 4-16,-87 46-2 15,-7 10 0-15,-83 23 0 0,-10 9 2 16,-67 22-2-16,-23 5 0 16,-46 11 1-16,-14 3 0 15,-31 5 0-15,-9 3-3 16,-10 0-1-16,-2 2-4 16,-4 0 0-16,-1-1-5 15,2 0 1-15,0 0-5 16,0 0 1-16,0 0-4 15,0 0 6-15,-1 0 3 16,1 0 5-16,0 1 3 16,0 1 5-16,1 5-1 15,1-2 0-15,1 2-2 16,1-1 0-16,0 1 1 16,0 1 1-16,6-1-1 0,2 0 2 15,32 33 1-15,-34-38-1 16,-3 2 0-16,-3-3 0 15,-1-1 2-15,-3 0 0 16,0 0 3-16,0 0 0 16,0 0-1-16,0 0-2 15,0 0-1-15,0 0-3 16,0 0-2-16,0 0 1 16,0 0 0-16,0 0 1 0,0 0 3 15,0 0 0-15,0 0 1 16,0 0 0-16,0 0-3 15,0 0-2-15,0 0-2 16,0 0-1-16,0 0-2 16,0 0 2-16,0 0 1 15,0 0 2-15,0 0 0 16,0 0 1-16,0 0 0 16,0 0 0-16,0 0 0 15,0 0 0-15,0 0 0 16,0 0 0-16,0 0 3 15,0 0 0-15,0 0 4 16,0 0 0-16,0 0 0 16,0 0 0-16,0 0-3 15,0 0-3-15,0 0-3 16,0 0-14-16,0 0-59 16,0 0-58-16,0 0-201 0,1 0-42 15,0 1-98-15</inkml:trace>
  <inkml:trace contextRef="#ctx0" brushRef="#br0" timeOffset="4821.79">27291 9907 1404 0,'-12'-28'298'15,"-5"-1"120"-15,1 7-454 16,-21 3-86-16,-12 7-28 16,-30 11-18-16,-12 7 14 15,-27 3 33-15,4 2 94 0,-15-1 62 16,16-7 36-16,1-4 31 16,23-1 3-16,-4-2-7 15,17 2-42-15,-14 9-23 16,0 12-32-16,-40 24-8 15,-5 15-2-15,-29 30-3 16,11 14 2-16,-36 33-19 16,30-1-5-16,-22 36-27 15,15-10-1-15,-21 21-8 16,28-13 19-16,-16 18 9 16,26-27 28-16,-10 24 2 15,20-23 9-15,1 10 0 16,25-20 1-16,5 8 0 15,27-29 1-15,11 13 0 16,16-23 0-16,3 8 0 0,16-17 0 16,6 17 0-16,12-17 0 15,4 7 0-15,13-16-1 16,12 6-2-16,9-18-1 16,13 1 1-16,11-17 2 15,19 5 1-15,0-16 2 0,17-3 3 16,1-18-2-16,24-2 0 15,0-14 0-15,28-8 2 16,-2-11-1-16,28-5 1 16,-7-5-1-16,24-1-2 15,-15-1-1-15,20 2 0 16,-21 2-3-16,20 1-1 16,-19 3 0-16,27-1-1 15,-21 1 0-15,28-2 2 16,-22-2 2-16,25-3 1 15,-21-1 0-15,15 1 1 16,-27 1-1-16,13 0 0 16,-26 2-1-16,17 1 0 15,-13-4 2-15,25-4 0 16,-15-2 0-16,24-2 2 16,-24-2-2-16,21-4 4 0,-28 7 1 15,16-6 1-15,-22 3 2 16,33-4 13-16,-10 1 0 15,26-6-2-15,-21 6-1 16,14 2-6-16,-44 4-12 16,12 4-2-16,-26 6 0 15,19 2 1-15,-19 1 3 0,21 0 2 16,-25 1-2-16,9-1 1 16,-20-2-2-16,15 2 3 15,-22-2-1-15,4 4-2 16,-17-3 0-16,7 3-2 15,-20-1 1-15,7 3 0 16,-12-3 1-16,6-1 1 16,-15-2 5-16,14-3 5 15,-3-1 1-15,10-2-2 16,-12 0-3-16,6 1-2 16,-16 2-5-16,-8-3-1 15,-13 1 4-15,1 0 6 16,-14-1 4-16,-1-1 5 15,-8-3 1-15,5-3-3 16,-9 1-7-16,0-3-7 16,-9 2-6-16,-3 4 3 15,-10 1 12-15,1-2 10 0,-2 1 3 16,5-8-2-16,5-7-8 16,9-12-29-16,4-4-20 15,3-6-22-15,-1-1-6 16,0-9 7-16,-8 5 23 15,2-9 25-15,-3 2 33 16,3-8 17-16,-2 11-4 16,7-7 2-16,1 6-12 15,2-17-12-15,-3 5-7 0,-1-18-1 16,-12 0-10-16,-6-30-31 16,-8 2-25-16,-11-26-13 15,1 4 19-15,-3-13 70 16,-9 27 48-16,-10-2 48 15,-1 26 16-15,-16-13-19 16,-9 9-69-16,-14-13-30 16,1 9-27-16,-25-28-23 15,-1 18 0-15,-24-7 0 16,8 14 14-16,-28-14 8 16,-1 23 21-16,-32-11 1 15,6 12-1-15,-33-5-3 16,9 21-5-16,-26-1-2 15,19 23 2-15,-30 1-5 16,16 18 2-16,-45 9 1 16,15 15-1-16,-49 18-3 0,-3 16 4 15,-55 23-3-15,12 15 0 16,-65 22 0-16,23 6 2 16,-70 31-40-16,22 4-33 15,-86 31-307-15,5 14 51 16</inkml:trace>
  <inkml:trace contextRef="#ctx0" brushRef="#br0" timeOffset="10081.072">24601 14170 925 0,'-9'-10'156'0,"-8"-12"111"16,0 1-277-16,-8 0-6 15,-1 7 19-15,-13-1-5 16,-1 7-1-16,-7 2 23 0,4 5 5 16,-11 5 3-16,3 4 1 15,-10 6 2-15,4 5-20 16,-13 10-3-16,14 3-1 15,-8 11-1-15,10 0-3 16,-11 13-1-16,5-2-3 16,-14 17 0-16,7 0 0 0,-4 17 0 15,11-8 1-15,-4 10 1 16,15-11 0-16,-4 7 0 16,12-11-1-16,3 7 0 15,13-12-1-15,6 1-1 16,12-18-1-16,9-3-1 15,4-15-1-15,8 1-2 16,5-9 1-16,11 2 1 16,2-6 2-16,12 0 3 15,2-5 1-15,22-2 1 16,1-5-1-16,27 0-1 16,1-3-2-16,18-2 0 15,-8-1-2-15,18 1 0 16,-18-2 2-16,20-4 1 15,-12-3 0-15,20-5 2 16,-15-2 4-16,23-7-3 16,-19 0 1-16,15-2 0 15,-17 0 0-15,17-1-3 0,-15 3 1 16,16-2 0-16,-13 0 1 16,16 2-1-16,-16 3 0 15,14-3-1-15,-17 3-1 16,22-2 1-16,-16 3 1 15,17-4-1-15,-12 2 0 16,21-2 0-16,-20 2 0 16,24-3 2-16,-19 5-2 0,7 2 1 15,-21 2 0-15,9 4-1 16,-24 3 0-16,17 2 0 16,-9 1 0-16,28 0 0 15,-15 1 2-15,14-5-3 16,-11 1 3-16,14 0-2 15,-22-1 0-15,18 1 0 16,-10 1 0-16,2 1 0 16,-15 0 0-16,10 2 1 15,-22 1-2-15,19 1 0 16,-6 2 3-16,24 1-1 16,-14 0 1-16,22-2 1 15,-17 2 1-15,4 3-4 16,-26-5 0-16,12 3 2 15,-22-3-1-15,8 1 1 0,-12-4 0 16,10-1 1-16,-14 0-2 16,13 1 1-16,-15-2 0 15,12-3 1-15,-12 2 1 16,14-1 2-16,-14 2-1 16,6 2 1-16,-16 0-2 0,4 2-1 15,-17-2-1-15,9-1-1 16,-7 1-1-16,17-1 2 15,-1-1-2-15,14 1 4 16,-15-5 0-16,4 1 21 16,-22-2 17-16,-16 2 18 15,-22-1 6-15,-6 3 12 16,-17-1-18-16,-2 3-16 16,-7 0-21-16,2 2-35 15,-3-3-70-15,-2 0-310 16,1 1 54-16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67A2-640D-4483-9D10-81E36477A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2D89-2793-49E4-99B3-2AE670AE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AA72-554B-4AB0-9AD0-DD17C688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4E9B-6728-408B-BB85-A207C872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23DD-1B65-4D4D-A632-49EA56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7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E8A3-3596-4CEA-B076-EF86B81A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36D36-FB3F-4B70-8118-FADEDA130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E434-B867-4DC1-A7FC-9A6F1830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E68E-FA8B-42AB-B6C7-1BE238E7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D55E-811E-40D3-82FC-B9E0ACA8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63BCC-AB34-476C-A522-F0E44B3ED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61A03-A27F-4D4F-85A3-FD78AF33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26C8-3B7F-4718-AA5D-3861DDDD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314D-6E4A-46B2-8773-6A5AD39D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E11-3CCD-4898-9AB5-133E9B12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6E8F-4732-414D-A73B-D7AFE3E6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6A92-8573-40DE-A24D-E6F97320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7401D-AE6E-4F56-8014-8A725912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6627-7A88-4A59-A126-21BA3BEA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7872-4BA6-4C57-B1E2-F63F94C5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833C-3E35-492A-9CB1-18009374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0A6EE-D8E7-4AA4-8C72-0581BF6E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7E8B-F72A-4568-902F-5366034B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B20A-300D-4690-9ADA-55DE057C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A965-AB1E-450F-A448-EC240821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CAF-43EF-4465-B9F0-06A9FAE7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309F-1A43-438C-89FB-29BDE44ED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3358-B539-40A4-BF9F-4C5E4B45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E884-D939-4B96-A632-441B3FEA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E2C2F-D202-4791-AE4B-F5F48897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3A836-E84D-4ECB-822D-BDE80347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98AC-5E0C-45D5-A1AC-CFE2E73C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21B7-56C1-44BA-9892-5318BC29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985D0-8C3D-4E3B-861B-E73E608B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DC0F8-343B-4B7D-88AA-B66E3541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2F389-1EDA-4986-B6C7-25B273608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E3E2F-8072-44C1-A8C5-F4C14BB8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FBE11-8683-4BDC-B43A-B9CDBBA3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C71A7-1E94-4A24-BEDC-E8C4B63E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8536-E372-486B-8BDA-9F83A016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FA5AF-BA55-4F95-9F0A-A1D968D9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7CDE-8E1D-43A2-9A24-CBA658CA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0F4A4-5515-42C1-83C7-996C9352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A2F2D-111D-4F8B-B8A8-7259F86E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12D3F-09EC-4F59-85DD-E3409419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955B0-9423-4F73-9464-CCE4C635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3AF4-299C-43B6-BEBF-EB94D7AD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22EF-160F-4032-A2B3-CE2BA1B1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815C-1130-4C7C-B66F-349694708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379BD-FD16-45DE-9E32-A733DA66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02D0-2C07-451D-820C-74370F9E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ABA1-907A-445F-BF44-943AFF1E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F5D3-7ADB-45F4-9F88-F048886A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C3434-84DB-4E1E-94F0-3F1BCC39B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99971-4DD4-4685-B880-0BD96301E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95A50-B62C-435A-A2A0-591637CD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FE8D1-C48F-4132-B94A-486EE299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6CBA-F051-4B38-B82C-3D9B863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4B963-1F90-4627-B62E-BA860564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C010D-1923-41A0-B432-111D58B3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712C-E03C-4FF0-B1C0-F5EF0A1C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12FE-87DD-4D92-8823-B3A77593D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A951-9023-4A92-807F-7395544A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729B0-4CD0-4BE4-A0EA-39EC9D1DD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06B9A-C68C-4373-9E0E-11723BCA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9530080" cy="2946399"/>
          </a:xfrm>
          <a:solidFill>
            <a:schemeClr val="tx2">
              <a:lumMod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REST API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44FDF8-7A8C-42DB-8128-2F5D77303DB4}"/>
              </a:ext>
            </a:extLst>
          </p:cNvPr>
          <p:cNvSpPr/>
          <p:nvPr/>
        </p:nvSpPr>
        <p:spPr>
          <a:xfrm>
            <a:off x="6017542" y="6032842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BC859DF3-9E9D-4609-B62E-869E11B34E51}"/>
              </a:ext>
            </a:extLst>
          </p:cNvPr>
          <p:cNvSpPr/>
          <p:nvPr/>
        </p:nvSpPr>
        <p:spPr>
          <a:xfrm>
            <a:off x="5231480" y="5225623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6CDF7-A59B-4D24-AE1A-33895CA4B3C1}"/>
              </a:ext>
            </a:extLst>
          </p:cNvPr>
          <p:cNvSpPr/>
          <p:nvPr/>
        </p:nvSpPr>
        <p:spPr>
          <a:xfrm>
            <a:off x="8658224" y="3505202"/>
            <a:ext cx="3533753" cy="257174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Basic validation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Custom validator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Pattern validator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E9844-39E6-4027-9691-889A1B321CF6}"/>
              </a:ext>
            </a:extLst>
          </p:cNvPr>
          <p:cNvSpPr/>
          <p:nvPr/>
        </p:nvSpPr>
        <p:spPr>
          <a:xfrm>
            <a:off x="11176000" y="18873"/>
            <a:ext cx="1015979" cy="61104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A1E8D2-1C1E-4686-B974-F9E46A3075A8}"/>
                  </a:ext>
                </a:extLst>
              </p14:cNvPr>
              <p14:cNvContentPartPr/>
              <p14:nvPr/>
            </p14:nvContentPartPr>
            <p14:xfrm>
              <a:off x="1542240" y="15840"/>
              <a:ext cx="9836640" cy="556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A1E8D2-1C1E-4686-B974-F9E46A307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2880" y="6480"/>
                <a:ext cx="9855360" cy="55818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2" descr="Image result for spring boot">
            <a:extLst>
              <a:ext uri="{FF2B5EF4-FFF2-40B4-BE49-F238E27FC236}">
                <a16:creationId xmlns:a16="http://schemas.microsoft.com/office/drawing/2014/main" id="{857BA979-F867-4989-B44D-6CCD4CD9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7" y="4779851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AF2347-866A-4464-97DA-4C95374A3FAA}"/>
              </a:ext>
            </a:extLst>
          </p:cNvPr>
          <p:cNvSpPr/>
          <p:nvPr/>
        </p:nvSpPr>
        <p:spPr>
          <a:xfrm>
            <a:off x="0" y="3587975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7992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A36E-0D73-4636-8139-E1058878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B5DC-84E0-4E7D-BFCF-946D0F17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8F09D-B538-4801-85F4-F00D16EB3D00}"/>
                  </a:ext>
                </a:extLst>
              </p14:cNvPr>
              <p14:cNvContentPartPr/>
              <p14:nvPr/>
            </p14:nvContentPartPr>
            <p14:xfrm>
              <a:off x="2079000" y="32760"/>
              <a:ext cx="8946000" cy="56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8F09D-B538-4801-85F4-F00D16EB3D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9640" y="23400"/>
                <a:ext cx="8964720" cy="57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61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729B0-4CD0-4BE4-A0EA-39EC9D1DD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06B9A-C68C-4373-9E0E-11723BCA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9530080" cy="2946399"/>
          </a:xfrm>
          <a:solidFill>
            <a:schemeClr val="tx2">
              <a:lumMod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REST API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44FDF8-7A8C-42DB-8128-2F5D77303DB4}"/>
              </a:ext>
            </a:extLst>
          </p:cNvPr>
          <p:cNvSpPr/>
          <p:nvPr/>
        </p:nvSpPr>
        <p:spPr>
          <a:xfrm>
            <a:off x="6239124" y="5822889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BC859DF3-9E9D-4609-B62E-869E11B34E51}"/>
              </a:ext>
            </a:extLst>
          </p:cNvPr>
          <p:cNvSpPr/>
          <p:nvPr/>
        </p:nvSpPr>
        <p:spPr>
          <a:xfrm>
            <a:off x="5453062" y="5015670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6CDF7-A59B-4D24-AE1A-33895CA4B3C1}"/>
              </a:ext>
            </a:extLst>
          </p:cNvPr>
          <p:cNvSpPr/>
          <p:nvPr/>
        </p:nvSpPr>
        <p:spPr>
          <a:xfrm>
            <a:off x="8658224" y="3505202"/>
            <a:ext cx="3533753" cy="257174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Basic validation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Custom validator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Pattern validator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E9844-39E6-4027-9691-889A1B321CF6}"/>
              </a:ext>
            </a:extLst>
          </p:cNvPr>
          <p:cNvSpPr/>
          <p:nvPr/>
        </p:nvSpPr>
        <p:spPr>
          <a:xfrm>
            <a:off x="11176000" y="18873"/>
            <a:ext cx="1015979" cy="61104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  <a:t>#2</a:t>
            </a:r>
          </a:p>
        </p:txBody>
      </p:sp>
      <p:pic>
        <p:nvPicPr>
          <p:cNvPr id="9" name="Picture 2" descr="Image result for spring boot">
            <a:extLst>
              <a:ext uri="{FF2B5EF4-FFF2-40B4-BE49-F238E27FC236}">
                <a16:creationId xmlns:a16="http://schemas.microsoft.com/office/drawing/2014/main" id="{EDF4E550-A138-4F4C-80D3-2927FB6A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7" y="4779851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3F4D9D-F51B-4FD6-8027-773EE90BACA0}"/>
              </a:ext>
            </a:extLst>
          </p:cNvPr>
          <p:cNvSpPr/>
          <p:nvPr/>
        </p:nvSpPr>
        <p:spPr>
          <a:xfrm>
            <a:off x="0" y="3587975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74F538-F9EA-4DFD-9738-78C73B01E071}"/>
                  </a:ext>
                </a:extLst>
              </p14:cNvPr>
              <p14:cNvContentPartPr/>
              <p14:nvPr/>
            </p14:nvContentPartPr>
            <p14:xfrm>
              <a:off x="5920200" y="15120"/>
              <a:ext cx="6274800" cy="5083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74F538-F9EA-4DFD-9738-78C73B01E0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0840" y="5760"/>
                <a:ext cx="6293520" cy="51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6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729B0-4CD0-4BE4-A0EA-39EC9D1DD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06B9A-C68C-4373-9E0E-11723BCA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9530080" cy="2946399"/>
          </a:xfrm>
          <a:solidFill>
            <a:schemeClr val="tx2">
              <a:lumMod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REST API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44FDF8-7A8C-42DB-8128-2F5D77303DB4}"/>
              </a:ext>
            </a:extLst>
          </p:cNvPr>
          <p:cNvSpPr/>
          <p:nvPr/>
        </p:nvSpPr>
        <p:spPr>
          <a:xfrm>
            <a:off x="6239124" y="5822889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BC859DF3-9E9D-4609-B62E-869E11B34E51}"/>
              </a:ext>
            </a:extLst>
          </p:cNvPr>
          <p:cNvSpPr/>
          <p:nvPr/>
        </p:nvSpPr>
        <p:spPr>
          <a:xfrm>
            <a:off x="5453062" y="5015670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6CDF7-A59B-4D24-AE1A-33895CA4B3C1}"/>
              </a:ext>
            </a:extLst>
          </p:cNvPr>
          <p:cNvSpPr/>
          <p:nvPr/>
        </p:nvSpPr>
        <p:spPr>
          <a:xfrm>
            <a:off x="8658224" y="3505202"/>
            <a:ext cx="3533753" cy="257174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Basic validation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Custom validator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Pattern validator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E9844-39E6-4027-9691-889A1B321CF6}"/>
              </a:ext>
            </a:extLst>
          </p:cNvPr>
          <p:cNvSpPr/>
          <p:nvPr/>
        </p:nvSpPr>
        <p:spPr>
          <a:xfrm>
            <a:off x="11176000" y="18873"/>
            <a:ext cx="1015979" cy="61104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  <a:t>#3</a:t>
            </a:r>
          </a:p>
        </p:txBody>
      </p:sp>
      <p:pic>
        <p:nvPicPr>
          <p:cNvPr id="9" name="Picture 2" descr="Image result for spring boot">
            <a:extLst>
              <a:ext uri="{FF2B5EF4-FFF2-40B4-BE49-F238E27FC236}">
                <a16:creationId xmlns:a16="http://schemas.microsoft.com/office/drawing/2014/main" id="{EDF4E550-A138-4F4C-80D3-2927FB6A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7" y="4779851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3F4D9D-F51B-4FD6-8027-773EE90BACA0}"/>
              </a:ext>
            </a:extLst>
          </p:cNvPr>
          <p:cNvSpPr/>
          <p:nvPr/>
        </p:nvSpPr>
        <p:spPr>
          <a:xfrm>
            <a:off x="0" y="3587975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CD3E68-1E50-42EC-92CF-639F137EA155}"/>
                  </a:ext>
                </a:extLst>
              </p14:cNvPr>
              <p14:cNvContentPartPr/>
              <p14:nvPr/>
            </p14:nvContentPartPr>
            <p14:xfrm>
              <a:off x="4261320" y="5040"/>
              <a:ext cx="7775280" cy="560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CD3E68-1E50-42EC-92CF-639F137EA1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1960" y="-4320"/>
                <a:ext cx="7794000" cy="56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73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54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REST API Validation</vt:lpstr>
      <vt:lpstr>PowerPoint Presentation</vt:lpstr>
      <vt:lpstr>REST API Validation</vt:lpstr>
      <vt:lpstr>REST API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Validation</dc:title>
  <dc:creator>Arvind Maurya</dc:creator>
  <cp:lastModifiedBy>Arvind Maurya</cp:lastModifiedBy>
  <cp:revision>17</cp:revision>
  <dcterms:created xsi:type="dcterms:W3CDTF">2020-02-03T01:56:43Z</dcterms:created>
  <dcterms:modified xsi:type="dcterms:W3CDTF">2020-02-03T06:07:57Z</dcterms:modified>
</cp:coreProperties>
</file>