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5AAF39703B488798CE447D63546E23B8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gement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377755" y="1454220"/>
            <a:ext cx="7891187" cy="146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low </a:t>
            </a:r>
            <a:r>
              <a:rPr sz="2800" lang="en-US">
                <a:solidFill>
                  <a:srgbClr val="000000"/>
                </a:solidFill>
              </a:rPr>
              <a:t>performance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nded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755332" y="1439525"/>
            <a:ext cx="399695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provide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aluable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ight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nto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performances </a:t>
            </a:r>
            <a:r>
              <a:rPr sz="2800" lang="en-US">
                <a:solidFill>
                  <a:srgbClr val="000000"/>
                </a:solidFill>
              </a:rPr>
              <a:t>Enable </a:t>
            </a:r>
            <a:r>
              <a:rPr sz="2800" lang="en-US">
                <a:solidFill>
                  <a:srgbClr val="000000"/>
                </a:solidFill>
              </a:rPr>
              <a:t>data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ngement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pment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755332" y="1451609"/>
            <a:ext cx="7381613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structured approach ensures a comprehensive conclusion that provides clarity on the model’s utility and areas for future development.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775520" y="3219450"/>
            <a:ext cx="7320480" cy="1805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hensive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ement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gh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ess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ess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hts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management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772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lang="en-US"/>
              <a:t>D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framework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analyse </a:t>
            </a:r>
            <a:r>
              <a:rPr lang="en-US"/>
              <a:t>and 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ve </a:t>
            </a:r>
            <a:r>
              <a:rPr lang="en-US"/>
              <a:t>employee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mance</a:t>
            </a:r>
            <a:r>
              <a:rPr lang="en-US"/>
              <a:t> </a:t>
            </a:r>
            <a:endParaRPr altLang="en-US" lang="zh-CN"/>
          </a:p>
          <a:p>
            <a:pPr algn="l" indent="0" marL="0">
              <a:buNone/>
            </a:pPr>
            <a:r>
              <a:rPr altLang="en-US" lang="en-US"/>
              <a:t>I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fy 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f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u</a:t>
            </a:r>
            <a:r>
              <a:rPr altLang="en-US" lang="en-US"/>
              <a:t>c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f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e</a:t>
            </a:r>
            <a:r>
              <a:rPr altLang="en-US" lang="en-US"/>
              <a:t>g</a:t>
            </a:r>
            <a:r>
              <a:rPr altLang="en-US" lang="en-US"/>
              <a:t>i</a:t>
            </a:r>
            <a:r>
              <a:rPr altLang="en-US" lang="en-US"/>
              <a:t>c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m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a</a:t>
            </a:r>
            <a:r>
              <a:rPr altLang="en-US" lang="en-US"/>
              <a:t>g</a:t>
            </a:r>
            <a:r>
              <a:rPr altLang="en-US" lang="en-US"/>
              <a:t>e</a:t>
            </a:r>
            <a:r>
              <a:rPr altLang="en-US" lang="en-US"/>
              <a:t>ment 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c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ons </a:t>
            </a:r>
            <a:endParaRPr altLang="en-US" lang="zh-CN"/>
          </a:p>
          <a:p>
            <a:pPr algn="l" indent="0" marL="0">
              <a:buNone/>
            </a:pP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iness 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t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m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u</a:t>
            </a:r>
            <a:r>
              <a:rPr altLang="en-US" lang="en-US"/>
              <a:t>g</a:t>
            </a:r>
            <a:r>
              <a:rPr altLang="en-US" lang="en-US"/>
              <a:t>h</a:t>
            </a:r>
            <a:r>
              <a:rPr altLang="en-US" lang="en-US"/>
              <a:t> </a:t>
            </a:r>
            <a:r>
              <a:rPr altLang="en-US" lang="en-US"/>
              <a:t>O</a:t>
            </a:r>
            <a:r>
              <a:rPr altLang="en-US" lang="en-US"/>
              <a:t>p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m</a:t>
            </a:r>
            <a:r>
              <a:rPr altLang="en-US" lang="en-US"/>
              <a:t>z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l</a:t>
            </a:r>
            <a:r>
              <a:rPr altLang="en-US" lang="en-US"/>
              <a:t>o</a:t>
            </a:r>
            <a:r>
              <a:rPr altLang="en-US" lang="en-US"/>
              <a:t>y</a:t>
            </a:r>
            <a:r>
              <a:rPr altLang="en-US" lang="en-US"/>
              <a:t>e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performance</a:t>
            </a:r>
            <a:r>
              <a:rPr altLang="en-US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699451" y="2019299"/>
            <a:ext cx="7614481" cy="3177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Benefits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st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43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661490" y="2310129"/>
            <a:ext cx="5556475" cy="214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sive </a:t>
            </a:r>
            <a:r>
              <a:rPr sz="2800" lang="en-US">
                <a:solidFill>
                  <a:srgbClr val="000000"/>
                </a:solidFill>
              </a:rPr>
              <a:t>solution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mbine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learning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ances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ess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395046" y="1592672"/>
            <a:ext cx="7597187" cy="146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provides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ensive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phic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Enable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management </a:t>
            </a:r>
            <a:r>
              <a:rPr sz="2800" lang="en-US">
                <a:solidFill>
                  <a:srgbClr val="000000"/>
                </a:solidFill>
              </a:rPr>
              <a:t>decisions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752475" y="1483014"/>
            <a:ext cx="7548003" cy="777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IF(Z8&gt;=5,"VERYHIGH",IF(Z8&gt;=4,"HIGH"IF(Z8&gt;=3,"MED",IF("TRUE","LOW",)))))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2024-09-09T12:10:52Z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99be4a1071fb4534bf662ca16cb2853e</vt:lpwstr>
  </property>
</Properties>
</file>