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2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39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7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4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6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0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78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03915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6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8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68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Akash Kumar Jha </a:t>
            </a:r>
          </a:p>
          <a:p>
            <a:r>
              <a:rPr lang="en-IN" dirty="0"/>
              <a:t>8093akash@gmail.com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1524000" y="1962150"/>
            <a:ext cx="8565600" cy="112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4000" dirty="0">
                <a:latin typeface="Comic Sans MS" pitchFamily="66" charset="0"/>
              </a:rPr>
              <a:t>Thank You!!</a:t>
            </a:r>
          </a:p>
          <a:p>
            <a:r>
              <a:rPr lang="en-IN" sz="1400" dirty="0">
                <a:latin typeface="Comic Sans MS" pitchFamily="66" charset="0"/>
              </a:rPr>
              <a:t>Any Questions?</a:t>
            </a:r>
            <a:endParaRPr sz="1400" dirty="0"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555</Words>
  <Application>Microsoft Office PowerPoint</Application>
  <PresentationFormat>On-screen Show 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Century Gothic</vt:lpstr>
      <vt:lpstr>Comic Sans MS</vt:lpstr>
      <vt:lpstr>Open Sans</vt:lpstr>
      <vt:lpstr>Open Sans Extrabold</vt:lpstr>
      <vt:lpstr>Open Sans Light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Akash</cp:lastModifiedBy>
  <cp:revision>6</cp:revision>
  <dcterms:modified xsi:type="dcterms:W3CDTF">2022-09-25T16:52:41Z</dcterms:modified>
</cp:coreProperties>
</file>