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1" autoAdjust="0"/>
  </p:normalViewPr>
  <p:slideViewPr>
    <p:cSldViewPr snapToGrid="0">
      <p:cViewPr varScale="1">
        <p:scale>
          <a:sx n="45" d="100"/>
          <a:sy n="45" d="100"/>
        </p:scale>
        <p:origin x="208" y="18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7/18/21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7/18/21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6"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Situation</a:t>
            </a:r>
          </a:p>
          <a:p>
            <a:pPr marL="393750" lvl="1" indent="-285750">
              <a:buClr>
                <a:schemeClr val="tx2">
                  <a:lumMod val="100000"/>
                </a:schemeClr>
              </a:buClr>
              <a:buSzPct val="100000"/>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is experiencing customer churn, they assume that the churn is driven by the customer price sensitivities, one possible strategy is to offer customers who have high probability to churn a 20% discount</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Machine Learning Modeling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After the data cleaning, DEA and feature engineering, compared several classification model such as </a:t>
            </a:r>
            <a:r>
              <a:rPr lang="en-US" sz="1600" dirty="0" err="1">
                <a:solidFill>
                  <a:schemeClr val="tx1">
                    <a:lumMod val="100000"/>
                  </a:schemeClr>
                </a:solidFill>
                <a:latin typeface="Trebuchet MS" panose="020B0703020202090204" pitchFamily="34" charset="0"/>
              </a:rPr>
              <a:t>LogisticRegression</a:t>
            </a:r>
            <a:r>
              <a:rPr lang="en-US" sz="1600" dirty="0">
                <a:solidFill>
                  <a:schemeClr val="tx1">
                    <a:lumMod val="100000"/>
                  </a:schemeClr>
                </a:solidFill>
                <a:latin typeface="Trebuchet MS" panose="020B0703020202090204" pitchFamily="34" charset="0"/>
              </a:rPr>
              <a:t>, Random Forest , SVC. Finally a </a:t>
            </a:r>
            <a:r>
              <a:rPr lang="en-US" sz="1600" dirty="0" err="1">
                <a:solidFill>
                  <a:schemeClr val="tx1">
                    <a:lumMod val="100000"/>
                  </a:schemeClr>
                </a:solidFill>
                <a:latin typeface="Trebuchet MS" panose="020B0703020202090204" pitchFamily="34" charset="0"/>
              </a:rPr>
              <a:t>XGBoost</a:t>
            </a:r>
            <a:r>
              <a:rPr lang="en-US" sz="1600" dirty="0">
                <a:solidFill>
                  <a:schemeClr val="tx1">
                    <a:lumMod val="100000"/>
                  </a:schemeClr>
                </a:solidFill>
                <a:latin typeface="Trebuchet MS" panose="020B0703020202090204" pitchFamily="34" charset="0"/>
              </a:rPr>
              <a:t> model has been built to predict customers’ churn probability, achieving an accuracy 0f 0.92 and AUC score of 0.72 on test set </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 Around 10% churn rate exists in current customers</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Major features driving customer churn, including:</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net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high gross  margin on power subscription</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Original campaigns that customer first subscribed to, especially with ‘</a:t>
            </a:r>
            <a:r>
              <a:rPr lang="en-US" sz="1600" dirty="0" err="1">
                <a:solidFill>
                  <a:schemeClr val="tx1">
                    <a:lumMod val="100000"/>
                  </a:schemeClr>
                </a:solidFill>
                <a:latin typeface="Trebuchet MS" panose="020B0703020202090204" pitchFamily="34" charset="0"/>
              </a:rPr>
              <a:t>lxid</a:t>
            </a:r>
            <a:r>
              <a:rPr lang="en-US" sz="1600" dirty="0">
                <a:solidFill>
                  <a:schemeClr val="tx1">
                    <a:lumMod val="100000"/>
                  </a:schemeClr>
                </a:solidFill>
                <a:latin typeface="Trebuchet MS" panose="020B0703020202090204" pitchFamily="34" charset="0"/>
              </a:rPr>
              <a:t>’</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A low subscribed power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147</Words>
  <Application>Microsoft Macintosh PowerPoint</Application>
  <PresentationFormat>宽屏</PresentationFormat>
  <Paragraphs>15</Paragraphs>
  <Slides>1</Slides>
  <Notes>1</Notes>
  <HiddenSlides>0</HiddenSlides>
  <MMClips>0</MMClips>
  <ScaleCrop>false</ScaleCrop>
  <HeadingPairs>
    <vt:vector size="10"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vt:i4>
      </vt:variant>
      <vt:variant>
        <vt:lpstr>自定义放映</vt:lpstr>
      </vt:variant>
      <vt:variant>
        <vt:i4>1</vt:i4>
      </vt:variant>
    </vt:vector>
  </HeadingPairs>
  <TitlesOfParts>
    <vt:vector size="7" baseType="lpstr">
      <vt:lpstr>Arial</vt:lpstr>
      <vt:lpstr>Trebuchet MS</vt:lpstr>
      <vt:lpstr>Wingdings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yao kexin</cp:lastModifiedBy>
  <cp:revision>457</cp:revision>
  <cp:lastPrinted>2016-04-06T18:59:25Z</cp:lastPrinted>
  <dcterms:created xsi:type="dcterms:W3CDTF">2016-11-04T11:46:04Z</dcterms:created>
  <dcterms:modified xsi:type="dcterms:W3CDTF">2021-07-18T15:35:42Z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