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itchFamily="2" charset="0"/>
      <p:regular r:id="rId9"/>
      <p:bold r:id="rId10"/>
      <p:italic r:id="rId11"/>
      <p:boldItalic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a0e7c38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a0e7c38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bbc9282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bbc9282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9bbc9282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9bbc9282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9bbc9282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9bbc9282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5782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695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868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399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8345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041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134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62401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793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6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43260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74850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7932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6445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64924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585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591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679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9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06650" y="771075"/>
            <a:ext cx="6621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Data@ANZ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</a:t>
            </a:r>
            <a:endParaRPr sz="31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06650" y="2969025"/>
            <a:ext cx="42555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Akash Kumar Jha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8093akash@gmail.com</a:t>
            </a: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735239" y="-410292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glance at the data:</a:t>
            </a:r>
            <a:endParaRPr dirty="0"/>
          </a:p>
        </p:txBody>
      </p:sp>
      <p:sp>
        <p:nvSpPr>
          <p:cNvPr id="284" name="Google Shape;284;p14"/>
          <p:cNvSpPr txBox="1"/>
          <p:nvPr/>
        </p:nvSpPr>
        <p:spPr>
          <a:xfrm>
            <a:off x="735239" y="1052848"/>
            <a:ext cx="7220100" cy="356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Given Dataset contains 12043 transactions from 100 unique customers / account.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endParaRPr sz="16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have 23 features for the analysis those are :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'status', 'card_present_flag', 'bpay_biller_code', 'account', 'currency', 'long_lat', 'txn_description', 'merchant_id', 'merchant_code', 'first_name', 'balance', 'date', 'gender', 'age','merchant_suburb', 'merchant_state', 'extraction', 'amount','transaction_id', 'country', 'customer_id', 'merchant_long_lat', 'movement’.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Among these some of the columns are irrelevant for the analysis.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Dataset contains 3 months worth of transaction, transaction period 01/08/2018 to 31/10/2018. Total 92 days. 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17700" y="261300"/>
            <a:ext cx="58578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insights. 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701375" y="1719075"/>
            <a:ext cx="6807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Average number of customer transaction per day is - 133.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Average amount of transaction per day is - 190.61 AUD. Although the mean transaction range from 100-400 AUD.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Male customers spends higher amount on transactions.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617700" y="261300"/>
            <a:ext cx="58578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insights. 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617700" y="1636500"/>
            <a:ext cx="6807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Majority of the customers belong to the age group ranging from 18 - 55.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00" y="2375400"/>
            <a:ext cx="6022800" cy="24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617700" y="261300"/>
            <a:ext cx="58578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insights. 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701375" y="1719075"/>
            <a:ext cx="6807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Most of the customers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made credit transactions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over debit transactions.</a:t>
            </a:r>
            <a:b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After segregating the data by month we observe that the amount of average transactions for the month of August, September and October are - 185, 182 &amp; 196 AUD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74" y="1861350"/>
            <a:ext cx="2337650" cy="15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18D-30F7-A622-2B9C-421AB72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br>
              <a:rPr lang="en-US" dirty="0"/>
            </a:br>
            <a:r>
              <a:rPr lang="en-US" sz="1400" dirty="0"/>
              <a:t>Any questions?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30357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270</Words>
  <Application>Microsoft Office PowerPoint</Application>
  <PresentationFormat>On-screen Show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Nunito</vt:lpstr>
      <vt:lpstr>Wingdings 3</vt:lpstr>
      <vt:lpstr>Trebuchet MS</vt:lpstr>
      <vt:lpstr>Facet</vt:lpstr>
      <vt:lpstr>Data@ANZ Exploratory Data Analysis</vt:lpstr>
      <vt:lpstr>Quick glance at the data:</vt:lpstr>
      <vt:lpstr>Exploratory data analysis insights. </vt:lpstr>
      <vt:lpstr>Exploratory data analysis insights. </vt:lpstr>
      <vt:lpstr>Exploratory data analysis insights. </vt:lpstr>
      <vt:lpstr>Thank you!!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Exploratory Data Analysis</dc:title>
  <cp:lastModifiedBy>Akash</cp:lastModifiedBy>
  <cp:revision>1</cp:revision>
  <dcterms:modified xsi:type="dcterms:W3CDTF">2022-09-25T15:50:18Z</dcterms:modified>
</cp:coreProperties>
</file>