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c5eac2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c5eac2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c5eac27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c5eac27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9c5eac27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9c5eac27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9c5eac2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9c5eac2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94325" y="1045425"/>
            <a:ext cx="50721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Data@ANZ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77950" y="29690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Akash Kumar Jha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8093akash@gmail,com</a:t>
            </a:r>
            <a:endParaRPr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575100" y="1310275"/>
            <a:ext cx="61329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After loading the data calculated the mean salary for each customer, then calculated the annual salary for each customer.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Plotted scatterplots to observe correlation between our target variable i.e. “Annual Salary” and other independent features.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Preprocessing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575100" y="1310275"/>
            <a:ext cx="6132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Customer ‘balance’ and ‘amount’ showed a positive correlation, while the correlation between ‘age’ and ‘annual salary’ shows a slight negative correlation.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25" y="2571750"/>
            <a:ext cx="3710425" cy="21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575100" y="1310275"/>
            <a:ext cx="61329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Created a extra new feature for our model, i.e. average payment made by the customer.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predicting the annual salary used “age”,”balance”,”payment” as independent features.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Separated train and test data for model building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575100" y="1310275"/>
            <a:ext cx="6132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linear model the adjusted R^2 shows that it only explains about 2% of variation in customers annual salary. Using this model to predict annual salary would be risky.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the decision tree model, RMSE is almost close to 20000, which indicates the inaccuracy of the model.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While both model performed poorly, sample prediction gave us realistic values for annual salary.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575-C110-154A-6072-53EA4FF8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br>
              <a:rPr lang="en-US" dirty="0"/>
            </a:br>
            <a:r>
              <a:rPr lang="en-US" sz="1600" dirty="0"/>
              <a:t>Any Questions?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631532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Data@ANZ Predictive Analytics</vt:lpstr>
      <vt:lpstr>Data Preprocessing </vt:lpstr>
      <vt:lpstr>Data Preprocessing </vt:lpstr>
      <vt:lpstr>Data Preprocessing </vt:lpstr>
      <vt:lpstr>Model Building</vt:lpstr>
      <vt:lpstr>Thank You!!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Predictive Analytics</dc:title>
  <cp:lastModifiedBy>Akash</cp:lastModifiedBy>
  <cp:revision>1</cp:revision>
  <dcterms:modified xsi:type="dcterms:W3CDTF">2022-09-25T15:52:04Z</dcterms:modified>
</cp:coreProperties>
</file>