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rishna" userId="da76bad0ec939a9d" providerId="LiveId" clId="{5508ADE0-C28E-4CC9-A6ED-AB03F97859AF}"/>
    <pc:docChg chg="modSld">
      <pc:chgData name="Hemanth Krishna" userId="da76bad0ec939a9d" providerId="LiveId" clId="{5508ADE0-C28E-4CC9-A6ED-AB03F97859AF}" dt="2025-02-17T09:23:33.475" v="129" actId="20577"/>
      <pc:docMkLst>
        <pc:docMk/>
      </pc:docMkLst>
      <pc:sldChg chg="modSp mod">
        <pc:chgData name="Hemanth Krishna" userId="da76bad0ec939a9d" providerId="LiveId" clId="{5508ADE0-C28E-4CC9-A6ED-AB03F97859AF}" dt="2025-02-17T09:23:33.475" v="129" actId="20577"/>
        <pc:sldMkLst>
          <pc:docMk/>
          <pc:sldMk cId="614882681" sldId="2146847055"/>
        </pc:sldMkLst>
        <pc:spChg chg="mod">
          <ac:chgData name="Hemanth Krishna" userId="da76bad0ec939a9d" providerId="LiveId" clId="{5508ADE0-C28E-4CC9-A6ED-AB03F97859AF}" dt="2025-02-17T09:23:33.475" v="129"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kash11092/-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Akash R</a:t>
            </a:r>
          </a:p>
          <a:p>
            <a:r>
              <a:rPr lang="en-US" sz="2000" b="1" dirty="0">
                <a:solidFill>
                  <a:schemeClr val="accent1">
                    <a:lumMod val="75000"/>
                  </a:schemeClr>
                </a:solidFill>
                <a:latin typeface="Arial"/>
                <a:cs typeface="Arial"/>
              </a:rPr>
              <a:t>Student Name : Akash 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83A7E35C-BA5F-A37B-B010-B0F86066BA57}"/>
              </a:ext>
            </a:extLst>
          </p:cNvPr>
          <p:cNvPicPr>
            <a:picLocks noGrp="1" noChangeAspect="1"/>
          </p:cNvPicPr>
          <p:nvPr>
            <p:ph idx="1"/>
          </p:nvPr>
        </p:nvPicPr>
        <p:blipFill>
          <a:blip r:embed="rId2"/>
          <a:stretch>
            <a:fillRect/>
          </a:stretch>
        </p:blipFill>
        <p:spPr>
          <a:xfrm>
            <a:off x="171882" y="1459066"/>
            <a:ext cx="7526777" cy="4233812"/>
          </a:xfrm>
        </p:spPr>
      </p:pic>
      <p:pic>
        <p:nvPicPr>
          <p:cNvPr id="13" name="Picture 12">
            <a:extLst>
              <a:ext uri="{FF2B5EF4-FFF2-40B4-BE49-F238E27FC236}">
                <a16:creationId xmlns:a16="http://schemas.microsoft.com/office/drawing/2014/main" id="{A7EF1C12-926E-6891-C630-A355E6AA9B44}"/>
              </a:ext>
            </a:extLst>
          </p:cNvPr>
          <p:cNvPicPr>
            <a:picLocks noChangeAspect="1"/>
          </p:cNvPicPr>
          <p:nvPr/>
        </p:nvPicPr>
        <p:blipFill>
          <a:blip r:embed="rId3"/>
          <a:stretch>
            <a:fillRect/>
          </a:stretch>
        </p:blipFill>
        <p:spPr>
          <a:xfrm>
            <a:off x="7782812" y="794538"/>
            <a:ext cx="4015311" cy="2007656"/>
          </a:xfrm>
          <a:prstGeom prst="rect">
            <a:avLst/>
          </a:prstGeom>
        </p:spPr>
      </p:pic>
      <p:pic>
        <p:nvPicPr>
          <p:cNvPr id="15" name="Picture 14">
            <a:extLst>
              <a:ext uri="{FF2B5EF4-FFF2-40B4-BE49-F238E27FC236}">
                <a16:creationId xmlns:a16="http://schemas.microsoft.com/office/drawing/2014/main" id="{F0C241AF-35F1-EF90-811A-D0CE0D4DC2AD}"/>
              </a:ext>
            </a:extLst>
          </p:cNvPr>
          <p:cNvPicPr>
            <a:picLocks noChangeAspect="1"/>
          </p:cNvPicPr>
          <p:nvPr/>
        </p:nvPicPr>
        <p:blipFill>
          <a:blip r:embed="rId4"/>
          <a:stretch>
            <a:fillRect/>
          </a:stretch>
        </p:blipFill>
        <p:spPr>
          <a:xfrm>
            <a:off x="7897759" y="3208967"/>
            <a:ext cx="3900364" cy="22577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https://github.com/Akash11092/-</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Madhan Gokul</cp:lastModifiedBy>
  <cp:revision>28</cp:revision>
  <dcterms:created xsi:type="dcterms:W3CDTF">2021-05-26T16:50:10Z</dcterms:created>
  <dcterms:modified xsi:type="dcterms:W3CDTF">2025-02-21T09:59:46Z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