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89F3FA-B550-4B88-99C7-29C528E6274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16AF7F-E457-4986-92D4-FC3348773240}">
      <dgm:prSet/>
      <dgm:spPr/>
      <dgm:t>
        <a:bodyPr/>
        <a:lstStyle/>
        <a:p>
          <a:r>
            <a:rPr lang="en-US"/>
            <a:t>library("readxl")</a:t>
          </a:r>
        </a:p>
      </dgm:t>
    </dgm:pt>
    <dgm:pt modelId="{72A60BAB-569D-4043-9372-7322F2DB65BF}" type="parTrans" cxnId="{6ED28115-A688-4184-A52D-B07EF40244DE}">
      <dgm:prSet/>
      <dgm:spPr/>
      <dgm:t>
        <a:bodyPr/>
        <a:lstStyle/>
        <a:p>
          <a:endParaRPr lang="en-US"/>
        </a:p>
      </dgm:t>
    </dgm:pt>
    <dgm:pt modelId="{7B5E4461-F292-4212-842A-9845C9BD5FC8}" type="sibTrans" cxnId="{6ED28115-A688-4184-A52D-B07EF40244DE}">
      <dgm:prSet/>
      <dgm:spPr/>
      <dgm:t>
        <a:bodyPr/>
        <a:lstStyle/>
        <a:p>
          <a:endParaRPr lang="en-US"/>
        </a:p>
      </dgm:t>
    </dgm:pt>
    <dgm:pt modelId="{C4AFB787-0A82-4BE4-A2B2-C3408DD3DB2D}">
      <dgm:prSet/>
      <dgm:spPr/>
      <dgm:t>
        <a:bodyPr/>
        <a:lstStyle/>
        <a:p>
          <a:r>
            <a:rPr lang="en-US"/>
            <a:t>library(sqldf)</a:t>
          </a:r>
        </a:p>
      </dgm:t>
    </dgm:pt>
    <dgm:pt modelId="{CE98DC15-C723-4934-ABF5-9C882775639F}" type="parTrans" cxnId="{73AE2872-84BE-4294-A2D9-5C1443E5C660}">
      <dgm:prSet/>
      <dgm:spPr/>
      <dgm:t>
        <a:bodyPr/>
        <a:lstStyle/>
        <a:p>
          <a:endParaRPr lang="en-US"/>
        </a:p>
      </dgm:t>
    </dgm:pt>
    <dgm:pt modelId="{05724ACE-BD50-49CE-8F0A-AD9E21C1C25E}" type="sibTrans" cxnId="{73AE2872-84BE-4294-A2D9-5C1443E5C660}">
      <dgm:prSet/>
      <dgm:spPr/>
      <dgm:t>
        <a:bodyPr/>
        <a:lstStyle/>
        <a:p>
          <a:endParaRPr lang="en-US"/>
        </a:p>
      </dgm:t>
    </dgm:pt>
    <dgm:pt modelId="{F11A5072-59FB-4E8B-9ED3-CC4CFEEBAD1A}">
      <dgm:prSet/>
      <dgm:spPr/>
      <dgm:t>
        <a:bodyPr/>
        <a:lstStyle/>
        <a:p>
          <a:r>
            <a:rPr lang="en-US"/>
            <a:t>library(dplyr)</a:t>
          </a:r>
        </a:p>
      </dgm:t>
    </dgm:pt>
    <dgm:pt modelId="{A9877BE3-6F67-4940-AF60-C49A32A4AA37}" type="parTrans" cxnId="{613A348C-A0C9-4F39-A41D-C0F89EFABDC7}">
      <dgm:prSet/>
      <dgm:spPr/>
      <dgm:t>
        <a:bodyPr/>
        <a:lstStyle/>
        <a:p>
          <a:endParaRPr lang="en-US"/>
        </a:p>
      </dgm:t>
    </dgm:pt>
    <dgm:pt modelId="{125AE9F8-E8D5-4AB2-AF08-05888CE816C6}" type="sibTrans" cxnId="{613A348C-A0C9-4F39-A41D-C0F89EFABDC7}">
      <dgm:prSet/>
      <dgm:spPr/>
      <dgm:t>
        <a:bodyPr/>
        <a:lstStyle/>
        <a:p>
          <a:endParaRPr lang="en-US"/>
        </a:p>
      </dgm:t>
    </dgm:pt>
    <dgm:pt modelId="{D0A553C3-9634-4A0C-8A38-8D820EA19EC6}">
      <dgm:prSet/>
      <dgm:spPr/>
      <dgm:t>
        <a:bodyPr/>
        <a:lstStyle/>
        <a:p>
          <a:r>
            <a:rPr lang="en-US"/>
            <a:t>library(tidyr)</a:t>
          </a:r>
        </a:p>
      </dgm:t>
    </dgm:pt>
    <dgm:pt modelId="{697636A5-94F2-4B35-B4AB-009C95F5D45A}" type="parTrans" cxnId="{7DAC2921-1F1C-4589-8A7C-B8883F2FD27D}">
      <dgm:prSet/>
      <dgm:spPr/>
      <dgm:t>
        <a:bodyPr/>
        <a:lstStyle/>
        <a:p>
          <a:endParaRPr lang="en-US"/>
        </a:p>
      </dgm:t>
    </dgm:pt>
    <dgm:pt modelId="{FE03E497-685F-4B29-88B9-32ACCDE65E77}" type="sibTrans" cxnId="{7DAC2921-1F1C-4589-8A7C-B8883F2FD27D}">
      <dgm:prSet/>
      <dgm:spPr/>
      <dgm:t>
        <a:bodyPr/>
        <a:lstStyle/>
        <a:p>
          <a:endParaRPr lang="en-US"/>
        </a:p>
      </dgm:t>
    </dgm:pt>
    <dgm:pt modelId="{8A9A4C34-B834-4E13-AAE8-219752E2F7EB}">
      <dgm:prSet/>
      <dgm:spPr/>
      <dgm:t>
        <a:bodyPr/>
        <a:lstStyle/>
        <a:p>
          <a:r>
            <a:rPr lang="en-US" dirty="0"/>
            <a:t>ca3=</a:t>
          </a:r>
          <a:r>
            <a:rPr lang="en-US" dirty="0" err="1"/>
            <a:t>read_excel</a:t>
          </a:r>
          <a:r>
            <a:rPr lang="en-US" dirty="0"/>
            <a:t>(</a:t>
          </a:r>
          <a:r>
            <a:rPr lang="en-US" dirty="0" err="1"/>
            <a:t>file.choose</a:t>
          </a:r>
          <a:r>
            <a:rPr lang="en-US" dirty="0"/>
            <a:t>())</a:t>
          </a:r>
        </a:p>
      </dgm:t>
    </dgm:pt>
    <dgm:pt modelId="{F5C88914-C344-4B9C-8B4A-9F8D62694586}" type="parTrans" cxnId="{6F5251B7-AC55-417F-9A6F-036DC4C9A893}">
      <dgm:prSet/>
      <dgm:spPr/>
      <dgm:t>
        <a:bodyPr/>
        <a:lstStyle/>
        <a:p>
          <a:endParaRPr lang="en-US"/>
        </a:p>
      </dgm:t>
    </dgm:pt>
    <dgm:pt modelId="{59ED7020-6ECB-4BF5-87A6-89F444CD44EA}" type="sibTrans" cxnId="{6F5251B7-AC55-417F-9A6F-036DC4C9A893}">
      <dgm:prSet/>
      <dgm:spPr/>
      <dgm:t>
        <a:bodyPr/>
        <a:lstStyle/>
        <a:p>
          <a:endParaRPr lang="en-US"/>
        </a:p>
      </dgm:t>
    </dgm:pt>
    <dgm:pt modelId="{F9F9989E-505C-4902-A6BC-95AFCA8B4AFA}">
      <dgm:prSet/>
      <dgm:spPr/>
      <dgm:t>
        <a:bodyPr/>
        <a:lstStyle/>
        <a:p>
          <a:r>
            <a:rPr lang="en-IN"/>
            <a:t>View(ca3)</a:t>
          </a:r>
          <a:endParaRPr lang="en-US" dirty="0"/>
        </a:p>
      </dgm:t>
    </dgm:pt>
    <dgm:pt modelId="{5FCAA0A4-F48E-4FD0-9163-6EB70DF1D252}" type="parTrans" cxnId="{8FE5CFFE-69FA-4E41-9FEE-F6C017E07F55}">
      <dgm:prSet/>
      <dgm:spPr/>
      <dgm:t>
        <a:bodyPr/>
        <a:lstStyle/>
        <a:p>
          <a:endParaRPr lang="en-IN"/>
        </a:p>
      </dgm:t>
    </dgm:pt>
    <dgm:pt modelId="{C37CBFB9-423B-41D8-AE79-44B5AE51DCAD}" type="sibTrans" cxnId="{8FE5CFFE-69FA-4E41-9FEE-F6C017E07F55}">
      <dgm:prSet/>
      <dgm:spPr/>
      <dgm:t>
        <a:bodyPr/>
        <a:lstStyle/>
        <a:p>
          <a:endParaRPr lang="en-IN"/>
        </a:p>
      </dgm:t>
    </dgm:pt>
    <dgm:pt modelId="{E3BB2E03-61FA-4234-B295-8D39B2099B83}">
      <dgm:prSet/>
      <dgm:spPr/>
      <dgm:t>
        <a:bodyPr/>
        <a:lstStyle/>
        <a:p>
          <a:r>
            <a:rPr lang="en-IN" dirty="0"/>
            <a:t>summary(ca3)</a:t>
          </a:r>
        </a:p>
      </dgm:t>
    </dgm:pt>
    <dgm:pt modelId="{EC7845C4-BDC9-4CA0-A0BF-920ADAC0AE79}" type="parTrans" cxnId="{2D8E8DA0-5A72-4FFD-B554-44B576BAC6D0}">
      <dgm:prSet/>
      <dgm:spPr/>
      <dgm:t>
        <a:bodyPr/>
        <a:lstStyle/>
        <a:p>
          <a:endParaRPr lang="en-IN"/>
        </a:p>
      </dgm:t>
    </dgm:pt>
    <dgm:pt modelId="{68658CB1-53FC-49AA-98FC-0E1FD3B22E7F}" type="sibTrans" cxnId="{2D8E8DA0-5A72-4FFD-B554-44B576BAC6D0}">
      <dgm:prSet/>
      <dgm:spPr/>
      <dgm:t>
        <a:bodyPr/>
        <a:lstStyle/>
        <a:p>
          <a:endParaRPr lang="en-IN"/>
        </a:p>
      </dgm:t>
    </dgm:pt>
    <dgm:pt modelId="{A1C60660-A682-4DD7-8312-C4DEFBC5DB98}">
      <dgm:prSet/>
      <dgm:spPr/>
      <dgm:t>
        <a:bodyPr/>
        <a:lstStyle/>
        <a:p>
          <a:r>
            <a:rPr lang="en-IN" dirty="0"/>
            <a:t>str(ca3)</a:t>
          </a:r>
        </a:p>
      </dgm:t>
    </dgm:pt>
    <dgm:pt modelId="{0DD6CE9F-A60E-4E2A-AFE5-14BCA3A22FD2}" type="parTrans" cxnId="{DF206E52-897F-4DBE-BAD3-5FD812B449B2}">
      <dgm:prSet/>
      <dgm:spPr/>
      <dgm:t>
        <a:bodyPr/>
        <a:lstStyle/>
        <a:p>
          <a:endParaRPr lang="en-IN"/>
        </a:p>
      </dgm:t>
    </dgm:pt>
    <dgm:pt modelId="{57777FEA-55B8-4A78-A333-E98AC14C8061}" type="sibTrans" cxnId="{DF206E52-897F-4DBE-BAD3-5FD812B449B2}">
      <dgm:prSet/>
      <dgm:spPr/>
      <dgm:t>
        <a:bodyPr/>
        <a:lstStyle/>
        <a:p>
          <a:endParaRPr lang="en-IN"/>
        </a:p>
      </dgm:t>
    </dgm:pt>
    <dgm:pt modelId="{A5CC92CA-E1C6-4BAF-813B-8FFDDDCAB717}" type="pres">
      <dgm:prSet presAssocID="{7789F3FA-B550-4B88-99C7-29C528E6274C}" presName="linearFlow" presStyleCnt="0">
        <dgm:presLayoutVars>
          <dgm:resizeHandles val="exact"/>
        </dgm:presLayoutVars>
      </dgm:prSet>
      <dgm:spPr/>
    </dgm:pt>
    <dgm:pt modelId="{D833FA3B-F96A-4D19-B65F-D18E2A35B127}" type="pres">
      <dgm:prSet presAssocID="{5116AF7F-E457-4986-92D4-FC3348773240}" presName="node" presStyleLbl="node1" presStyleIdx="0" presStyleCnt="8">
        <dgm:presLayoutVars>
          <dgm:bulletEnabled val="1"/>
        </dgm:presLayoutVars>
      </dgm:prSet>
      <dgm:spPr/>
    </dgm:pt>
    <dgm:pt modelId="{DCCE0CCF-C40C-4DD1-84E7-2EF13FD3804C}" type="pres">
      <dgm:prSet presAssocID="{7B5E4461-F292-4212-842A-9845C9BD5FC8}" presName="sibTrans" presStyleLbl="sibTrans2D1" presStyleIdx="0" presStyleCnt="7"/>
      <dgm:spPr/>
    </dgm:pt>
    <dgm:pt modelId="{14F3334D-60D1-44DD-8D01-73B9564F903D}" type="pres">
      <dgm:prSet presAssocID="{7B5E4461-F292-4212-842A-9845C9BD5FC8}" presName="connectorText" presStyleLbl="sibTrans2D1" presStyleIdx="0" presStyleCnt="7"/>
      <dgm:spPr/>
    </dgm:pt>
    <dgm:pt modelId="{642BB4CE-6D6D-4AD6-B4EE-B084B655B870}" type="pres">
      <dgm:prSet presAssocID="{C4AFB787-0A82-4BE4-A2B2-C3408DD3DB2D}" presName="node" presStyleLbl="node1" presStyleIdx="1" presStyleCnt="8">
        <dgm:presLayoutVars>
          <dgm:bulletEnabled val="1"/>
        </dgm:presLayoutVars>
      </dgm:prSet>
      <dgm:spPr/>
    </dgm:pt>
    <dgm:pt modelId="{FC5E77ED-8640-4322-9F6F-822027D8F2AD}" type="pres">
      <dgm:prSet presAssocID="{05724ACE-BD50-49CE-8F0A-AD9E21C1C25E}" presName="sibTrans" presStyleLbl="sibTrans2D1" presStyleIdx="1" presStyleCnt="7"/>
      <dgm:spPr/>
    </dgm:pt>
    <dgm:pt modelId="{312F55AE-99EB-45F2-8343-472F06B109D6}" type="pres">
      <dgm:prSet presAssocID="{05724ACE-BD50-49CE-8F0A-AD9E21C1C25E}" presName="connectorText" presStyleLbl="sibTrans2D1" presStyleIdx="1" presStyleCnt="7"/>
      <dgm:spPr/>
    </dgm:pt>
    <dgm:pt modelId="{A0A63BCE-497A-41AD-949A-37C71B3ABD22}" type="pres">
      <dgm:prSet presAssocID="{F11A5072-59FB-4E8B-9ED3-CC4CFEEBAD1A}" presName="node" presStyleLbl="node1" presStyleIdx="2" presStyleCnt="8">
        <dgm:presLayoutVars>
          <dgm:bulletEnabled val="1"/>
        </dgm:presLayoutVars>
      </dgm:prSet>
      <dgm:spPr/>
    </dgm:pt>
    <dgm:pt modelId="{0898F182-DE45-4744-AC0E-5B70229A613B}" type="pres">
      <dgm:prSet presAssocID="{125AE9F8-E8D5-4AB2-AF08-05888CE816C6}" presName="sibTrans" presStyleLbl="sibTrans2D1" presStyleIdx="2" presStyleCnt="7"/>
      <dgm:spPr/>
    </dgm:pt>
    <dgm:pt modelId="{2F6E0176-055E-4C6A-8E4C-7A3E6BCB9B61}" type="pres">
      <dgm:prSet presAssocID="{125AE9F8-E8D5-4AB2-AF08-05888CE816C6}" presName="connectorText" presStyleLbl="sibTrans2D1" presStyleIdx="2" presStyleCnt="7"/>
      <dgm:spPr/>
    </dgm:pt>
    <dgm:pt modelId="{704902D7-AB3A-4228-8E3C-80824FE18F4A}" type="pres">
      <dgm:prSet presAssocID="{D0A553C3-9634-4A0C-8A38-8D820EA19EC6}" presName="node" presStyleLbl="node1" presStyleIdx="3" presStyleCnt="8">
        <dgm:presLayoutVars>
          <dgm:bulletEnabled val="1"/>
        </dgm:presLayoutVars>
      </dgm:prSet>
      <dgm:spPr/>
    </dgm:pt>
    <dgm:pt modelId="{EF3E6280-6DF4-42EE-AB7F-16AADA20C123}" type="pres">
      <dgm:prSet presAssocID="{FE03E497-685F-4B29-88B9-32ACCDE65E77}" presName="sibTrans" presStyleLbl="sibTrans2D1" presStyleIdx="3" presStyleCnt="7"/>
      <dgm:spPr/>
    </dgm:pt>
    <dgm:pt modelId="{72D28B7B-F636-4648-BD43-AEEC2008A4C8}" type="pres">
      <dgm:prSet presAssocID="{FE03E497-685F-4B29-88B9-32ACCDE65E77}" presName="connectorText" presStyleLbl="sibTrans2D1" presStyleIdx="3" presStyleCnt="7"/>
      <dgm:spPr/>
    </dgm:pt>
    <dgm:pt modelId="{BBCCD523-67DC-415C-8285-864A678CC03F}" type="pres">
      <dgm:prSet presAssocID="{8A9A4C34-B834-4E13-AAE8-219752E2F7EB}" presName="node" presStyleLbl="node1" presStyleIdx="4" presStyleCnt="8">
        <dgm:presLayoutVars>
          <dgm:bulletEnabled val="1"/>
        </dgm:presLayoutVars>
      </dgm:prSet>
      <dgm:spPr/>
    </dgm:pt>
    <dgm:pt modelId="{2946BCF2-4189-4539-A451-1BAF19B559D8}" type="pres">
      <dgm:prSet presAssocID="{59ED7020-6ECB-4BF5-87A6-89F444CD44EA}" presName="sibTrans" presStyleLbl="sibTrans2D1" presStyleIdx="4" presStyleCnt="7"/>
      <dgm:spPr/>
    </dgm:pt>
    <dgm:pt modelId="{09D13F23-6776-49AD-B542-5FCA9C90C879}" type="pres">
      <dgm:prSet presAssocID="{59ED7020-6ECB-4BF5-87A6-89F444CD44EA}" presName="connectorText" presStyleLbl="sibTrans2D1" presStyleIdx="4" presStyleCnt="7"/>
      <dgm:spPr/>
    </dgm:pt>
    <dgm:pt modelId="{00A54CD6-6F1A-41A8-92AE-39D075645CFF}" type="pres">
      <dgm:prSet presAssocID="{F9F9989E-505C-4902-A6BC-95AFCA8B4AFA}" presName="node" presStyleLbl="node1" presStyleIdx="5" presStyleCnt="8">
        <dgm:presLayoutVars>
          <dgm:bulletEnabled val="1"/>
        </dgm:presLayoutVars>
      </dgm:prSet>
      <dgm:spPr/>
    </dgm:pt>
    <dgm:pt modelId="{97C8DB8C-6A00-4D7A-8B27-69E6ABF282D4}" type="pres">
      <dgm:prSet presAssocID="{C37CBFB9-423B-41D8-AE79-44B5AE51DCAD}" presName="sibTrans" presStyleLbl="sibTrans2D1" presStyleIdx="5" presStyleCnt="7"/>
      <dgm:spPr/>
    </dgm:pt>
    <dgm:pt modelId="{95754DE4-6457-45A4-8F1F-2577C2EE4D21}" type="pres">
      <dgm:prSet presAssocID="{C37CBFB9-423B-41D8-AE79-44B5AE51DCAD}" presName="connectorText" presStyleLbl="sibTrans2D1" presStyleIdx="5" presStyleCnt="7"/>
      <dgm:spPr/>
    </dgm:pt>
    <dgm:pt modelId="{AA195C2C-C487-45F6-B223-66E3254A529E}" type="pres">
      <dgm:prSet presAssocID="{E3BB2E03-61FA-4234-B295-8D39B2099B83}" presName="node" presStyleLbl="node1" presStyleIdx="6" presStyleCnt="8">
        <dgm:presLayoutVars>
          <dgm:bulletEnabled val="1"/>
        </dgm:presLayoutVars>
      </dgm:prSet>
      <dgm:spPr/>
    </dgm:pt>
    <dgm:pt modelId="{BDA48D77-0B76-4B1B-80DA-F40F1F6B86D8}" type="pres">
      <dgm:prSet presAssocID="{68658CB1-53FC-49AA-98FC-0E1FD3B22E7F}" presName="sibTrans" presStyleLbl="sibTrans2D1" presStyleIdx="6" presStyleCnt="7"/>
      <dgm:spPr/>
    </dgm:pt>
    <dgm:pt modelId="{AD90005A-05FE-4394-84F9-608DD8B2A955}" type="pres">
      <dgm:prSet presAssocID="{68658CB1-53FC-49AA-98FC-0E1FD3B22E7F}" presName="connectorText" presStyleLbl="sibTrans2D1" presStyleIdx="6" presStyleCnt="7"/>
      <dgm:spPr/>
    </dgm:pt>
    <dgm:pt modelId="{70B7C128-326E-4925-88E1-358098D17ECB}" type="pres">
      <dgm:prSet presAssocID="{A1C60660-A682-4DD7-8312-C4DEFBC5DB98}" presName="node" presStyleLbl="node1" presStyleIdx="7" presStyleCnt="8">
        <dgm:presLayoutVars>
          <dgm:bulletEnabled val="1"/>
        </dgm:presLayoutVars>
      </dgm:prSet>
      <dgm:spPr/>
    </dgm:pt>
  </dgm:ptLst>
  <dgm:cxnLst>
    <dgm:cxn modelId="{199B2909-FAF8-4DF1-8D33-EA4982502807}" type="presOf" srcId="{C4AFB787-0A82-4BE4-A2B2-C3408DD3DB2D}" destId="{642BB4CE-6D6D-4AD6-B4EE-B084B655B870}" srcOrd="0" destOrd="0" presId="urn:microsoft.com/office/officeart/2005/8/layout/process2"/>
    <dgm:cxn modelId="{6ED28115-A688-4184-A52D-B07EF40244DE}" srcId="{7789F3FA-B550-4B88-99C7-29C528E6274C}" destId="{5116AF7F-E457-4986-92D4-FC3348773240}" srcOrd="0" destOrd="0" parTransId="{72A60BAB-569D-4043-9372-7322F2DB65BF}" sibTransId="{7B5E4461-F292-4212-842A-9845C9BD5FC8}"/>
    <dgm:cxn modelId="{6BD1691C-8AB8-40E3-8FAD-3F4208C43E8F}" type="presOf" srcId="{59ED7020-6ECB-4BF5-87A6-89F444CD44EA}" destId="{09D13F23-6776-49AD-B542-5FCA9C90C879}" srcOrd="1" destOrd="0" presId="urn:microsoft.com/office/officeart/2005/8/layout/process2"/>
    <dgm:cxn modelId="{885ACD1E-3E9B-4D3A-96BA-637FCD8655FC}" type="presOf" srcId="{125AE9F8-E8D5-4AB2-AF08-05888CE816C6}" destId="{2F6E0176-055E-4C6A-8E4C-7A3E6BCB9B61}" srcOrd="1" destOrd="0" presId="urn:microsoft.com/office/officeart/2005/8/layout/process2"/>
    <dgm:cxn modelId="{7DAC2921-1F1C-4589-8A7C-B8883F2FD27D}" srcId="{7789F3FA-B550-4B88-99C7-29C528E6274C}" destId="{D0A553C3-9634-4A0C-8A38-8D820EA19EC6}" srcOrd="3" destOrd="0" parTransId="{697636A5-94F2-4B35-B4AB-009C95F5D45A}" sibTransId="{FE03E497-685F-4B29-88B9-32ACCDE65E77}"/>
    <dgm:cxn modelId="{76E8825C-BF2B-4156-BC37-C2B7685235FD}" type="presOf" srcId="{C37CBFB9-423B-41D8-AE79-44B5AE51DCAD}" destId="{97C8DB8C-6A00-4D7A-8B27-69E6ABF282D4}" srcOrd="0" destOrd="0" presId="urn:microsoft.com/office/officeart/2005/8/layout/process2"/>
    <dgm:cxn modelId="{73AE2872-84BE-4294-A2D9-5C1443E5C660}" srcId="{7789F3FA-B550-4B88-99C7-29C528E6274C}" destId="{C4AFB787-0A82-4BE4-A2B2-C3408DD3DB2D}" srcOrd="1" destOrd="0" parTransId="{CE98DC15-C723-4934-ABF5-9C882775639F}" sibTransId="{05724ACE-BD50-49CE-8F0A-AD9E21C1C25E}"/>
    <dgm:cxn modelId="{DF206E52-897F-4DBE-BAD3-5FD812B449B2}" srcId="{7789F3FA-B550-4B88-99C7-29C528E6274C}" destId="{A1C60660-A682-4DD7-8312-C4DEFBC5DB98}" srcOrd="7" destOrd="0" parTransId="{0DD6CE9F-A60E-4E2A-AFE5-14BCA3A22FD2}" sibTransId="{57777FEA-55B8-4A78-A333-E98AC14C8061}"/>
    <dgm:cxn modelId="{F742B273-ACEB-4DB3-AF41-5EFD0B14DB61}" type="presOf" srcId="{05724ACE-BD50-49CE-8F0A-AD9E21C1C25E}" destId="{FC5E77ED-8640-4322-9F6F-822027D8F2AD}" srcOrd="0" destOrd="0" presId="urn:microsoft.com/office/officeart/2005/8/layout/process2"/>
    <dgm:cxn modelId="{62D35F83-676E-4F41-88D4-58248A774A83}" type="presOf" srcId="{D0A553C3-9634-4A0C-8A38-8D820EA19EC6}" destId="{704902D7-AB3A-4228-8E3C-80824FE18F4A}" srcOrd="0" destOrd="0" presId="urn:microsoft.com/office/officeart/2005/8/layout/process2"/>
    <dgm:cxn modelId="{1DA39983-09D7-48A1-ADB8-0CAAD337C22D}" type="presOf" srcId="{68658CB1-53FC-49AA-98FC-0E1FD3B22E7F}" destId="{AD90005A-05FE-4394-84F9-608DD8B2A955}" srcOrd="1" destOrd="0" presId="urn:microsoft.com/office/officeart/2005/8/layout/process2"/>
    <dgm:cxn modelId="{D3B64B86-E9A2-4D7E-B088-5E73AFC47B67}" type="presOf" srcId="{FE03E497-685F-4B29-88B9-32ACCDE65E77}" destId="{72D28B7B-F636-4648-BD43-AEEC2008A4C8}" srcOrd="1" destOrd="0" presId="urn:microsoft.com/office/officeart/2005/8/layout/process2"/>
    <dgm:cxn modelId="{7EBCC486-17E2-4F06-AC59-638AEC4FB1C8}" type="presOf" srcId="{59ED7020-6ECB-4BF5-87A6-89F444CD44EA}" destId="{2946BCF2-4189-4539-A451-1BAF19B559D8}" srcOrd="0" destOrd="0" presId="urn:microsoft.com/office/officeart/2005/8/layout/process2"/>
    <dgm:cxn modelId="{7E50D086-EA62-40C1-822F-AEA6CBF82046}" type="presOf" srcId="{F11A5072-59FB-4E8B-9ED3-CC4CFEEBAD1A}" destId="{A0A63BCE-497A-41AD-949A-37C71B3ABD22}" srcOrd="0" destOrd="0" presId="urn:microsoft.com/office/officeart/2005/8/layout/process2"/>
    <dgm:cxn modelId="{C8574D87-A910-4044-B154-71AC661BBBC4}" type="presOf" srcId="{8A9A4C34-B834-4E13-AAE8-219752E2F7EB}" destId="{BBCCD523-67DC-415C-8285-864A678CC03F}" srcOrd="0" destOrd="0" presId="urn:microsoft.com/office/officeart/2005/8/layout/process2"/>
    <dgm:cxn modelId="{613A348C-A0C9-4F39-A41D-C0F89EFABDC7}" srcId="{7789F3FA-B550-4B88-99C7-29C528E6274C}" destId="{F11A5072-59FB-4E8B-9ED3-CC4CFEEBAD1A}" srcOrd="2" destOrd="0" parTransId="{A9877BE3-6F67-4940-AF60-C49A32A4AA37}" sibTransId="{125AE9F8-E8D5-4AB2-AF08-05888CE816C6}"/>
    <dgm:cxn modelId="{E00F508D-ACDB-4E27-A639-A6D04584BCFD}" type="presOf" srcId="{125AE9F8-E8D5-4AB2-AF08-05888CE816C6}" destId="{0898F182-DE45-4744-AC0E-5B70229A613B}" srcOrd="0" destOrd="0" presId="urn:microsoft.com/office/officeart/2005/8/layout/process2"/>
    <dgm:cxn modelId="{2D8E8DA0-5A72-4FFD-B554-44B576BAC6D0}" srcId="{7789F3FA-B550-4B88-99C7-29C528E6274C}" destId="{E3BB2E03-61FA-4234-B295-8D39B2099B83}" srcOrd="6" destOrd="0" parTransId="{EC7845C4-BDC9-4CA0-A0BF-920ADAC0AE79}" sibTransId="{68658CB1-53FC-49AA-98FC-0E1FD3B22E7F}"/>
    <dgm:cxn modelId="{78BB85A2-AA63-491D-A178-1230EAD0CE24}" type="presOf" srcId="{7789F3FA-B550-4B88-99C7-29C528E6274C}" destId="{A5CC92CA-E1C6-4BAF-813B-8FFDDDCAB717}" srcOrd="0" destOrd="0" presId="urn:microsoft.com/office/officeart/2005/8/layout/process2"/>
    <dgm:cxn modelId="{7FEBE4A9-FA5E-484D-8DB5-552744A216F0}" type="presOf" srcId="{68658CB1-53FC-49AA-98FC-0E1FD3B22E7F}" destId="{BDA48D77-0B76-4B1B-80DA-F40F1F6B86D8}" srcOrd="0" destOrd="0" presId="urn:microsoft.com/office/officeart/2005/8/layout/process2"/>
    <dgm:cxn modelId="{224635AA-DEF4-4DCA-94EB-E90E706E7EDB}" type="presOf" srcId="{5116AF7F-E457-4986-92D4-FC3348773240}" destId="{D833FA3B-F96A-4D19-B65F-D18E2A35B127}" srcOrd="0" destOrd="0" presId="urn:microsoft.com/office/officeart/2005/8/layout/process2"/>
    <dgm:cxn modelId="{F81395AA-55BF-4B54-A8B6-CA23C2D675B2}" type="presOf" srcId="{FE03E497-685F-4B29-88B9-32ACCDE65E77}" destId="{EF3E6280-6DF4-42EE-AB7F-16AADA20C123}" srcOrd="0" destOrd="0" presId="urn:microsoft.com/office/officeart/2005/8/layout/process2"/>
    <dgm:cxn modelId="{9EF824AD-9EA6-422B-8ACF-B44D70BABAFB}" type="presOf" srcId="{E3BB2E03-61FA-4234-B295-8D39B2099B83}" destId="{AA195C2C-C487-45F6-B223-66E3254A529E}" srcOrd="0" destOrd="0" presId="urn:microsoft.com/office/officeart/2005/8/layout/process2"/>
    <dgm:cxn modelId="{AE68CDAD-3A5B-4132-BC44-30737E4270E4}" type="presOf" srcId="{7B5E4461-F292-4212-842A-9845C9BD5FC8}" destId="{DCCE0CCF-C40C-4DD1-84E7-2EF13FD3804C}" srcOrd="0" destOrd="0" presId="urn:microsoft.com/office/officeart/2005/8/layout/process2"/>
    <dgm:cxn modelId="{A4E396B6-E6FE-4FB6-A201-DDD9511FDBCA}" type="presOf" srcId="{A1C60660-A682-4DD7-8312-C4DEFBC5DB98}" destId="{70B7C128-326E-4925-88E1-358098D17ECB}" srcOrd="0" destOrd="0" presId="urn:microsoft.com/office/officeart/2005/8/layout/process2"/>
    <dgm:cxn modelId="{6F5251B7-AC55-417F-9A6F-036DC4C9A893}" srcId="{7789F3FA-B550-4B88-99C7-29C528E6274C}" destId="{8A9A4C34-B834-4E13-AAE8-219752E2F7EB}" srcOrd="4" destOrd="0" parTransId="{F5C88914-C344-4B9C-8B4A-9F8D62694586}" sibTransId="{59ED7020-6ECB-4BF5-87A6-89F444CD44EA}"/>
    <dgm:cxn modelId="{8788CBB8-FCBA-44F3-A385-B575DDD7F461}" type="presOf" srcId="{C37CBFB9-423B-41D8-AE79-44B5AE51DCAD}" destId="{95754DE4-6457-45A4-8F1F-2577C2EE4D21}" srcOrd="1" destOrd="0" presId="urn:microsoft.com/office/officeart/2005/8/layout/process2"/>
    <dgm:cxn modelId="{96BF3EBB-0E3B-4BCE-A4FD-D11F617B6733}" type="presOf" srcId="{05724ACE-BD50-49CE-8F0A-AD9E21C1C25E}" destId="{312F55AE-99EB-45F2-8343-472F06B109D6}" srcOrd="1" destOrd="0" presId="urn:microsoft.com/office/officeart/2005/8/layout/process2"/>
    <dgm:cxn modelId="{E25FF4BC-6B36-467B-9E64-823C90A219ED}" type="presOf" srcId="{7B5E4461-F292-4212-842A-9845C9BD5FC8}" destId="{14F3334D-60D1-44DD-8D01-73B9564F903D}" srcOrd="1" destOrd="0" presId="urn:microsoft.com/office/officeart/2005/8/layout/process2"/>
    <dgm:cxn modelId="{869BD4D1-C466-4662-B0E3-50464B0FC11D}" type="presOf" srcId="{F9F9989E-505C-4902-A6BC-95AFCA8B4AFA}" destId="{00A54CD6-6F1A-41A8-92AE-39D075645CFF}" srcOrd="0" destOrd="0" presId="urn:microsoft.com/office/officeart/2005/8/layout/process2"/>
    <dgm:cxn modelId="{8FE5CFFE-69FA-4E41-9FEE-F6C017E07F55}" srcId="{7789F3FA-B550-4B88-99C7-29C528E6274C}" destId="{F9F9989E-505C-4902-A6BC-95AFCA8B4AFA}" srcOrd="5" destOrd="0" parTransId="{5FCAA0A4-F48E-4FD0-9163-6EB70DF1D252}" sibTransId="{C37CBFB9-423B-41D8-AE79-44B5AE51DCAD}"/>
    <dgm:cxn modelId="{29EC4D1A-7965-47F8-8F62-1CE4570F47C5}" type="presParOf" srcId="{A5CC92CA-E1C6-4BAF-813B-8FFDDDCAB717}" destId="{D833FA3B-F96A-4D19-B65F-D18E2A35B127}" srcOrd="0" destOrd="0" presId="urn:microsoft.com/office/officeart/2005/8/layout/process2"/>
    <dgm:cxn modelId="{78CBDEC4-1171-4B16-9C6C-7105CF186FE2}" type="presParOf" srcId="{A5CC92CA-E1C6-4BAF-813B-8FFDDDCAB717}" destId="{DCCE0CCF-C40C-4DD1-84E7-2EF13FD3804C}" srcOrd="1" destOrd="0" presId="urn:microsoft.com/office/officeart/2005/8/layout/process2"/>
    <dgm:cxn modelId="{72EDDEAD-0BD8-4679-8E8C-B7872FEE4DA6}" type="presParOf" srcId="{DCCE0CCF-C40C-4DD1-84E7-2EF13FD3804C}" destId="{14F3334D-60D1-44DD-8D01-73B9564F903D}" srcOrd="0" destOrd="0" presId="urn:microsoft.com/office/officeart/2005/8/layout/process2"/>
    <dgm:cxn modelId="{5DC87919-8CF4-4F3E-A6D7-751B327F2E1E}" type="presParOf" srcId="{A5CC92CA-E1C6-4BAF-813B-8FFDDDCAB717}" destId="{642BB4CE-6D6D-4AD6-B4EE-B084B655B870}" srcOrd="2" destOrd="0" presId="urn:microsoft.com/office/officeart/2005/8/layout/process2"/>
    <dgm:cxn modelId="{7D9947DE-4D53-4D08-9053-69E6E98CF1B2}" type="presParOf" srcId="{A5CC92CA-E1C6-4BAF-813B-8FFDDDCAB717}" destId="{FC5E77ED-8640-4322-9F6F-822027D8F2AD}" srcOrd="3" destOrd="0" presId="urn:microsoft.com/office/officeart/2005/8/layout/process2"/>
    <dgm:cxn modelId="{BE81208F-C592-44AB-BC39-9D7087A85314}" type="presParOf" srcId="{FC5E77ED-8640-4322-9F6F-822027D8F2AD}" destId="{312F55AE-99EB-45F2-8343-472F06B109D6}" srcOrd="0" destOrd="0" presId="urn:microsoft.com/office/officeart/2005/8/layout/process2"/>
    <dgm:cxn modelId="{459071A5-E835-4E9F-9C36-65C371D78DE0}" type="presParOf" srcId="{A5CC92CA-E1C6-4BAF-813B-8FFDDDCAB717}" destId="{A0A63BCE-497A-41AD-949A-37C71B3ABD22}" srcOrd="4" destOrd="0" presId="urn:microsoft.com/office/officeart/2005/8/layout/process2"/>
    <dgm:cxn modelId="{DCA5CAFE-84AE-4595-9FB0-9AB158E6B9B1}" type="presParOf" srcId="{A5CC92CA-E1C6-4BAF-813B-8FFDDDCAB717}" destId="{0898F182-DE45-4744-AC0E-5B70229A613B}" srcOrd="5" destOrd="0" presId="urn:microsoft.com/office/officeart/2005/8/layout/process2"/>
    <dgm:cxn modelId="{5CA6AA29-8EEF-4A5C-A867-BCA7BA6536E8}" type="presParOf" srcId="{0898F182-DE45-4744-AC0E-5B70229A613B}" destId="{2F6E0176-055E-4C6A-8E4C-7A3E6BCB9B61}" srcOrd="0" destOrd="0" presId="urn:microsoft.com/office/officeart/2005/8/layout/process2"/>
    <dgm:cxn modelId="{77CDE396-674C-4596-9D86-852E5EEFF3B6}" type="presParOf" srcId="{A5CC92CA-E1C6-4BAF-813B-8FFDDDCAB717}" destId="{704902D7-AB3A-4228-8E3C-80824FE18F4A}" srcOrd="6" destOrd="0" presId="urn:microsoft.com/office/officeart/2005/8/layout/process2"/>
    <dgm:cxn modelId="{FDF3F401-5A80-4487-857F-580DD9F45A9B}" type="presParOf" srcId="{A5CC92CA-E1C6-4BAF-813B-8FFDDDCAB717}" destId="{EF3E6280-6DF4-42EE-AB7F-16AADA20C123}" srcOrd="7" destOrd="0" presId="urn:microsoft.com/office/officeart/2005/8/layout/process2"/>
    <dgm:cxn modelId="{0B296248-866A-499B-BA4A-63822E0A8813}" type="presParOf" srcId="{EF3E6280-6DF4-42EE-AB7F-16AADA20C123}" destId="{72D28B7B-F636-4648-BD43-AEEC2008A4C8}" srcOrd="0" destOrd="0" presId="urn:microsoft.com/office/officeart/2005/8/layout/process2"/>
    <dgm:cxn modelId="{E3A550E0-AED1-44C4-A4C2-656BC08683B3}" type="presParOf" srcId="{A5CC92CA-E1C6-4BAF-813B-8FFDDDCAB717}" destId="{BBCCD523-67DC-415C-8285-864A678CC03F}" srcOrd="8" destOrd="0" presId="urn:microsoft.com/office/officeart/2005/8/layout/process2"/>
    <dgm:cxn modelId="{7C0A521C-2046-4ED4-BA96-B273EBBA8784}" type="presParOf" srcId="{A5CC92CA-E1C6-4BAF-813B-8FFDDDCAB717}" destId="{2946BCF2-4189-4539-A451-1BAF19B559D8}" srcOrd="9" destOrd="0" presId="urn:microsoft.com/office/officeart/2005/8/layout/process2"/>
    <dgm:cxn modelId="{05404D02-6042-4D15-B2A2-30BEDE6B71B8}" type="presParOf" srcId="{2946BCF2-4189-4539-A451-1BAF19B559D8}" destId="{09D13F23-6776-49AD-B542-5FCA9C90C879}" srcOrd="0" destOrd="0" presId="urn:microsoft.com/office/officeart/2005/8/layout/process2"/>
    <dgm:cxn modelId="{7AD09204-A8F7-416A-B264-6485E66412DA}" type="presParOf" srcId="{A5CC92CA-E1C6-4BAF-813B-8FFDDDCAB717}" destId="{00A54CD6-6F1A-41A8-92AE-39D075645CFF}" srcOrd="10" destOrd="0" presId="urn:microsoft.com/office/officeart/2005/8/layout/process2"/>
    <dgm:cxn modelId="{19A68DD0-F0DE-4589-AE7D-DFF1A7FB6131}" type="presParOf" srcId="{A5CC92CA-E1C6-4BAF-813B-8FFDDDCAB717}" destId="{97C8DB8C-6A00-4D7A-8B27-69E6ABF282D4}" srcOrd="11" destOrd="0" presId="urn:microsoft.com/office/officeart/2005/8/layout/process2"/>
    <dgm:cxn modelId="{616472C1-42FE-49ED-8546-417C0BE24857}" type="presParOf" srcId="{97C8DB8C-6A00-4D7A-8B27-69E6ABF282D4}" destId="{95754DE4-6457-45A4-8F1F-2577C2EE4D21}" srcOrd="0" destOrd="0" presId="urn:microsoft.com/office/officeart/2005/8/layout/process2"/>
    <dgm:cxn modelId="{A27A9320-8818-4C09-B7E3-01306B2C2692}" type="presParOf" srcId="{A5CC92CA-E1C6-4BAF-813B-8FFDDDCAB717}" destId="{AA195C2C-C487-45F6-B223-66E3254A529E}" srcOrd="12" destOrd="0" presId="urn:microsoft.com/office/officeart/2005/8/layout/process2"/>
    <dgm:cxn modelId="{FBF0170B-0E1D-4541-84AF-C13FE7E2862C}" type="presParOf" srcId="{A5CC92CA-E1C6-4BAF-813B-8FFDDDCAB717}" destId="{BDA48D77-0B76-4B1B-80DA-F40F1F6B86D8}" srcOrd="13" destOrd="0" presId="urn:microsoft.com/office/officeart/2005/8/layout/process2"/>
    <dgm:cxn modelId="{50950462-BEBF-48B6-A33F-A301DC661FE1}" type="presParOf" srcId="{BDA48D77-0B76-4B1B-80DA-F40F1F6B86D8}" destId="{AD90005A-05FE-4394-84F9-608DD8B2A955}" srcOrd="0" destOrd="0" presId="urn:microsoft.com/office/officeart/2005/8/layout/process2"/>
    <dgm:cxn modelId="{FA69EEAA-BB46-47B1-8F97-B674EB3BC23F}" type="presParOf" srcId="{A5CC92CA-E1C6-4BAF-813B-8FFDDDCAB717}" destId="{70B7C128-326E-4925-88E1-358098D17ECB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3FA3B-F96A-4D19-B65F-D18E2A35B127}">
      <dsp:nvSpPr>
        <dsp:cNvPr id="0" name=""/>
        <dsp:cNvSpPr/>
      </dsp:nvSpPr>
      <dsp:spPr>
        <a:xfrm>
          <a:off x="1189093" y="1221"/>
          <a:ext cx="1639121" cy="435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library("readxl")</a:t>
          </a:r>
        </a:p>
      </dsp:txBody>
      <dsp:txXfrm>
        <a:off x="1201834" y="13962"/>
        <a:ext cx="1613639" cy="409532"/>
      </dsp:txXfrm>
    </dsp:sp>
    <dsp:sp modelId="{DCCE0CCF-C40C-4DD1-84E7-2EF13FD3804C}">
      <dsp:nvSpPr>
        <dsp:cNvPr id="0" name=""/>
        <dsp:cNvSpPr/>
      </dsp:nvSpPr>
      <dsp:spPr>
        <a:xfrm rot="5400000">
          <a:off x="1927088" y="447111"/>
          <a:ext cx="163130" cy="1957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49927" y="463424"/>
        <a:ext cx="117454" cy="114191"/>
      </dsp:txXfrm>
    </dsp:sp>
    <dsp:sp modelId="{642BB4CE-6D6D-4AD6-B4EE-B084B655B870}">
      <dsp:nvSpPr>
        <dsp:cNvPr id="0" name=""/>
        <dsp:cNvSpPr/>
      </dsp:nvSpPr>
      <dsp:spPr>
        <a:xfrm>
          <a:off x="1189093" y="653743"/>
          <a:ext cx="1639121" cy="435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library(sqldf)</a:t>
          </a:r>
        </a:p>
      </dsp:txBody>
      <dsp:txXfrm>
        <a:off x="1201834" y="666484"/>
        <a:ext cx="1613639" cy="409532"/>
      </dsp:txXfrm>
    </dsp:sp>
    <dsp:sp modelId="{FC5E77ED-8640-4322-9F6F-822027D8F2AD}">
      <dsp:nvSpPr>
        <dsp:cNvPr id="0" name=""/>
        <dsp:cNvSpPr/>
      </dsp:nvSpPr>
      <dsp:spPr>
        <a:xfrm rot="5400000">
          <a:off x="1927088" y="1099633"/>
          <a:ext cx="163130" cy="1957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49927" y="1115946"/>
        <a:ext cx="117454" cy="114191"/>
      </dsp:txXfrm>
    </dsp:sp>
    <dsp:sp modelId="{A0A63BCE-497A-41AD-949A-37C71B3ABD22}">
      <dsp:nvSpPr>
        <dsp:cNvPr id="0" name=""/>
        <dsp:cNvSpPr/>
      </dsp:nvSpPr>
      <dsp:spPr>
        <a:xfrm>
          <a:off x="1189093" y="1306265"/>
          <a:ext cx="1639121" cy="435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library(dplyr)</a:t>
          </a:r>
        </a:p>
      </dsp:txBody>
      <dsp:txXfrm>
        <a:off x="1201834" y="1319006"/>
        <a:ext cx="1613639" cy="409532"/>
      </dsp:txXfrm>
    </dsp:sp>
    <dsp:sp modelId="{0898F182-DE45-4744-AC0E-5B70229A613B}">
      <dsp:nvSpPr>
        <dsp:cNvPr id="0" name=""/>
        <dsp:cNvSpPr/>
      </dsp:nvSpPr>
      <dsp:spPr>
        <a:xfrm rot="5400000">
          <a:off x="1927088" y="1752155"/>
          <a:ext cx="163130" cy="1957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49927" y="1768468"/>
        <a:ext cx="117454" cy="114191"/>
      </dsp:txXfrm>
    </dsp:sp>
    <dsp:sp modelId="{704902D7-AB3A-4228-8E3C-80824FE18F4A}">
      <dsp:nvSpPr>
        <dsp:cNvPr id="0" name=""/>
        <dsp:cNvSpPr/>
      </dsp:nvSpPr>
      <dsp:spPr>
        <a:xfrm>
          <a:off x="1189093" y="1958787"/>
          <a:ext cx="1639121" cy="435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library(tidyr)</a:t>
          </a:r>
        </a:p>
      </dsp:txBody>
      <dsp:txXfrm>
        <a:off x="1201834" y="1971528"/>
        <a:ext cx="1613639" cy="409532"/>
      </dsp:txXfrm>
    </dsp:sp>
    <dsp:sp modelId="{EF3E6280-6DF4-42EE-AB7F-16AADA20C123}">
      <dsp:nvSpPr>
        <dsp:cNvPr id="0" name=""/>
        <dsp:cNvSpPr/>
      </dsp:nvSpPr>
      <dsp:spPr>
        <a:xfrm rot="5400000">
          <a:off x="1927088" y="2404677"/>
          <a:ext cx="163130" cy="1957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49927" y="2420990"/>
        <a:ext cx="117454" cy="114191"/>
      </dsp:txXfrm>
    </dsp:sp>
    <dsp:sp modelId="{BBCCD523-67DC-415C-8285-864A678CC03F}">
      <dsp:nvSpPr>
        <dsp:cNvPr id="0" name=""/>
        <dsp:cNvSpPr/>
      </dsp:nvSpPr>
      <dsp:spPr>
        <a:xfrm>
          <a:off x="1189093" y="2611309"/>
          <a:ext cx="1639121" cy="435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ca3=</a:t>
          </a:r>
          <a:r>
            <a:rPr lang="en-US" sz="1000" kern="1200" dirty="0" err="1"/>
            <a:t>read_excel</a:t>
          </a:r>
          <a:r>
            <a:rPr lang="en-US" sz="1000" kern="1200" dirty="0"/>
            <a:t>(</a:t>
          </a:r>
          <a:r>
            <a:rPr lang="en-US" sz="1000" kern="1200" dirty="0" err="1"/>
            <a:t>file.choose</a:t>
          </a:r>
          <a:r>
            <a:rPr lang="en-US" sz="1000" kern="1200" dirty="0"/>
            <a:t>())</a:t>
          </a:r>
        </a:p>
      </dsp:txBody>
      <dsp:txXfrm>
        <a:off x="1201834" y="2624050"/>
        <a:ext cx="1613639" cy="409532"/>
      </dsp:txXfrm>
    </dsp:sp>
    <dsp:sp modelId="{2946BCF2-4189-4539-A451-1BAF19B559D8}">
      <dsp:nvSpPr>
        <dsp:cNvPr id="0" name=""/>
        <dsp:cNvSpPr/>
      </dsp:nvSpPr>
      <dsp:spPr>
        <a:xfrm rot="5400000">
          <a:off x="1927088" y="3057199"/>
          <a:ext cx="163130" cy="1957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49927" y="3073512"/>
        <a:ext cx="117454" cy="114191"/>
      </dsp:txXfrm>
    </dsp:sp>
    <dsp:sp modelId="{00A54CD6-6F1A-41A8-92AE-39D075645CFF}">
      <dsp:nvSpPr>
        <dsp:cNvPr id="0" name=""/>
        <dsp:cNvSpPr/>
      </dsp:nvSpPr>
      <dsp:spPr>
        <a:xfrm>
          <a:off x="1189093" y="3263830"/>
          <a:ext cx="1639121" cy="435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View(ca3)</a:t>
          </a:r>
          <a:endParaRPr lang="en-US" sz="1000" kern="1200" dirty="0"/>
        </a:p>
      </dsp:txBody>
      <dsp:txXfrm>
        <a:off x="1201834" y="3276571"/>
        <a:ext cx="1613639" cy="409532"/>
      </dsp:txXfrm>
    </dsp:sp>
    <dsp:sp modelId="{97C8DB8C-6A00-4D7A-8B27-69E6ABF282D4}">
      <dsp:nvSpPr>
        <dsp:cNvPr id="0" name=""/>
        <dsp:cNvSpPr/>
      </dsp:nvSpPr>
      <dsp:spPr>
        <a:xfrm rot="5400000">
          <a:off x="1927088" y="3709720"/>
          <a:ext cx="163130" cy="1957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-5400000">
        <a:off x="1949927" y="3726033"/>
        <a:ext cx="117454" cy="114191"/>
      </dsp:txXfrm>
    </dsp:sp>
    <dsp:sp modelId="{AA195C2C-C487-45F6-B223-66E3254A529E}">
      <dsp:nvSpPr>
        <dsp:cNvPr id="0" name=""/>
        <dsp:cNvSpPr/>
      </dsp:nvSpPr>
      <dsp:spPr>
        <a:xfrm>
          <a:off x="1189093" y="3916352"/>
          <a:ext cx="1639121" cy="435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summary(ca3)</a:t>
          </a:r>
        </a:p>
      </dsp:txBody>
      <dsp:txXfrm>
        <a:off x="1201834" y="3929093"/>
        <a:ext cx="1613639" cy="409532"/>
      </dsp:txXfrm>
    </dsp:sp>
    <dsp:sp modelId="{BDA48D77-0B76-4B1B-80DA-F40F1F6B86D8}">
      <dsp:nvSpPr>
        <dsp:cNvPr id="0" name=""/>
        <dsp:cNvSpPr/>
      </dsp:nvSpPr>
      <dsp:spPr>
        <a:xfrm rot="5400000">
          <a:off x="1927088" y="4362242"/>
          <a:ext cx="163130" cy="1957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-5400000">
        <a:off x="1949927" y="4378555"/>
        <a:ext cx="117454" cy="114191"/>
      </dsp:txXfrm>
    </dsp:sp>
    <dsp:sp modelId="{70B7C128-326E-4925-88E1-358098D17ECB}">
      <dsp:nvSpPr>
        <dsp:cNvPr id="0" name=""/>
        <dsp:cNvSpPr/>
      </dsp:nvSpPr>
      <dsp:spPr>
        <a:xfrm>
          <a:off x="1189093" y="4568874"/>
          <a:ext cx="1639121" cy="435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str(ca3)</a:t>
          </a:r>
        </a:p>
      </dsp:txBody>
      <dsp:txXfrm>
        <a:off x="1201834" y="4581615"/>
        <a:ext cx="1613639" cy="409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F3D7-9E6D-E754-B755-3B5F70195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58165-C5CA-2CF2-E62D-270C53B8E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9F397-BD67-9D4D-6D9C-9ADDC1FF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5929-392C-4175-965F-8E643D04A01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226B4-F5A1-DCDF-EEAB-D0D78898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600FA-E8A7-E262-954A-D68CF8BE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2CBF-53F8-4986-A4DF-A6FB66DCD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1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7C5A-5322-A033-B93B-BCFAADC8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79784-7B9A-DD02-429F-C150AF530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19EC6-76C1-DDE0-EC2D-B03FC390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5929-392C-4175-965F-8E643D04A01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505E5-8D4E-2AEA-ABE6-941790CF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71799-4556-0D92-B207-2B923EC5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2CBF-53F8-4986-A4DF-A6FB66DCD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94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8A8AC-F4AE-B5A1-B2BC-A7FD78BEA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11013-CA60-B871-B8B2-E0B266E2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FBC8-280E-C377-4BE1-9FE0B454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5929-392C-4175-965F-8E643D04A01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8F0EE-3D29-2AC2-CC3B-BCB55C33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D0030-0E04-6434-4AB6-151C80DE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2CBF-53F8-4986-A4DF-A6FB66DCD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74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0AE7-CB36-6BD9-3C13-BDA10E49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164B4-1440-16F5-0455-5B2864129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99070-28CF-CC70-C0B3-37A15E86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5929-392C-4175-965F-8E643D04A01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F9651-047D-DF5A-325B-90983D7C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033F5-634C-A6D4-14FE-95D88202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2CBF-53F8-4986-A4DF-A6FB66DCD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92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1407-2A6C-E73B-3FD1-A7BA4324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0A03B-BA24-9A42-62AD-818F2D36B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5D382-8229-AC58-B8C5-522CF66C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5929-392C-4175-965F-8E643D04A01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756D2-88C2-8584-8A45-90679FCA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45A67-6559-0C0F-5B17-900E2BFE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2CBF-53F8-4986-A4DF-A6FB66DCD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5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FA1D-90B8-0E8E-B982-6F2D64B2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12AAC-573E-2172-D8C2-A0F30459E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22A68-120C-8FD6-26F2-266B0CA72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EFFB0-8923-E82D-932E-A155793D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5929-392C-4175-965F-8E643D04A01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D0E0F-8287-BA4E-5D72-BE2FCB8C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EA74C-3368-2F2A-A50A-96CC0EB5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2CBF-53F8-4986-A4DF-A6FB66DCD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82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2FA6-E2B0-DE73-9000-C402A33F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9A7B6-F962-57D6-C726-5C150B2B9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6FE12-FD94-D9A2-B977-A68051F3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C0DE1-F98E-DC39-2527-E530DE8D3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455DB-4FC1-BC94-3405-02F96A485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C12BA-512E-EBB2-9811-2DDF72B7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5929-392C-4175-965F-8E643D04A01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14F75-1D62-4697-8955-B2B536F8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68389-C67C-751C-6D6E-A6B6A063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2CBF-53F8-4986-A4DF-A6FB66DCD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39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CDB6-067C-0898-B4AB-C026674A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9FB9C-F7CB-7461-10B6-8BE82C7F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5929-392C-4175-965F-8E643D04A01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66DC6-19BA-DEF4-2AA3-36F44E89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26E28-1DDA-33ED-9846-422CEB99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2CBF-53F8-4986-A4DF-A6FB66DCD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09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8EDDC-4821-21EC-E747-41832549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5929-392C-4175-965F-8E643D04A01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63513-587B-BA65-7850-4F9000DB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185BF-FC04-13DC-B737-E3A7A458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2CBF-53F8-4986-A4DF-A6FB66DCD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95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E95D-5616-F0A5-17B1-0062F29A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3ED44-ECFD-3A27-40FA-A19D1DC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11220-2070-6841-4D3C-D695CB37C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099B1-CDB8-528F-74BD-3A16C5BE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5929-392C-4175-965F-8E643D04A01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6DF9-820E-DDEB-B8CE-CDFA04AE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69F7A-AB4C-0E09-C2E4-9D4CBFD2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2CBF-53F8-4986-A4DF-A6FB66DCD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8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76C2-3A78-D66E-6717-521B8E10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1AEA8-C397-9B83-7E95-D6A8A36B4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CC6C6-67C1-D492-1E55-4193A0CE5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56A48-04C9-76BB-2E90-D6A38A51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5929-392C-4175-965F-8E643D04A01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7135F-F0BB-D14F-E151-BB2EEA77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D2B99-08D4-C907-BDDC-68372099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2CBF-53F8-4986-A4DF-A6FB66DCD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72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A8B8E-9556-51C5-3B6E-D6E88DB6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F5D8E-C99F-72D5-23CD-C8B92BEEC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DE7B1-CE28-AC07-E880-5BEF7BB2B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D5929-392C-4175-965F-8E643D04A01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668C2-514A-C867-A8BF-2ABC9E224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6C534-0EA0-3AB3-BC31-35C7EAE14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2CBF-53F8-4986-A4DF-A6FB66DCD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42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56B1E-737A-CD0B-EE69-F0376B8B4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4400" b="1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CA3</a:t>
            </a:r>
            <a:br>
              <a:rPr lang="en-US" sz="4400" b="1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br>
              <a:rPr lang="en-US" sz="4400" b="1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en-US" sz="4400" b="1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Individual Household </a:t>
            </a:r>
            <a:r>
              <a:rPr lang="en-US" sz="4400" b="1">
                <a:solidFill>
                  <a:srgbClr val="FFFFFF"/>
                </a:solidFill>
                <a:latin typeface="Arial" panose="020B0604020202020204" pitchFamily="34" charset="0"/>
              </a:rPr>
              <a:t>E</a:t>
            </a:r>
            <a:r>
              <a:rPr lang="en-US" sz="4400" b="1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lectric </a:t>
            </a:r>
            <a:r>
              <a:rPr lang="en-US" sz="4400" b="1">
                <a:solidFill>
                  <a:srgbClr val="FFFFFF"/>
                </a:solidFill>
                <a:latin typeface="Arial" panose="020B0604020202020204" pitchFamily="34" charset="0"/>
              </a:rPr>
              <a:t>P</a:t>
            </a:r>
            <a:r>
              <a:rPr lang="en-US" sz="4400" b="1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ower </a:t>
            </a:r>
            <a:r>
              <a:rPr lang="en-US" sz="4400" b="1">
                <a:solidFill>
                  <a:srgbClr val="FFFFFF"/>
                </a:solidFill>
                <a:latin typeface="Arial" panose="020B0604020202020204" pitchFamily="34" charset="0"/>
              </a:rPr>
              <a:t>C</a:t>
            </a:r>
            <a:r>
              <a:rPr lang="en-US" sz="4400" b="1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onsumption Data Set </a:t>
            </a:r>
            <a:endParaRPr lang="en-IN" sz="44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DA185-1B3A-B290-FF46-CDD59DF76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2200">
                <a:solidFill>
                  <a:srgbClr val="FEFFFF"/>
                </a:solidFill>
              </a:rPr>
              <a:t>AKASH KUMAR NADIPALLI</a:t>
            </a:r>
          </a:p>
          <a:p>
            <a:pPr algn="l"/>
            <a:r>
              <a:rPr lang="en-US" sz="2200">
                <a:solidFill>
                  <a:srgbClr val="FEFFFF"/>
                </a:solidFill>
              </a:rPr>
              <a:t>12007137</a:t>
            </a:r>
          </a:p>
          <a:p>
            <a:pPr algn="l"/>
            <a:r>
              <a:rPr lang="en-US" sz="2200">
                <a:solidFill>
                  <a:srgbClr val="FEFFFF"/>
                </a:solidFill>
              </a:rPr>
              <a:t>ROLL NO:36</a:t>
            </a:r>
            <a:endParaRPr lang="en-IN" sz="2200">
              <a:solidFill>
                <a:srgbClr val="FEFFFF"/>
              </a:solidFill>
            </a:endParaRP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9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12CF754-AB8C-3C10-F3FA-81C4F331F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73" y="1091342"/>
            <a:ext cx="3438815" cy="2384461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75D39BB0-B431-04C1-7B83-01C20A21E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21" y="1070725"/>
            <a:ext cx="3416322" cy="2425695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2359A0F-16FC-7558-F9B8-554659FCE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051976"/>
            <a:ext cx="3369861" cy="2463194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EDCD6-1E84-C9FD-7DD5-A5487156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499616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For scatterplot</a:t>
            </a:r>
            <a:endParaRPr lang="en-IN" sz="34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C6A79-C1FA-640D-621A-121B8AC28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3"/>
            <a:ext cx="4930626" cy="1586163"/>
          </a:xfrm>
        </p:spPr>
        <p:txBody>
          <a:bodyPr>
            <a:normAutofit/>
          </a:bodyPr>
          <a:lstStyle/>
          <a:p>
            <a:r>
              <a:rPr lang="en-IN" sz="1100">
                <a:solidFill>
                  <a:schemeClr val="bg1"/>
                </a:solidFill>
              </a:rPr>
              <a:t>plot(ca3$Global_active_power,ca3$Global_reactive_power,main = "scatterplot",xlab = "Global_active_power",ylab = "Global_reactive_power",col = "red")</a:t>
            </a:r>
          </a:p>
          <a:p>
            <a:r>
              <a:rPr lang="en-IN" sz="1100">
                <a:solidFill>
                  <a:schemeClr val="bg1"/>
                </a:solidFill>
              </a:rPr>
              <a:t>plot(ca3$Voltage,ca3$Global_intensity,main = "scatterplot",xlab = "Voltage",ylab = "Global_intensity",col = "green")</a:t>
            </a:r>
          </a:p>
          <a:p>
            <a:r>
              <a:rPr lang="en-IN" sz="1100">
                <a:solidFill>
                  <a:schemeClr val="bg1"/>
                </a:solidFill>
              </a:rPr>
              <a:t>plot(ca3$Sub_metering_2,ca3$Sub_metering_3,main = "scatterplot",xlab = "Sub_metering_2",ylab = "Sub_metering_3",col = "blue")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75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F354E-D84F-A4E3-6DFB-7051B0B9A90C}"/>
              </a:ext>
            </a:extLst>
          </p:cNvPr>
          <p:cNvSpPr txBox="1"/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pairs(ca3)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boxplot(ca3)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0DC7DE-A608-0BCB-3FD6-0D4C66660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452" y="2421924"/>
            <a:ext cx="4742677" cy="3711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EC6A48-D2DD-E93E-78C5-3CEA665C0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2507736"/>
            <a:ext cx="5167185" cy="353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89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7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E3E7E90-5BEF-298C-A372-C3BF150F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42" y="1461824"/>
            <a:ext cx="6064660" cy="3934352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F541-E4EC-24C7-6960-C5B890648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IN" sz="1800"/>
              <a:t>plot(ca3$Global_active_power,col="red",ylim = c(0,300),type = "l")</a:t>
            </a:r>
          </a:p>
          <a:p>
            <a:r>
              <a:rPr lang="en-IN" sz="1800"/>
              <a:t>lines(ca3$Global_reactive_power,col="blue",ylim = c(0,300),type = "l")</a:t>
            </a:r>
          </a:p>
          <a:p>
            <a:r>
              <a:rPr lang="en-IN" sz="1800"/>
              <a:t>lines(ca3$Voltage,col="green",ylim = c(0,300),type = "l")</a:t>
            </a:r>
          </a:p>
          <a:p>
            <a:r>
              <a:rPr lang="en-IN" sz="1800"/>
              <a:t>legend(1,110,legend = c("Global_active_power","Global_reactive_power","Voltage"),</a:t>
            </a:r>
          </a:p>
          <a:p>
            <a:r>
              <a:rPr lang="en-IN" sz="1800"/>
              <a:t>       col=c("red","green","blue"),lty = 1:1)</a:t>
            </a:r>
          </a:p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7747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A86B03-69A5-8589-9895-D91EC98CB3A8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summary(ca3)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CF2E8-BD6B-7A08-3ED5-3022D0ACD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61" y="1526297"/>
            <a:ext cx="10905066" cy="324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97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584651-DF7D-FB61-7891-5066A0A48BF2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22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65188-60E0-4D5F-4553-1920401F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b="1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Data Set Information: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B6EF2-5ED6-F2A3-18A2-108E91191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200" b="0" i="0">
                <a:solidFill>
                  <a:srgbClr val="FEFFFF"/>
                </a:solidFill>
                <a:effectLst/>
                <a:latin typeface="Arial" panose="020B0604020202020204" pitchFamily="34" charset="0"/>
              </a:rPr>
              <a:t>This archive measurements gathered in a house between December 2006 and November 2010 (47 months).</a:t>
            </a:r>
            <a:endParaRPr lang="en-US" sz="2200">
              <a:solidFill>
                <a:srgbClr val="FEFFFF"/>
              </a:solidFill>
              <a:latin typeface="Arial" panose="020B0604020202020204" pitchFamily="34" charset="0"/>
            </a:endParaRPr>
          </a:p>
          <a:p>
            <a:r>
              <a:rPr lang="en-US" sz="2200">
                <a:solidFill>
                  <a:srgbClr val="FEFFFF"/>
                </a:solidFill>
                <a:latin typeface="Arial" panose="020B0604020202020204" pitchFamily="34" charset="0"/>
              </a:rPr>
              <a:t>G</a:t>
            </a:r>
            <a:r>
              <a:rPr lang="en-US" sz="2200" b="0" i="0">
                <a:solidFill>
                  <a:srgbClr val="FEFFFF"/>
                </a:solidFill>
                <a:effectLst/>
                <a:latin typeface="Arial" panose="020B0604020202020204" pitchFamily="34" charset="0"/>
              </a:rPr>
              <a:t>lobal_active</a:t>
            </a:r>
            <a:r>
              <a:rPr lang="en-US" sz="2200">
                <a:solidFill>
                  <a:srgbClr val="FEFFFF"/>
                </a:solidFill>
                <a:latin typeface="Arial" panose="020B0604020202020204" pitchFamily="34" charset="0"/>
              </a:rPr>
              <a:t>_</a:t>
            </a:r>
            <a:r>
              <a:rPr lang="en-US" sz="2200" b="0" i="0">
                <a:solidFill>
                  <a:srgbClr val="FEFFFF"/>
                </a:solidFill>
                <a:effectLst/>
                <a:latin typeface="Arial" panose="020B0604020202020204" pitchFamily="34" charset="0"/>
              </a:rPr>
              <a:t>power</a:t>
            </a:r>
            <a:r>
              <a:rPr lang="en-US" sz="2200">
                <a:solidFill>
                  <a:srgbClr val="FEFFFF"/>
                </a:solidFill>
                <a:latin typeface="Arial" panose="020B0604020202020204" pitchFamily="34" charset="0"/>
              </a:rPr>
              <a:t>,Global_reactive_power,Voltage,Global_intensity,S</a:t>
            </a:r>
            <a:r>
              <a:rPr lang="en-US" sz="2200" b="0" i="0">
                <a:solidFill>
                  <a:srgbClr val="FEFFFF"/>
                </a:solidFill>
                <a:effectLst/>
                <a:latin typeface="Arial" panose="020B0604020202020204" pitchFamily="34" charset="0"/>
              </a:rPr>
              <a:t>ub_metering_1, Sub_metering_2,Sub_metering_3 represents the active energy consumed every minute (in watt hour) in the household by electrical equipment not measured in sub-meterings 1, 2 and 3.</a:t>
            </a:r>
          </a:p>
          <a:p>
            <a:r>
              <a:rPr lang="en-US" sz="2200" b="0" i="0">
                <a:solidFill>
                  <a:srgbClr val="FEFFFF"/>
                </a:solidFill>
                <a:effectLst/>
                <a:latin typeface="Arial" panose="020B0604020202020204" pitchFamily="34" charset="0"/>
              </a:rPr>
              <a:t>The dataset contains some missing values in the measurements. </a:t>
            </a:r>
            <a:endParaRPr lang="en-IN" sz="22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97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EAD32-01A6-F991-FB89-CE122099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500" b="1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Attribute Information:</a:t>
            </a:r>
            <a:endParaRPr lang="en-IN" sz="3500">
              <a:solidFill>
                <a:srgbClr val="FFFFFF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5792A-2978-FAE8-42BE-1BBA469E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b="0" i="0">
                <a:effectLst/>
                <a:latin typeface="Arial" panose="020B0604020202020204" pitchFamily="34" charset="0"/>
              </a:rPr>
              <a:t>date: Date in format dd/mm/yyyy</a:t>
            </a:r>
            <a:endParaRPr lang="en-US" sz="160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0" i="0">
                <a:effectLst/>
                <a:latin typeface="Arial" panose="020B0604020202020204" pitchFamily="34" charset="0"/>
              </a:rPr>
              <a:t>time: time in format hh:mm:ss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0" i="0">
                <a:effectLst/>
                <a:latin typeface="Arial" panose="020B0604020202020204" pitchFamily="34" charset="0"/>
              </a:rPr>
              <a:t>global_active_power: household global minute-averaged active power (in kilowatt)</a:t>
            </a:r>
            <a:endParaRPr lang="en-US" sz="160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0" i="0">
                <a:effectLst/>
                <a:latin typeface="Arial" panose="020B0604020202020204" pitchFamily="34" charset="0"/>
              </a:rPr>
              <a:t>global_reactive_power: household global minute-averaged reactive power (in kilowatt)</a:t>
            </a:r>
            <a:endParaRPr lang="en-US" sz="160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0" i="0">
                <a:effectLst/>
                <a:latin typeface="Arial" panose="020B0604020202020204" pitchFamily="34" charset="0"/>
              </a:rPr>
              <a:t>voltage: minute-averaged voltage (in volt)</a:t>
            </a:r>
            <a:endParaRPr lang="en-US" sz="160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0" i="0">
                <a:effectLst/>
                <a:latin typeface="Arial" panose="020B0604020202020204" pitchFamily="34" charset="0"/>
              </a:rPr>
              <a:t>global_intensity: household global minute-averaged current intensity (in ampere)</a:t>
            </a:r>
            <a:endParaRPr lang="en-US" sz="160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0" i="0">
                <a:effectLst/>
                <a:latin typeface="Arial" panose="020B0604020202020204" pitchFamily="34" charset="0"/>
              </a:rPr>
              <a:t>sub_metering_1: energy sub-metering No. 1 (in watt-hour of active energy). It corresponds to the kitchen, containing mainly a dishwasher, an oven and a microwave (hot plates are not electric but gas powered).</a:t>
            </a:r>
            <a:endParaRPr lang="en-US" sz="160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0" i="0">
                <a:effectLst/>
                <a:latin typeface="Arial" panose="020B0604020202020204" pitchFamily="34" charset="0"/>
              </a:rPr>
              <a:t>sub_metering_2: energy sub-metering No. 2 (in watt-hour of active energy). It corresponds to the laundry room, containing a washing-machine, a tumble-drier, a refrigerator and a light.</a:t>
            </a:r>
            <a:endParaRPr lang="en-US" sz="160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0" i="0">
                <a:effectLst/>
                <a:latin typeface="Arial" panose="020B0604020202020204" pitchFamily="34" charset="0"/>
              </a:rPr>
              <a:t>sub_metering_3: energy sub-metering No. 3 (in watt-hour of active energy). It corresponds to an electric water-heater and an air-conditioner.</a:t>
            </a:r>
          </a:p>
          <a:p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417161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9F527-6924-9CB4-9323-BB487820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For reading data:</a:t>
            </a:r>
            <a:endParaRPr lang="en-IN" sz="360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9F79487-1088-28F3-120B-3F889E51F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194063"/>
              </p:ext>
            </p:extLst>
          </p:nvPr>
        </p:nvGraphicFramePr>
        <p:xfrm>
          <a:off x="638329" y="1321553"/>
          <a:ext cx="4017308" cy="5005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1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2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374B0290-75C5-76A6-2CA3-626731F7B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31" y="3429000"/>
            <a:ext cx="6946035" cy="3267303"/>
          </a:xfrm>
          <a:prstGeom prst="rect">
            <a:avLst/>
          </a:prstGeom>
        </p:spPr>
      </p:pic>
      <p:grpSp>
        <p:nvGrpSpPr>
          <p:cNvPr id="34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5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A58D5F7-51BC-1EE4-86D5-2109904356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30" y="161697"/>
            <a:ext cx="6946035" cy="326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4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10BB8-0DEE-AD74-0989-1E7D223C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For na values</a:t>
            </a:r>
            <a:endParaRPr lang="en-IN" sz="480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DCE5-49B0-0896-EE6D-418F01847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IN" sz="1200"/>
              <a:t>is.na(ca3)</a:t>
            </a:r>
          </a:p>
          <a:p>
            <a:r>
              <a:rPr lang="en-IN" sz="1200"/>
              <a:t>colSums(is.na(ca3))</a:t>
            </a:r>
          </a:p>
          <a:p>
            <a:r>
              <a:rPr lang="en-IN" sz="1200"/>
              <a:t>which(colSums(is.na(ca3))&gt;0)</a:t>
            </a:r>
          </a:p>
          <a:p>
            <a:r>
              <a:rPr lang="en-IN" sz="1200"/>
              <a:t>which(is.na(ca3))</a:t>
            </a:r>
          </a:p>
          <a:p>
            <a:r>
              <a:rPr lang="en-IN" sz="1200"/>
              <a:t>names(which(colSums(is.na(ca3))&gt;0))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5D36C8E-6BB6-8621-D7F7-FB4F22E9DA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8" b="22772"/>
          <a:stretch/>
        </p:blipFill>
        <p:spPr>
          <a:xfrm>
            <a:off x="782643" y="2112885"/>
            <a:ext cx="10614522" cy="4403325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780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3A6D6-CB28-6688-2DE3-32203EA4D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For imputate data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C1C43-EAB6-8B95-C515-5EF75E23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IN" sz="1400"/>
              <a:t>ca3$Global_active_power[is.na(ca3$Global_active_power)] &lt;- mean(ca3$Global_active_power, na.rm = T)</a:t>
            </a:r>
          </a:p>
          <a:p>
            <a:r>
              <a:rPr lang="en-IN" sz="1400"/>
              <a:t>ca3$Global_reactive_power[is.na(ca3$Global_reactive_power)] &lt;- mean(ca3$Global_reactive_power, na.rm = T)</a:t>
            </a:r>
          </a:p>
          <a:p>
            <a:r>
              <a:rPr lang="en-IN" sz="1400"/>
              <a:t>ca3$Voltage[is.na(ca3$Voltage)] &lt;- mean(ca3$Voltage, na.rm = T)</a:t>
            </a:r>
          </a:p>
          <a:p>
            <a:r>
              <a:rPr lang="en-IN" sz="1400"/>
              <a:t>ca3$Global_intensity[is.na(ca3$Global_intensity)] &lt;- mean(ca3$Global_intensity, na.rm = T)</a:t>
            </a:r>
          </a:p>
          <a:p>
            <a:r>
              <a:rPr lang="en-IN" sz="1400"/>
              <a:t>ca3$Sub_metering_1[is.na(ca3$Sub_metering_1)] &lt;- mean(ca3$Sub_metering_1, na.rm = T)</a:t>
            </a:r>
          </a:p>
          <a:p>
            <a:r>
              <a:rPr lang="en-IN" sz="1400"/>
              <a:t>ca3$Sub_metering_2[is.na(ca3$Sub_metering_2)] &lt;- mean(ca3$Sub_metering_2, na.rm = T)</a:t>
            </a:r>
          </a:p>
          <a:p>
            <a:r>
              <a:rPr lang="en-IN" sz="1400"/>
              <a:t>ca3$Sub_metering_3[is.na(ca3$Sub_metering_3)] &lt;- mean(ca3$Sub_metering_3, na.rm = T)</a:t>
            </a:r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B3C19BDB-1358-C5CF-90C1-EDF7F7EF7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53" y="1179271"/>
            <a:ext cx="7212800" cy="444886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195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47DE-6543-1CDB-F6EC-583BF17E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mean and median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86BB-AEBD-4E17-0C28-DED927E3B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22" y="1362723"/>
            <a:ext cx="10786370" cy="4029399"/>
          </a:xfrm>
        </p:spPr>
        <p:txBody>
          <a:bodyPr>
            <a:normAutofit fontScale="92500"/>
          </a:bodyPr>
          <a:lstStyle/>
          <a:p>
            <a:r>
              <a:rPr lang="en-IN" sz="1400" dirty="0"/>
              <a:t>d1=</a:t>
            </a:r>
            <a:r>
              <a:rPr lang="en-IN" sz="1400" dirty="0" err="1"/>
              <a:t>sample_n</a:t>
            </a:r>
            <a:r>
              <a:rPr lang="en-IN" sz="1400" dirty="0"/>
              <a:t>(ca3,1000)</a:t>
            </a:r>
          </a:p>
          <a:p>
            <a:r>
              <a:rPr lang="en-IN" sz="1400" dirty="0"/>
              <a:t>View(d1)</a:t>
            </a:r>
          </a:p>
          <a:p>
            <a:endParaRPr lang="en-IN" sz="1400" dirty="0"/>
          </a:p>
          <a:p>
            <a:r>
              <a:rPr lang="en-IN" sz="1400" dirty="0"/>
              <a:t>d2=summarise(ca3,Global_active_power_mean=mean(</a:t>
            </a:r>
            <a:r>
              <a:rPr lang="en-IN" sz="1400" dirty="0" err="1"/>
              <a:t>Global_active_power</a:t>
            </a:r>
            <a:r>
              <a:rPr lang="en-IN" sz="1400" dirty="0"/>
              <a:t>),</a:t>
            </a:r>
            <a:r>
              <a:rPr lang="en-IN" sz="1400" dirty="0" err="1"/>
              <a:t>Global_active_power_median</a:t>
            </a:r>
            <a:r>
              <a:rPr lang="en-IN" sz="1400" dirty="0"/>
              <a:t>=median(</a:t>
            </a:r>
            <a:r>
              <a:rPr lang="en-IN" sz="1400" dirty="0" err="1"/>
              <a:t>Global_active_power</a:t>
            </a:r>
            <a:r>
              <a:rPr lang="en-IN" sz="1400" dirty="0"/>
              <a:t>),                                 </a:t>
            </a:r>
            <a:r>
              <a:rPr lang="en-IN" sz="1400" dirty="0" err="1"/>
              <a:t>Global_reactive_power_mean</a:t>
            </a:r>
            <a:r>
              <a:rPr lang="en-IN" sz="1400" dirty="0"/>
              <a:t>=mean(</a:t>
            </a:r>
            <a:r>
              <a:rPr lang="en-IN" sz="1400" dirty="0" err="1"/>
              <a:t>Global_reactive_power</a:t>
            </a:r>
            <a:r>
              <a:rPr lang="en-IN" sz="1400" dirty="0"/>
              <a:t>),</a:t>
            </a:r>
            <a:r>
              <a:rPr lang="en-IN" sz="1400" dirty="0" err="1"/>
              <a:t>Global_reactive_power_median</a:t>
            </a:r>
            <a:r>
              <a:rPr lang="en-IN" sz="1400" dirty="0"/>
              <a:t>=median(</a:t>
            </a:r>
            <a:r>
              <a:rPr lang="en-IN" sz="1400" dirty="0" err="1"/>
              <a:t>Global_reactive_power</a:t>
            </a:r>
            <a:r>
              <a:rPr lang="en-IN" sz="1400" dirty="0"/>
              <a:t>),</a:t>
            </a:r>
          </a:p>
          <a:p>
            <a:pPr marL="0" indent="0">
              <a:buNone/>
            </a:pPr>
            <a:r>
              <a:rPr lang="en-IN" sz="1400" dirty="0"/>
              <a:t>                        </a:t>
            </a:r>
            <a:r>
              <a:rPr lang="en-IN" sz="1400" dirty="0" err="1"/>
              <a:t>Voltage_mean</a:t>
            </a:r>
            <a:r>
              <a:rPr lang="en-IN" sz="1400" dirty="0"/>
              <a:t>=mean(Voltage),</a:t>
            </a:r>
            <a:r>
              <a:rPr lang="en-IN" sz="1400" dirty="0" err="1"/>
              <a:t>Voltage_median</a:t>
            </a:r>
            <a:r>
              <a:rPr lang="en-IN" sz="1400" dirty="0"/>
              <a:t>=median(Voltage),</a:t>
            </a:r>
          </a:p>
          <a:p>
            <a:pPr marL="0" indent="0">
              <a:buNone/>
            </a:pPr>
            <a:r>
              <a:rPr lang="en-IN" sz="1400" dirty="0"/>
              <a:t>                        </a:t>
            </a:r>
            <a:r>
              <a:rPr lang="en-IN" sz="1400" dirty="0" err="1"/>
              <a:t>Global_intensity_mean</a:t>
            </a:r>
            <a:r>
              <a:rPr lang="en-IN" sz="1400" dirty="0"/>
              <a:t>=mean(</a:t>
            </a:r>
            <a:r>
              <a:rPr lang="en-IN" sz="1400" dirty="0" err="1"/>
              <a:t>Global_intensity</a:t>
            </a:r>
            <a:r>
              <a:rPr lang="en-IN" sz="1400" dirty="0"/>
              <a:t>),</a:t>
            </a:r>
            <a:r>
              <a:rPr lang="en-IN" sz="1400" dirty="0" err="1"/>
              <a:t>Global_intensity_median</a:t>
            </a:r>
            <a:r>
              <a:rPr lang="en-IN" sz="1400" dirty="0"/>
              <a:t>=median(</a:t>
            </a:r>
            <a:r>
              <a:rPr lang="en-IN" sz="1400" dirty="0" err="1"/>
              <a:t>Global_intensity</a:t>
            </a:r>
            <a:r>
              <a:rPr lang="en-IN" sz="1400" dirty="0"/>
              <a:t>),</a:t>
            </a:r>
          </a:p>
          <a:p>
            <a:pPr marL="0" indent="0">
              <a:buNone/>
            </a:pPr>
            <a:r>
              <a:rPr lang="en-IN" sz="1400" dirty="0"/>
              <a:t>                        Sub_metering_1_mean=mean(Sub_metering_1),Sub_metering_1_median=median(Sub_metering_1),</a:t>
            </a:r>
          </a:p>
          <a:p>
            <a:pPr marL="0" indent="0">
              <a:buNone/>
            </a:pPr>
            <a:r>
              <a:rPr lang="en-IN" sz="1400" dirty="0"/>
              <a:t>                        Sub_metering_2_mean=mean(Sub_metering_2),Sub_metering_2_median=median(Sub_metering_2),</a:t>
            </a:r>
          </a:p>
          <a:p>
            <a:pPr marL="0" indent="0">
              <a:buNone/>
            </a:pPr>
            <a:r>
              <a:rPr lang="en-IN" sz="1400" dirty="0"/>
              <a:t>                        Sub_metering_3_mean=mean(Sub_metering_3),Sub_metering_3_median=median(Sub_metering_3))</a:t>
            </a:r>
          </a:p>
          <a:p>
            <a:r>
              <a:rPr lang="en-IN" sz="1400" dirty="0"/>
              <a:t>View(d2)</a:t>
            </a:r>
          </a:p>
          <a:p>
            <a:r>
              <a:rPr lang="en-IN" sz="1400" dirty="0"/>
              <a:t>d3=ca3%&gt;%</a:t>
            </a:r>
            <a:r>
              <a:rPr lang="en-IN" sz="1400" dirty="0" err="1"/>
              <a:t>rowwise</a:t>
            </a:r>
            <a:r>
              <a:rPr lang="en-IN" sz="1400" dirty="0"/>
              <a:t>()%&gt;%mutate(Max=max(Global_active_power,Global_reactive_power,Voltage,Global_intensity,Sub_metering_1,Sub_metering_2,Sub_metering_3))%&gt;%select(Global_active_power,Global_reactive_power,Voltage,Global_intensity,Sub_metering_1,Sub_metering_2,Sub_metering_3,Max)</a:t>
            </a:r>
          </a:p>
          <a:p>
            <a:r>
              <a:rPr lang="en-IN" sz="1400" dirty="0"/>
              <a:t>View(d3)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B9A1E-C060-B210-553D-4365BD88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0" y="5481448"/>
            <a:ext cx="9464860" cy="464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82C717-69B0-5517-0017-550146C7D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490" y="6035635"/>
            <a:ext cx="6957663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7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C991AD47-9C99-472F-BDAA-21B183F33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6260F-1FCE-3021-376D-1257DAE2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en-US"/>
              <a:t>For histogram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5D7C3-C84F-A493-26E0-764885EF8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IN" sz="1100"/>
              <a:t>hist(ca3$Global_active_power,breaks=50,col = "red",</a:t>
            </a:r>
          </a:p>
          <a:p>
            <a:pPr marL="0" indent="0">
              <a:buNone/>
            </a:pPr>
            <a:r>
              <a:rPr lang="en-IN" sz="1100"/>
              <a:t>main = "Global_active_power",xlab = "Global_active_power",ylab = "Power")</a:t>
            </a:r>
          </a:p>
          <a:p>
            <a:r>
              <a:rPr lang="en-IN" sz="1100"/>
              <a:t>hist(ca3$Global_reactive_power,breaks=50,col = "blue",</a:t>
            </a:r>
          </a:p>
          <a:p>
            <a:pPr marL="0" indent="0">
              <a:buNone/>
            </a:pPr>
            <a:r>
              <a:rPr lang="en-IN" sz="1100"/>
              <a:t>main = "Global_reactive_power",xlab = "Global_reactive_power",ylab = "Power")</a:t>
            </a:r>
          </a:p>
          <a:p>
            <a:r>
              <a:rPr lang="en-IN" sz="1100"/>
              <a:t>hist(ca3$Voltage,breaks=50,col = "green",</a:t>
            </a:r>
          </a:p>
          <a:p>
            <a:pPr marL="0" indent="0">
              <a:buNone/>
            </a:pPr>
            <a:r>
              <a:rPr lang="en-IN" sz="1100"/>
              <a:t>main = "Voltage",xlab = "Voltage",ylab = "Power")</a:t>
            </a:r>
          </a:p>
          <a:p>
            <a:r>
              <a:rPr lang="en-IN" sz="1100"/>
              <a:t>hist(ca3$Global_intensity,breaks=50,col = "violet",</a:t>
            </a:r>
          </a:p>
          <a:p>
            <a:pPr marL="0" indent="0">
              <a:buNone/>
            </a:pPr>
            <a:r>
              <a:rPr lang="en-IN" sz="1100"/>
              <a:t>main = "Global_intensity",xlab = "Global_intensity",ylab = "Power")</a:t>
            </a:r>
          </a:p>
          <a:p>
            <a:r>
              <a:rPr lang="en-IN" sz="1100"/>
              <a:t>hist(ca3$Sub_metering_1,breaks=1,col = "orange",</a:t>
            </a:r>
          </a:p>
          <a:p>
            <a:pPr marL="0" indent="0">
              <a:buNone/>
            </a:pPr>
            <a:r>
              <a:rPr lang="en-IN" sz="1100"/>
              <a:t>main = "Sub_metering_1",xlab = "Sub_metering_1",ylab = "Power")</a:t>
            </a:r>
          </a:p>
          <a:p>
            <a:r>
              <a:rPr lang="en-IN" sz="1100"/>
              <a:t>hist(ca3$Sub_metering_2,breaks=50,col = "green",</a:t>
            </a:r>
          </a:p>
          <a:p>
            <a:pPr marL="0" indent="0">
              <a:buNone/>
            </a:pPr>
            <a:r>
              <a:rPr lang="en-IN" sz="1100"/>
              <a:t>main = "Sub_metering_2",xlab = "Sub_metering_2",ylab = "Power")</a:t>
            </a:r>
          </a:p>
          <a:p>
            <a:r>
              <a:rPr lang="en-IN" sz="1100"/>
              <a:t>hist(ca3$Sub_metering_3,breaks=50,col = "pink",</a:t>
            </a:r>
          </a:p>
          <a:p>
            <a:pPr marL="0" indent="0">
              <a:buNone/>
            </a:pPr>
            <a:r>
              <a:rPr lang="en-IN" sz="1100"/>
              <a:t>main = "Sub_metering_3",xlab = "Sub_metering_3",ylab = "Power")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C561E7D-9E5A-17E3-3CAD-41A73346F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472" y="321732"/>
            <a:ext cx="2627219" cy="1811443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FFACF0D-F639-3C3C-E727-AC68EDC60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002" y="2426124"/>
            <a:ext cx="2482788" cy="1811442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7DDC237-4366-EB81-4927-E68466B46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3574" y="4601575"/>
            <a:ext cx="2316691" cy="171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32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8F3ED-5614-349C-ABAB-550665F4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For barplot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F132F-48FF-D2AA-A9E2-D88D4D123CED}"/>
              </a:ext>
            </a:extLst>
          </p:cNvPr>
          <p:cNvSpPr txBox="1"/>
          <p:nvPr/>
        </p:nvSpPr>
        <p:spPr>
          <a:xfrm>
            <a:off x="838199" y="1825625"/>
            <a:ext cx="4142091" cy="339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Global_active_power=as.numeric(sqldf("select COUNT(DISTINCT(Global_active_power)) from ca3 "))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Global_reactive_power=as.numeric(sqldf("select COUNT(DISTINCT(Global_reactive_power)) from ca3"))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Voltage=as.numeric(sqldf("select COUNT(DISTINCT(Voltage)) from ca3"))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Global_intensity=as.numeric(sqldf("select COUNT(DISTINCT(Global_intensity)) from ca3"))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print(Global_active_power)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print(Global_reactive_power)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print(Voltage)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print(Global_intensity)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barplot(c(Global_active_power,Global_reactive_power,Voltage,Global_intensity),names.arg = c("Global_active_power","Global_reactive_power","Voltage","Global_intensity") ,col = "green")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F6AE0C-69A1-9DCB-1B08-C99B5557C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3141" y="631527"/>
            <a:ext cx="3936488" cy="1879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0573E3-8DF6-7BEF-9CF3-D1C77ECD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379" y="2994128"/>
            <a:ext cx="4640250" cy="31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34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1656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CA3  Individual Household Electric Power Consumption Data Set </vt:lpstr>
      <vt:lpstr>Data Set Information:</vt:lpstr>
      <vt:lpstr>Attribute Information:</vt:lpstr>
      <vt:lpstr>For reading data:</vt:lpstr>
      <vt:lpstr>For na values</vt:lpstr>
      <vt:lpstr>For imputate data</vt:lpstr>
      <vt:lpstr>For mean and median</vt:lpstr>
      <vt:lpstr>For histogram</vt:lpstr>
      <vt:lpstr>For barplot</vt:lpstr>
      <vt:lpstr>For scatterplot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CA3  Individual Household Electric Power Consumption Data Set </dc:title>
  <dc:creator>AKASH KUMAR NADIPALLI</dc:creator>
  <cp:lastModifiedBy>AKASH KUMAR NADIPALLI</cp:lastModifiedBy>
  <cp:revision>1</cp:revision>
  <dcterms:created xsi:type="dcterms:W3CDTF">2022-11-07T13:47:13Z</dcterms:created>
  <dcterms:modified xsi:type="dcterms:W3CDTF">2022-11-07T15:59:02Z</dcterms:modified>
</cp:coreProperties>
</file>