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114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831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6198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609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265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592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130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355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31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30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302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4124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8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5959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4748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065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7537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857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970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61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6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513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289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5495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2254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6153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2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135448" y="3285575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Akash.A.B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122200877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B.com corporate secretaryship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Annai violent arts and science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567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7524328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823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38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278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5475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142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611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754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9355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9595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1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2024-09-26T05:45:48Z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