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4"/>
  </p:notesMasterIdLst>
  <p:sldIdLst>
    <p:sldId id="263" r:id="rId5"/>
    <p:sldId id="256" r:id="rId6"/>
    <p:sldId id="257" r:id="rId7"/>
    <p:sldId id="258" r:id="rId8"/>
    <p:sldId id="264" r:id="rId9"/>
    <p:sldId id="259" r:id="rId10"/>
    <p:sldId id="260" r:id="rId11"/>
    <p:sldId id="261"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57" autoAdjust="0"/>
    <p:restoredTop sz="94660"/>
  </p:normalViewPr>
  <p:slideViewPr>
    <p:cSldViewPr snapToGrid="0">
      <p:cViewPr varScale="1">
        <p:scale>
          <a:sx n="113" d="100"/>
          <a:sy n="113" d="100"/>
        </p:scale>
        <p:origin x="12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ash Anbalagan" userId="7a1ceebe-6f00-4faf-a8ae-4fc501c911bd" providerId="ADAL" clId="{44811FB5-9D20-49B1-9A98-F0A885B9A36F}"/>
    <pc:docChg chg="undo custSel addSld delSld modSld sldOrd">
      <pc:chgData name="Akash Anbalagan" userId="7a1ceebe-6f00-4faf-a8ae-4fc501c911bd" providerId="ADAL" clId="{44811FB5-9D20-49B1-9A98-F0A885B9A36F}" dt="2021-09-09T09:58:35.466" v="1346" actId="1036"/>
      <pc:docMkLst>
        <pc:docMk/>
      </pc:docMkLst>
      <pc:sldChg chg="addSp delSp modSp mod modTransition modAnim">
        <pc:chgData name="Akash Anbalagan" userId="7a1ceebe-6f00-4faf-a8ae-4fc501c911bd" providerId="ADAL" clId="{44811FB5-9D20-49B1-9A98-F0A885B9A36F}" dt="2021-09-09T08:33:03.143" v="596"/>
        <pc:sldMkLst>
          <pc:docMk/>
          <pc:sldMk cId="1803858268" sldId="256"/>
        </pc:sldMkLst>
        <pc:spChg chg="add del mod">
          <ac:chgData name="Akash Anbalagan" userId="7a1ceebe-6f00-4faf-a8ae-4fc501c911bd" providerId="ADAL" clId="{44811FB5-9D20-49B1-9A98-F0A885B9A36F}" dt="2021-09-09T06:37:40.507" v="373" actId="478"/>
          <ac:spMkLst>
            <pc:docMk/>
            <pc:sldMk cId="1803858268" sldId="256"/>
            <ac:spMk id="2" creationId="{0FD40A24-24D8-498B-949C-61CF7E04053B}"/>
          </ac:spMkLst>
        </pc:spChg>
        <pc:spChg chg="add del mod">
          <ac:chgData name="Akash Anbalagan" userId="7a1ceebe-6f00-4faf-a8ae-4fc501c911bd" providerId="ADAL" clId="{44811FB5-9D20-49B1-9A98-F0A885B9A36F}" dt="2021-09-09T06:40:22.976" v="392" actId="21"/>
          <ac:spMkLst>
            <pc:docMk/>
            <pc:sldMk cId="1803858268" sldId="256"/>
            <ac:spMk id="3" creationId="{E755506E-D48A-48DA-BC48-27CD9C87C830}"/>
          </ac:spMkLst>
        </pc:spChg>
        <pc:spChg chg="del mod">
          <ac:chgData name="Akash Anbalagan" userId="7a1ceebe-6f00-4faf-a8ae-4fc501c911bd" providerId="ADAL" clId="{44811FB5-9D20-49B1-9A98-F0A885B9A36F}" dt="2021-09-09T06:40:22.976" v="392" actId="21"/>
          <ac:spMkLst>
            <pc:docMk/>
            <pc:sldMk cId="1803858268" sldId="256"/>
            <ac:spMk id="4" creationId="{5480F661-6BAA-4D4E-BE6A-3C39F4D2C6AA}"/>
          </ac:spMkLst>
        </pc:spChg>
        <pc:spChg chg="add del mod">
          <ac:chgData name="Akash Anbalagan" userId="7a1ceebe-6f00-4faf-a8ae-4fc501c911bd" providerId="ADAL" clId="{44811FB5-9D20-49B1-9A98-F0A885B9A36F}" dt="2021-09-09T06:41:26.175" v="403" actId="478"/>
          <ac:spMkLst>
            <pc:docMk/>
            <pc:sldMk cId="1803858268" sldId="256"/>
            <ac:spMk id="5" creationId="{99391B0B-AF4F-4BFF-AB40-2FBB785C4262}"/>
          </ac:spMkLst>
        </pc:spChg>
        <pc:spChg chg="del mod">
          <ac:chgData name="Akash Anbalagan" userId="7a1ceebe-6f00-4faf-a8ae-4fc501c911bd" providerId="ADAL" clId="{44811FB5-9D20-49B1-9A98-F0A885B9A36F}" dt="2021-09-09T06:40:22.976" v="392" actId="21"/>
          <ac:spMkLst>
            <pc:docMk/>
            <pc:sldMk cId="1803858268" sldId="256"/>
            <ac:spMk id="6" creationId="{0E0CB93F-37DD-4A4A-9E29-0308B02F77E5}"/>
          </ac:spMkLst>
        </pc:spChg>
        <pc:spChg chg="add mod">
          <ac:chgData name="Akash Anbalagan" userId="7a1ceebe-6f00-4faf-a8ae-4fc501c911bd" providerId="ADAL" clId="{44811FB5-9D20-49B1-9A98-F0A885B9A36F}" dt="2021-09-09T06:47:09.438" v="431" actId="1076"/>
          <ac:spMkLst>
            <pc:docMk/>
            <pc:sldMk cId="1803858268" sldId="256"/>
            <ac:spMk id="7" creationId="{F480D08C-8CB6-4262-A04B-0D043190025C}"/>
          </ac:spMkLst>
        </pc:spChg>
        <pc:spChg chg="add mod">
          <ac:chgData name="Akash Anbalagan" userId="7a1ceebe-6f00-4faf-a8ae-4fc501c911bd" providerId="ADAL" clId="{44811FB5-9D20-49B1-9A98-F0A885B9A36F}" dt="2021-09-09T06:47:09.438" v="431" actId="1076"/>
          <ac:spMkLst>
            <pc:docMk/>
            <pc:sldMk cId="1803858268" sldId="256"/>
            <ac:spMk id="8" creationId="{93092178-0C11-447A-9C28-1277CC3303E4}"/>
          </ac:spMkLst>
        </pc:spChg>
        <pc:spChg chg="add mod">
          <ac:chgData name="Akash Anbalagan" userId="7a1ceebe-6f00-4faf-a8ae-4fc501c911bd" providerId="ADAL" clId="{44811FB5-9D20-49B1-9A98-F0A885B9A36F}" dt="2021-09-09T06:47:09.438" v="431" actId="1076"/>
          <ac:spMkLst>
            <pc:docMk/>
            <pc:sldMk cId="1803858268" sldId="256"/>
            <ac:spMk id="9" creationId="{D782170D-D26A-49DA-BB6A-464B8DD05D7E}"/>
          </ac:spMkLst>
        </pc:spChg>
        <pc:spChg chg="add mod">
          <ac:chgData name="Akash Anbalagan" userId="7a1ceebe-6f00-4faf-a8ae-4fc501c911bd" providerId="ADAL" clId="{44811FB5-9D20-49B1-9A98-F0A885B9A36F}" dt="2021-09-09T07:08:31.323" v="527" actId="1035"/>
          <ac:spMkLst>
            <pc:docMk/>
            <pc:sldMk cId="1803858268" sldId="256"/>
            <ac:spMk id="10" creationId="{141924F7-D90F-460B-BAF7-93E657AC3F95}"/>
          </ac:spMkLst>
        </pc:spChg>
        <pc:spChg chg="add mod">
          <ac:chgData name="Akash Anbalagan" userId="7a1ceebe-6f00-4faf-a8ae-4fc501c911bd" providerId="ADAL" clId="{44811FB5-9D20-49B1-9A98-F0A885B9A36F}" dt="2021-09-09T07:08:27.547" v="519" actId="1035"/>
          <ac:spMkLst>
            <pc:docMk/>
            <pc:sldMk cId="1803858268" sldId="256"/>
            <ac:spMk id="11" creationId="{AD72502B-E0AE-48CE-B6AA-A4458AD66529}"/>
          </ac:spMkLst>
        </pc:spChg>
        <pc:spChg chg="add mod">
          <ac:chgData name="Akash Anbalagan" userId="7a1ceebe-6f00-4faf-a8ae-4fc501c911bd" providerId="ADAL" clId="{44811FB5-9D20-49B1-9A98-F0A885B9A36F}" dt="2021-09-09T06:47:12.067" v="432"/>
          <ac:spMkLst>
            <pc:docMk/>
            <pc:sldMk cId="1803858268" sldId="256"/>
            <ac:spMk id="12" creationId="{E607A251-D7F6-44CA-9BBA-A0F8561F3C70}"/>
          </ac:spMkLst>
        </pc:spChg>
      </pc:sldChg>
      <pc:sldChg chg="addSp delSp modSp mod modTransition modAnim">
        <pc:chgData name="Akash Anbalagan" userId="7a1ceebe-6f00-4faf-a8ae-4fc501c911bd" providerId="ADAL" clId="{44811FB5-9D20-49B1-9A98-F0A885B9A36F}" dt="2021-09-09T08:40:25.844" v="769" actId="12"/>
        <pc:sldMkLst>
          <pc:docMk/>
          <pc:sldMk cId="226220092" sldId="257"/>
        </pc:sldMkLst>
        <pc:spChg chg="add del mod">
          <ac:chgData name="Akash Anbalagan" userId="7a1ceebe-6f00-4faf-a8ae-4fc501c911bd" providerId="ADAL" clId="{44811FB5-9D20-49B1-9A98-F0A885B9A36F}" dt="2021-09-09T06:50:10.288" v="442" actId="21"/>
          <ac:spMkLst>
            <pc:docMk/>
            <pc:sldMk cId="226220092" sldId="257"/>
            <ac:spMk id="2" creationId="{6366FEDC-9736-4F90-B626-A5EFF641C563}"/>
          </ac:spMkLst>
        </pc:spChg>
        <pc:spChg chg="del mod">
          <ac:chgData name="Akash Anbalagan" userId="7a1ceebe-6f00-4faf-a8ae-4fc501c911bd" providerId="ADAL" clId="{44811FB5-9D20-49B1-9A98-F0A885B9A36F}" dt="2021-09-09T06:50:14.024" v="444" actId="21"/>
          <ac:spMkLst>
            <pc:docMk/>
            <pc:sldMk cId="226220092" sldId="257"/>
            <ac:spMk id="4" creationId="{32B4724F-9A45-4C8D-91DB-2881E7B5B27C}"/>
          </ac:spMkLst>
        </pc:spChg>
        <pc:spChg chg="add mod">
          <ac:chgData name="Akash Anbalagan" userId="7a1ceebe-6f00-4faf-a8ae-4fc501c911bd" providerId="ADAL" clId="{44811FB5-9D20-49B1-9A98-F0A885B9A36F}" dt="2021-09-09T06:49:58.570" v="440" actId="1076"/>
          <ac:spMkLst>
            <pc:docMk/>
            <pc:sldMk cId="226220092" sldId="257"/>
            <ac:spMk id="5" creationId="{F4F18459-02A8-470B-AC07-ACF4F4734BBC}"/>
          </ac:spMkLst>
        </pc:spChg>
        <pc:spChg chg="add mod">
          <ac:chgData name="Akash Anbalagan" userId="7a1ceebe-6f00-4faf-a8ae-4fc501c911bd" providerId="ADAL" clId="{44811FB5-9D20-49B1-9A98-F0A885B9A36F}" dt="2021-09-09T06:49:47.059" v="436"/>
          <ac:spMkLst>
            <pc:docMk/>
            <pc:sldMk cId="226220092" sldId="257"/>
            <ac:spMk id="6" creationId="{20BFB61D-3CCB-4E82-A780-8E03E0C72038}"/>
          </ac:spMkLst>
        </pc:spChg>
        <pc:spChg chg="add mod">
          <ac:chgData name="Akash Anbalagan" userId="7a1ceebe-6f00-4faf-a8ae-4fc501c911bd" providerId="ADAL" clId="{44811FB5-9D20-49B1-9A98-F0A885B9A36F}" dt="2021-09-09T06:49:47.059" v="436"/>
          <ac:spMkLst>
            <pc:docMk/>
            <pc:sldMk cId="226220092" sldId="257"/>
            <ac:spMk id="7" creationId="{FD9E6D94-8F7A-42BE-B67F-F2F1ABC89C83}"/>
          </ac:spMkLst>
        </pc:spChg>
        <pc:spChg chg="add mod">
          <ac:chgData name="Akash Anbalagan" userId="7a1ceebe-6f00-4faf-a8ae-4fc501c911bd" providerId="ADAL" clId="{44811FB5-9D20-49B1-9A98-F0A885B9A36F}" dt="2021-09-09T07:09:22.317" v="531" actId="14100"/>
          <ac:spMkLst>
            <pc:docMk/>
            <pc:sldMk cId="226220092" sldId="257"/>
            <ac:spMk id="8" creationId="{4E1E2986-DBA6-4166-B724-4C97EDC19120}"/>
          </ac:spMkLst>
        </pc:spChg>
        <pc:spChg chg="add mod">
          <ac:chgData name="Akash Anbalagan" userId="7a1ceebe-6f00-4faf-a8ae-4fc501c911bd" providerId="ADAL" clId="{44811FB5-9D20-49B1-9A98-F0A885B9A36F}" dt="2021-09-09T08:40:25.844" v="769" actId="12"/>
          <ac:spMkLst>
            <pc:docMk/>
            <pc:sldMk cId="226220092" sldId="257"/>
            <ac:spMk id="9" creationId="{EBBE522D-AD7B-448F-A961-75FB99A367E4}"/>
          </ac:spMkLst>
        </pc:spChg>
      </pc:sldChg>
      <pc:sldChg chg="addSp delSp modSp mod modTransition delAnim modAnim">
        <pc:chgData name="Akash Anbalagan" userId="7a1ceebe-6f00-4faf-a8ae-4fc501c911bd" providerId="ADAL" clId="{44811FB5-9D20-49B1-9A98-F0A885B9A36F}" dt="2021-09-09T09:52:53.681" v="1073" actId="14100"/>
        <pc:sldMkLst>
          <pc:docMk/>
          <pc:sldMk cId="2223087007" sldId="258"/>
        </pc:sldMkLst>
        <pc:spChg chg="add del mod">
          <ac:chgData name="Akash Anbalagan" userId="7a1ceebe-6f00-4faf-a8ae-4fc501c911bd" providerId="ADAL" clId="{44811FB5-9D20-49B1-9A98-F0A885B9A36F}" dt="2021-09-09T09:52:53.681" v="1073" actId="14100"/>
          <ac:spMkLst>
            <pc:docMk/>
            <pc:sldMk cId="2223087007" sldId="258"/>
            <ac:spMk id="2" creationId="{D0A30737-C416-4E67-B54D-EF3082B9B098}"/>
          </ac:spMkLst>
        </pc:spChg>
        <pc:spChg chg="add del mod">
          <ac:chgData name="Akash Anbalagan" userId="7a1ceebe-6f00-4faf-a8ae-4fc501c911bd" providerId="ADAL" clId="{44811FB5-9D20-49B1-9A98-F0A885B9A36F}" dt="2021-09-09T09:51:47.150" v="1056" actId="21"/>
          <ac:spMkLst>
            <pc:docMk/>
            <pc:sldMk cId="2223087007" sldId="258"/>
            <ac:spMk id="3" creationId="{03AD97D9-392F-4AE9-81EB-40D96B24C63F}"/>
          </ac:spMkLst>
        </pc:spChg>
        <pc:spChg chg="del mod">
          <ac:chgData name="Akash Anbalagan" userId="7a1ceebe-6f00-4faf-a8ae-4fc501c911bd" providerId="ADAL" clId="{44811FB5-9D20-49B1-9A98-F0A885B9A36F}" dt="2021-09-09T06:57:23.863" v="466" actId="21"/>
          <ac:spMkLst>
            <pc:docMk/>
            <pc:sldMk cId="2223087007" sldId="258"/>
            <ac:spMk id="4" creationId="{478B1210-F892-4A34-BA9F-8673D3696801}"/>
          </ac:spMkLst>
        </pc:spChg>
        <pc:spChg chg="add mod">
          <ac:chgData name="Akash Anbalagan" userId="7a1ceebe-6f00-4faf-a8ae-4fc501c911bd" providerId="ADAL" clId="{44811FB5-9D20-49B1-9A98-F0A885B9A36F}" dt="2021-09-09T06:55:07.053" v="459"/>
          <ac:spMkLst>
            <pc:docMk/>
            <pc:sldMk cId="2223087007" sldId="258"/>
            <ac:spMk id="5" creationId="{DE8D052A-0B21-414D-BC5E-070C711700D8}"/>
          </ac:spMkLst>
        </pc:spChg>
        <pc:spChg chg="add mod">
          <ac:chgData name="Akash Anbalagan" userId="7a1ceebe-6f00-4faf-a8ae-4fc501c911bd" providerId="ADAL" clId="{44811FB5-9D20-49B1-9A98-F0A885B9A36F}" dt="2021-09-09T06:55:07.053" v="459"/>
          <ac:spMkLst>
            <pc:docMk/>
            <pc:sldMk cId="2223087007" sldId="258"/>
            <ac:spMk id="6" creationId="{7EBE266F-C8E6-4F2A-A3D6-FF687425CFC3}"/>
          </ac:spMkLst>
        </pc:spChg>
        <pc:spChg chg="add mod">
          <ac:chgData name="Akash Anbalagan" userId="7a1ceebe-6f00-4faf-a8ae-4fc501c911bd" providerId="ADAL" clId="{44811FB5-9D20-49B1-9A98-F0A885B9A36F}" dt="2021-09-09T06:55:07.053" v="459"/>
          <ac:spMkLst>
            <pc:docMk/>
            <pc:sldMk cId="2223087007" sldId="258"/>
            <ac:spMk id="7" creationId="{09BEFFCC-20AD-4DDD-9F49-52D8CE32E23A}"/>
          </ac:spMkLst>
        </pc:spChg>
        <pc:spChg chg="add mod">
          <ac:chgData name="Akash Anbalagan" userId="7a1ceebe-6f00-4faf-a8ae-4fc501c911bd" providerId="ADAL" clId="{44811FB5-9D20-49B1-9A98-F0A885B9A36F}" dt="2021-09-09T09:51:06.435" v="1047" actId="21"/>
          <ac:spMkLst>
            <pc:docMk/>
            <pc:sldMk cId="2223087007" sldId="258"/>
            <ac:spMk id="8" creationId="{348DC78F-33F6-4619-8B78-D7A9D168D6F5}"/>
          </ac:spMkLst>
        </pc:spChg>
      </pc:sldChg>
      <pc:sldChg chg="addSp delSp modSp new mod ord modTransition">
        <pc:chgData name="Akash Anbalagan" userId="7a1ceebe-6f00-4faf-a8ae-4fc501c911bd" providerId="ADAL" clId="{44811FB5-9D20-49B1-9A98-F0A885B9A36F}" dt="2021-09-09T08:40:44.104" v="775" actId="20577"/>
        <pc:sldMkLst>
          <pc:docMk/>
          <pc:sldMk cId="1252560702" sldId="259"/>
        </pc:sldMkLst>
        <pc:spChg chg="add del mod">
          <ac:chgData name="Akash Anbalagan" userId="7a1ceebe-6f00-4faf-a8ae-4fc501c911bd" providerId="ADAL" clId="{44811FB5-9D20-49B1-9A98-F0A885B9A36F}" dt="2021-09-09T06:57:56.650" v="473" actId="21"/>
          <ac:spMkLst>
            <pc:docMk/>
            <pc:sldMk cId="1252560702" sldId="259"/>
            <ac:spMk id="2" creationId="{574984A4-138C-44BD-ACA4-6975CBC14E3A}"/>
          </ac:spMkLst>
        </pc:spChg>
        <pc:spChg chg="add del mod">
          <ac:chgData name="Akash Anbalagan" userId="7a1ceebe-6f00-4faf-a8ae-4fc501c911bd" providerId="ADAL" clId="{44811FB5-9D20-49B1-9A98-F0A885B9A36F}" dt="2021-09-09T06:57:51.509" v="471" actId="21"/>
          <ac:spMkLst>
            <pc:docMk/>
            <pc:sldMk cId="1252560702" sldId="259"/>
            <ac:spMk id="3" creationId="{BCD41572-0E65-4475-8AE8-571D6D9D887E}"/>
          </ac:spMkLst>
        </pc:spChg>
        <pc:spChg chg="add del mod">
          <ac:chgData name="Akash Anbalagan" userId="7a1ceebe-6f00-4faf-a8ae-4fc501c911bd" providerId="ADAL" clId="{44811FB5-9D20-49B1-9A98-F0A885B9A36F}" dt="2021-09-09T06:54:23.056" v="451"/>
          <ac:spMkLst>
            <pc:docMk/>
            <pc:sldMk cId="1252560702" sldId="259"/>
            <ac:spMk id="4" creationId="{39B67776-B4CC-43A9-8A47-DB559A0F4785}"/>
          </ac:spMkLst>
        </pc:spChg>
        <pc:spChg chg="add mod">
          <ac:chgData name="Akash Anbalagan" userId="7a1ceebe-6f00-4faf-a8ae-4fc501c911bd" providerId="ADAL" clId="{44811FB5-9D20-49B1-9A98-F0A885B9A36F}" dt="2021-09-09T06:57:04.272" v="464"/>
          <ac:spMkLst>
            <pc:docMk/>
            <pc:sldMk cId="1252560702" sldId="259"/>
            <ac:spMk id="5" creationId="{7B1BDB81-7012-4A42-B23F-37B21DB72F34}"/>
          </ac:spMkLst>
        </pc:spChg>
        <pc:spChg chg="add mod">
          <ac:chgData name="Akash Anbalagan" userId="7a1ceebe-6f00-4faf-a8ae-4fc501c911bd" providerId="ADAL" clId="{44811FB5-9D20-49B1-9A98-F0A885B9A36F}" dt="2021-09-09T06:57:04.272" v="464"/>
          <ac:spMkLst>
            <pc:docMk/>
            <pc:sldMk cId="1252560702" sldId="259"/>
            <ac:spMk id="6" creationId="{928E73B0-1D85-4F2C-8C5F-E17E34A51B11}"/>
          </ac:spMkLst>
        </pc:spChg>
        <pc:spChg chg="add mod">
          <ac:chgData name="Akash Anbalagan" userId="7a1ceebe-6f00-4faf-a8ae-4fc501c911bd" providerId="ADAL" clId="{44811FB5-9D20-49B1-9A98-F0A885B9A36F}" dt="2021-09-09T06:57:04.272" v="464"/>
          <ac:spMkLst>
            <pc:docMk/>
            <pc:sldMk cId="1252560702" sldId="259"/>
            <ac:spMk id="7" creationId="{804447AF-1AD6-42EA-83B0-5E6335B64364}"/>
          </ac:spMkLst>
        </pc:spChg>
        <pc:spChg chg="add del mod">
          <ac:chgData name="Akash Anbalagan" userId="7a1ceebe-6f00-4faf-a8ae-4fc501c911bd" providerId="ADAL" clId="{44811FB5-9D20-49B1-9A98-F0A885B9A36F}" dt="2021-09-09T06:58:46.653" v="480" actId="21"/>
          <ac:spMkLst>
            <pc:docMk/>
            <pc:sldMk cId="1252560702" sldId="259"/>
            <ac:spMk id="8" creationId="{B401D410-5F63-4D82-A71E-079208A8CB46}"/>
          </ac:spMkLst>
        </pc:spChg>
        <pc:spChg chg="add del mod">
          <ac:chgData name="Akash Anbalagan" userId="7a1ceebe-6f00-4faf-a8ae-4fc501c911bd" providerId="ADAL" clId="{44811FB5-9D20-49B1-9A98-F0A885B9A36F}" dt="2021-09-09T06:58:05.590" v="475"/>
          <ac:spMkLst>
            <pc:docMk/>
            <pc:sldMk cId="1252560702" sldId="259"/>
            <ac:spMk id="9" creationId="{834C449B-D020-4CAA-9741-1E8B57628148}"/>
          </ac:spMkLst>
        </pc:spChg>
        <pc:spChg chg="add mod">
          <ac:chgData name="Akash Anbalagan" userId="7a1ceebe-6f00-4faf-a8ae-4fc501c911bd" providerId="ADAL" clId="{44811FB5-9D20-49B1-9A98-F0A885B9A36F}" dt="2021-09-09T08:40:44.104" v="775" actId="20577"/>
          <ac:spMkLst>
            <pc:docMk/>
            <pc:sldMk cId="1252560702" sldId="259"/>
            <ac:spMk id="10" creationId="{B4CBEFC3-550C-42EC-935F-F18F0F14E590}"/>
          </ac:spMkLst>
        </pc:spChg>
        <pc:spChg chg="add mod">
          <ac:chgData name="Akash Anbalagan" userId="7a1ceebe-6f00-4faf-a8ae-4fc501c911bd" providerId="ADAL" clId="{44811FB5-9D20-49B1-9A98-F0A885B9A36F}" dt="2021-09-09T06:59:01.942" v="485" actId="1076"/>
          <ac:spMkLst>
            <pc:docMk/>
            <pc:sldMk cId="1252560702" sldId="259"/>
            <ac:spMk id="11" creationId="{201A6B50-4EFC-44D7-B0A2-7EE517DB797A}"/>
          </ac:spMkLst>
        </pc:spChg>
      </pc:sldChg>
      <pc:sldChg chg="addSp delSp modSp new mod modTransition modAnim">
        <pc:chgData name="Akash Anbalagan" userId="7a1ceebe-6f00-4faf-a8ae-4fc501c911bd" providerId="ADAL" clId="{44811FB5-9D20-49B1-9A98-F0A885B9A36F}" dt="2021-09-09T08:33:12.953" v="600"/>
        <pc:sldMkLst>
          <pc:docMk/>
          <pc:sldMk cId="3531730853" sldId="260"/>
        </pc:sldMkLst>
        <pc:spChg chg="add del mod">
          <ac:chgData name="Akash Anbalagan" userId="7a1ceebe-6f00-4faf-a8ae-4fc501c911bd" providerId="ADAL" clId="{44811FB5-9D20-49B1-9A98-F0A885B9A36F}" dt="2021-09-09T06:59:21.073" v="489" actId="21"/>
          <ac:spMkLst>
            <pc:docMk/>
            <pc:sldMk cId="3531730853" sldId="260"/>
            <ac:spMk id="2" creationId="{CE4929BB-698E-4579-9776-702F9C7B7603}"/>
          </ac:spMkLst>
        </pc:spChg>
        <pc:spChg chg="add del mod">
          <ac:chgData name="Akash Anbalagan" userId="7a1ceebe-6f00-4faf-a8ae-4fc501c911bd" providerId="ADAL" clId="{44811FB5-9D20-49B1-9A98-F0A885B9A36F}" dt="2021-09-09T06:59:25.316" v="491" actId="21"/>
          <ac:spMkLst>
            <pc:docMk/>
            <pc:sldMk cId="3531730853" sldId="260"/>
            <ac:spMk id="3" creationId="{66B492A7-C845-4360-8A5F-264D7EA67170}"/>
          </ac:spMkLst>
        </pc:spChg>
        <pc:spChg chg="add del mod">
          <ac:chgData name="Akash Anbalagan" userId="7a1ceebe-6f00-4faf-a8ae-4fc501c911bd" providerId="ADAL" clId="{44811FB5-9D20-49B1-9A98-F0A885B9A36F}" dt="2021-09-09T06:59:25.316" v="491" actId="21"/>
          <ac:spMkLst>
            <pc:docMk/>
            <pc:sldMk cId="3531730853" sldId="260"/>
            <ac:spMk id="4" creationId="{71BEA284-06AE-414C-B33C-2010CE58F3F6}"/>
          </ac:spMkLst>
        </pc:spChg>
        <pc:spChg chg="add mod">
          <ac:chgData name="Akash Anbalagan" userId="7a1ceebe-6f00-4faf-a8ae-4fc501c911bd" providerId="ADAL" clId="{44811FB5-9D20-49B1-9A98-F0A885B9A36F}" dt="2021-09-09T06:57:11.013" v="465"/>
          <ac:spMkLst>
            <pc:docMk/>
            <pc:sldMk cId="3531730853" sldId="260"/>
            <ac:spMk id="5" creationId="{F75850E5-7FE0-4FF8-9DC2-4E38730524CB}"/>
          </ac:spMkLst>
        </pc:spChg>
        <pc:spChg chg="add mod">
          <ac:chgData name="Akash Anbalagan" userId="7a1ceebe-6f00-4faf-a8ae-4fc501c911bd" providerId="ADAL" clId="{44811FB5-9D20-49B1-9A98-F0A885B9A36F}" dt="2021-09-09T06:57:11.013" v="465"/>
          <ac:spMkLst>
            <pc:docMk/>
            <pc:sldMk cId="3531730853" sldId="260"/>
            <ac:spMk id="6" creationId="{D9A81309-DBB3-4846-9050-A5C32F0E159C}"/>
          </ac:spMkLst>
        </pc:spChg>
        <pc:spChg chg="add mod">
          <ac:chgData name="Akash Anbalagan" userId="7a1ceebe-6f00-4faf-a8ae-4fc501c911bd" providerId="ADAL" clId="{44811FB5-9D20-49B1-9A98-F0A885B9A36F}" dt="2021-09-09T06:57:11.013" v="465"/>
          <ac:spMkLst>
            <pc:docMk/>
            <pc:sldMk cId="3531730853" sldId="260"/>
            <ac:spMk id="7" creationId="{10B83050-A248-4F7F-9EE8-15978D1366FC}"/>
          </ac:spMkLst>
        </pc:spChg>
        <pc:spChg chg="add mod">
          <ac:chgData name="Akash Anbalagan" userId="7a1ceebe-6f00-4faf-a8ae-4fc501c911bd" providerId="ADAL" clId="{44811FB5-9D20-49B1-9A98-F0A885B9A36F}" dt="2021-09-09T08:31:36.233" v="582" actId="2711"/>
          <ac:spMkLst>
            <pc:docMk/>
            <pc:sldMk cId="3531730853" sldId="260"/>
            <ac:spMk id="8" creationId="{5D185DD1-F40F-46C2-A344-465A8AA97364}"/>
          </ac:spMkLst>
        </pc:spChg>
        <pc:spChg chg="add del mod">
          <ac:chgData name="Akash Anbalagan" userId="7a1ceebe-6f00-4faf-a8ae-4fc501c911bd" providerId="ADAL" clId="{44811FB5-9D20-49B1-9A98-F0A885B9A36F}" dt="2021-09-09T06:59:46.411" v="496" actId="21"/>
          <ac:spMkLst>
            <pc:docMk/>
            <pc:sldMk cId="3531730853" sldId="260"/>
            <ac:spMk id="9" creationId="{BD4C4DA6-EDE8-4793-B4B8-E45A8FA7299D}"/>
          </ac:spMkLst>
        </pc:spChg>
        <pc:spChg chg="add mod">
          <ac:chgData name="Akash Anbalagan" userId="7a1ceebe-6f00-4faf-a8ae-4fc501c911bd" providerId="ADAL" clId="{44811FB5-9D20-49B1-9A98-F0A885B9A36F}" dt="2021-09-09T07:14:05.163" v="555" actId="1076"/>
          <ac:spMkLst>
            <pc:docMk/>
            <pc:sldMk cId="3531730853" sldId="260"/>
            <ac:spMk id="10" creationId="{7BF1BC33-54F5-418B-B3D3-12F44D034191}"/>
          </ac:spMkLst>
        </pc:spChg>
      </pc:sldChg>
      <pc:sldChg chg="addSp modSp new mod modTransition">
        <pc:chgData name="Akash Anbalagan" userId="7a1ceebe-6f00-4faf-a8ae-4fc501c911bd" providerId="ADAL" clId="{44811FB5-9D20-49B1-9A98-F0A885B9A36F}" dt="2021-09-09T08:33:15.483" v="601"/>
        <pc:sldMkLst>
          <pc:docMk/>
          <pc:sldMk cId="1541796618" sldId="261"/>
        </pc:sldMkLst>
        <pc:spChg chg="add mod">
          <ac:chgData name="Akash Anbalagan" userId="7a1ceebe-6f00-4faf-a8ae-4fc501c911bd" providerId="ADAL" clId="{44811FB5-9D20-49B1-9A98-F0A885B9A36F}" dt="2021-09-09T07:00:17.569" v="504" actId="14100"/>
          <ac:spMkLst>
            <pc:docMk/>
            <pc:sldMk cId="1541796618" sldId="261"/>
            <ac:spMk id="2" creationId="{479CC8C7-EDE1-47E2-8A23-77D7F79F0742}"/>
          </ac:spMkLst>
        </pc:spChg>
      </pc:sldChg>
      <pc:sldChg chg="addSp modSp new mod modTransition">
        <pc:chgData name="Akash Anbalagan" userId="7a1ceebe-6f00-4faf-a8ae-4fc501c911bd" providerId="ADAL" clId="{44811FB5-9D20-49B1-9A98-F0A885B9A36F}" dt="2021-09-09T08:37:31.654" v="765" actId="1038"/>
        <pc:sldMkLst>
          <pc:docMk/>
          <pc:sldMk cId="550058432" sldId="262"/>
        </pc:sldMkLst>
        <pc:spChg chg="add mod">
          <ac:chgData name="Akash Anbalagan" userId="7a1ceebe-6f00-4faf-a8ae-4fc501c911bd" providerId="ADAL" clId="{44811FB5-9D20-49B1-9A98-F0A885B9A36F}" dt="2021-09-09T08:30:47.320" v="563"/>
          <ac:spMkLst>
            <pc:docMk/>
            <pc:sldMk cId="550058432" sldId="262"/>
            <ac:spMk id="2" creationId="{FE70398F-8742-4079-82F2-02664604A643}"/>
          </ac:spMkLst>
        </pc:spChg>
        <pc:spChg chg="add mod">
          <ac:chgData name="Akash Anbalagan" userId="7a1ceebe-6f00-4faf-a8ae-4fc501c911bd" providerId="ADAL" clId="{44811FB5-9D20-49B1-9A98-F0A885B9A36F}" dt="2021-09-09T08:30:47.320" v="563"/>
          <ac:spMkLst>
            <pc:docMk/>
            <pc:sldMk cId="550058432" sldId="262"/>
            <ac:spMk id="3" creationId="{B6A137B9-EC91-4CA0-AFA8-57D7742021EC}"/>
          </ac:spMkLst>
        </pc:spChg>
        <pc:spChg chg="add mod">
          <ac:chgData name="Akash Anbalagan" userId="7a1ceebe-6f00-4faf-a8ae-4fc501c911bd" providerId="ADAL" clId="{44811FB5-9D20-49B1-9A98-F0A885B9A36F}" dt="2021-09-09T08:37:22.576" v="738" actId="1037"/>
          <ac:spMkLst>
            <pc:docMk/>
            <pc:sldMk cId="550058432" sldId="262"/>
            <ac:spMk id="4" creationId="{C3F92319-9544-4F2F-9715-B5D35F7F6985}"/>
          </ac:spMkLst>
        </pc:spChg>
        <pc:spChg chg="add mod">
          <ac:chgData name="Akash Anbalagan" userId="7a1ceebe-6f00-4faf-a8ae-4fc501c911bd" providerId="ADAL" clId="{44811FB5-9D20-49B1-9A98-F0A885B9A36F}" dt="2021-09-09T08:37:31.654" v="765" actId="1038"/>
          <ac:spMkLst>
            <pc:docMk/>
            <pc:sldMk cId="550058432" sldId="262"/>
            <ac:spMk id="5" creationId="{00ABE10F-8836-4E10-AE39-2CED1E78AFFB}"/>
          </ac:spMkLst>
        </pc:spChg>
      </pc:sldChg>
      <pc:sldChg chg="new del">
        <pc:chgData name="Akash Anbalagan" userId="7a1ceebe-6f00-4faf-a8ae-4fc501c911bd" providerId="ADAL" clId="{44811FB5-9D20-49B1-9A98-F0A885B9A36F}" dt="2021-09-09T08:30:40.941" v="561" actId="680"/>
        <pc:sldMkLst>
          <pc:docMk/>
          <pc:sldMk cId="4035525951" sldId="262"/>
        </pc:sldMkLst>
      </pc:sldChg>
      <pc:sldChg chg="addSp delSp modSp new mod ord modTransition">
        <pc:chgData name="Akash Anbalagan" userId="7a1ceebe-6f00-4faf-a8ae-4fc501c911bd" providerId="ADAL" clId="{44811FB5-9D20-49B1-9A98-F0A885B9A36F}" dt="2021-09-09T08:41:48.473" v="777" actId="20577"/>
        <pc:sldMkLst>
          <pc:docMk/>
          <pc:sldMk cId="1698181316" sldId="263"/>
        </pc:sldMkLst>
        <pc:spChg chg="add del mod">
          <ac:chgData name="Akash Anbalagan" userId="7a1ceebe-6f00-4faf-a8ae-4fc501c911bd" providerId="ADAL" clId="{44811FB5-9D20-49B1-9A98-F0A885B9A36F}" dt="2021-09-09T08:34:43.104" v="670" actId="21"/>
          <ac:spMkLst>
            <pc:docMk/>
            <pc:sldMk cId="1698181316" sldId="263"/>
            <ac:spMk id="2" creationId="{FD02EB1B-E8D3-4852-9D78-0C6A0EDE7508}"/>
          </ac:spMkLst>
        </pc:spChg>
        <pc:spChg chg="add mod">
          <ac:chgData name="Akash Anbalagan" userId="7a1ceebe-6f00-4faf-a8ae-4fc501c911bd" providerId="ADAL" clId="{44811FB5-9D20-49B1-9A98-F0A885B9A36F}" dt="2021-09-09T08:34:40.236" v="669"/>
          <ac:spMkLst>
            <pc:docMk/>
            <pc:sldMk cId="1698181316" sldId="263"/>
            <ac:spMk id="3" creationId="{7921C80F-7915-4DEE-B532-E55C935BB950}"/>
          </ac:spMkLst>
        </pc:spChg>
        <pc:spChg chg="add mod">
          <ac:chgData name="Akash Anbalagan" userId="7a1ceebe-6f00-4faf-a8ae-4fc501c911bd" providerId="ADAL" clId="{44811FB5-9D20-49B1-9A98-F0A885B9A36F}" dt="2021-09-09T08:34:40.236" v="669"/>
          <ac:spMkLst>
            <pc:docMk/>
            <pc:sldMk cId="1698181316" sldId="263"/>
            <ac:spMk id="4" creationId="{8B751CE9-3ACA-484D-9FE2-E20E0B426E43}"/>
          </ac:spMkLst>
        </pc:spChg>
        <pc:spChg chg="add mod">
          <ac:chgData name="Akash Anbalagan" userId="7a1ceebe-6f00-4faf-a8ae-4fc501c911bd" providerId="ADAL" clId="{44811FB5-9D20-49B1-9A98-F0A885B9A36F}" dt="2021-09-09T08:34:40.236" v="669"/>
          <ac:spMkLst>
            <pc:docMk/>
            <pc:sldMk cId="1698181316" sldId="263"/>
            <ac:spMk id="5" creationId="{293BD259-7475-4489-ADB5-000F8B5E7DF1}"/>
          </ac:spMkLst>
        </pc:spChg>
        <pc:spChg chg="add mod">
          <ac:chgData name="Akash Anbalagan" userId="7a1ceebe-6f00-4faf-a8ae-4fc501c911bd" providerId="ADAL" clId="{44811FB5-9D20-49B1-9A98-F0A885B9A36F}" dt="2021-09-09T08:37:51.858" v="768" actId="255"/>
          <ac:spMkLst>
            <pc:docMk/>
            <pc:sldMk cId="1698181316" sldId="263"/>
            <ac:spMk id="6" creationId="{B22EE3F9-0EDD-4ED3-862A-BE3A511DAC2B}"/>
          </ac:spMkLst>
        </pc:spChg>
        <pc:spChg chg="mod">
          <ac:chgData name="Akash Anbalagan" userId="7a1ceebe-6f00-4faf-a8ae-4fc501c911bd" providerId="ADAL" clId="{44811FB5-9D20-49B1-9A98-F0A885B9A36F}" dt="2021-09-09T08:41:48.473" v="777" actId="20577"/>
          <ac:spMkLst>
            <pc:docMk/>
            <pc:sldMk cId="1698181316" sldId="263"/>
            <ac:spMk id="7" creationId="{92789528-A72A-4817-904C-2F149D48228B}"/>
          </ac:spMkLst>
        </pc:spChg>
      </pc:sldChg>
      <pc:sldChg chg="addSp delSp modSp new mod delAnim modAnim">
        <pc:chgData name="Akash Anbalagan" userId="7a1ceebe-6f00-4faf-a8ae-4fc501c911bd" providerId="ADAL" clId="{44811FB5-9D20-49B1-9A98-F0A885B9A36F}" dt="2021-09-09T09:58:35.466" v="1346" actId="1036"/>
        <pc:sldMkLst>
          <pc:docMk/>
          <pc:sldMk cId="1306007155" sldId="264"/>
        </pc:sldMkLst>
        <pc:spChg chg="add del mod">
          <ac:chgData name="Akash Anbalagan" userId="7a1ceebe-6f00-4faf-a8ae-4fc501c911bd" providerId="ADAL" clId="{44811FB5-9D20-49B1-9A98-F0A885B9A36F}" dt="2021-09-09T09:50:58.620" v="1046"/>
          <ac:spMkLst>
            <pc:docMk/>
            <pc:sldMk cId="1306007155" sldId="264"/>
            <ac:spMk id="2" creationId="{8BBAB0C3-0987-4A65-A352-16958F814064}"/>
          </ac:spMkLst>
        </pc:spChg>
        <pc:spChg chg="add del mod">
          <ac:chgData name="Akash Anbalagan" userId="7a1ceebe-6f00-4faf-a8ae-4fc501c911bd" providerId="ADAL" clId="{44811FB5-9D20-49B1-9A98-F0A885B9A36F}" dt="2021-09-09T09:55:53.202" v="1314" actId="21"/>
          <ac:spMkLst>
            <pc:docMk/>
            <pc:sldMk cId="1306007155" sldId="264"/>
            <ac:spMk id="3" creationId="{E2D0D75A-0FC5-4BA1-93C2-DD482C757FC7}"/>
          </ac:spMkLst>
        </pc:spChg>
        <pc:spChg chg="add del mod">
          <ac:chgData name="Akash Anbalagan" userId="7a1ceebe-6f00-4faf-a8ae-4fc501c911bd" providerId="ADAL" clId="{44811FB5-9D20-49B1-9A98-F0A885B9A36F}" dt="2021-09-09T09:55:56.228" v="1316" actId="21"/>
          <ac:spMkLst>
            <pc:docMk/>
            <pc:sldMk cId="1306007155" sldId="264"/>
            <ac:spMk id="4" creationId="{38CD4619-956D-4D00-BD0E-584D3AAB86BB}"/>
          </ac:spMkLst>
        </pc:spChg>
        <pc:spChg chg="add mod">
          <ac:chgData name="Akash Anbalagan" userId="7a1ceebe-6f00-4faf-a8ae-4fc501c911bd" providerId="ADAL" clId="{44811FB5-9D20-49B1-9A98-F0A885B9A36F}" dt="2021-09-09T09:55:50.229" v="1313"/>
          <ac:spMkLst>
            <pc:docMk/>
            <pc:sldMk cId="1306007155" sldId="264"/>
            <ac:spMk id="5" creationId="{A98D1084-E377-4C67-AD53-D7857596CBBD}"/>
          </ac:spMkLst>
        </pc:spChg>
        <pc:spChg chg="add mod">
          <ac:chgData name="Akash Anbalagan" userId="7a1ceebe-6f00-4faf-a8ae-4fc501c911bd" providerId="ADAL" clId="{44811FB5-9D20-49B1-9A98-F0A885B9A36F}" dt="2021-09-09T09:55:50.229" v="1313"/>
          <ac:spMkLst>
            <pc:docMk/>
            <pc:sldMk cId="1306007155" sldId="264"/>
            <ac:spMk id="6" creationId="{7563A236-625E-44E1-80CA-2B0F81E22830}"/>
          </ac:spMkLst>
        </pc:spChg>
        <pc:spChg chg="add mod">
          <ac:chgData name="Akash Anbalagan" userId="7a1ceebe-6f00-4faf-a8ae-4fc501c911bd" providerId="ADAL" clId="{44811FB5-9D20-49B1-9A98-F0A885B9A36F}" dt="2021-09-09T09:55:50.229" v="1313"/>
          <ac:spMkLst>
            <pc:docMk/>
            <pc:sldMk cId="1306007155" sldId="264"/>
            <ac:spMk id="7" creationId="{C64E4C4A-1904-4688-A38A-3D22D7FB9CE5}"/>
          </ac:spMkLst>
        </pc:spChg>
        <pc:spChg chg="add mod">
          <ac:chgData name="Akash Anbalagan" userId="7a1ceebe-6f00-4faf-a8ae-4fc501c911bd" providerId="ADAL" clId="{44811FB5-9D20-49B1-9A98-F0A885B9A36F}" dt="2021-09-09T09:55:53.695" v="1315"/>
          <ac:spMkLst>
            <pc:docMk/>
            <pc:sldMk cId="1306007155" sldId="264"/>
            <ac:spMk id="8" creationId="{BA847EFF-3F31-4341-8E17-CDA402A93F4E}"/>
          </ac:spMkLst>
        </pc:spChg>
        <pc:spChg chg="add mod">
          <ac:chgData name="Akash Anbalagan" userId="7a1ceebe-6f00-4faf-a8ae-4fc501c911bd" providerId="ADAL" clId="{44811FB5-9D20-49B1-9A98-F0A885B9A36F}" dt="2021-09-09T09:58:35.466" v="1346" actId="1036"/>
          <ac:spMkLst>
            <pc:docMk/>
            <pc:sldMk cId="1306007155" sldId="264"/>
            <ac:spMk id="9" creationId="{2C457082-0B1E-4FEB-8B77-EECE0BB0DFC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4D957-6439-4A90-A72D-C537F9B28091}" type="datetimeFigureOut">
              <a:rPr lang="en-IN" smtClean="0"/>
              <a:t>09-09-2021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ED63D0-E04B-4521-A129-413F9C306F26}" type="slidenum">
              <a:rPr lang="en-IN" smtClean="0"/>
              <a:t>‹#›</a:t>
            </a:fld>
            <a:endParaRPr lang="en-IN"/>
          </a:p>
        </p:txBody>
      </p:sp>
    </p:spTree>
    <p:extLst>
      <p:ext uri="{BB962C8B-B14F-4D97-AF65-F5344CB8AC3E}">
        <p14:creationId xmlns:p14="http://schemas.microsoft.com/office/powerpoint/2010/main" val="468820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A5AEFE-64C9-487F-A4A2-51FF6661E97C}" type="datetimeFigureOut">
              <a:rPr lang="en-IN" smtClean="0"/>
              <a:t>09-09-2021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9D403B-78F7-494C-83A7-BD1F662A144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649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A5AEFE-64C9-487F-A4A2-51FF6661E97C}" type="datetimeFigureOut">
              <a:rPr lang="en-IN" smtClean="0"/>
              <a:t>09-09-2021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9D403B-78F7-494C-83A7-BD1F662A144C}" type="slidenum">
              <a:rPr lang="en-IN" smtClean="0"/>
              <a:t>‹#›</a:t>
            </a:fld>
            <a:endParaRPr lang="en-IN"/>
          </a:p>
        </p:txBody>
      </p:sp>
    </p:spTree>
    <p:extLst>
      <p:ext uri="{BB962C8B-B14F-4D97-AF65-F5344CB8AC3E}">
        <p14:creationId xmlns:p14="http://schemas.microsoft.com/office/powerpoint/2010/main" val="1764430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A5AEFE-64C9-487F-A4A2-51FF6661E97C}" type="datetimeFigureOut">
              <a:rPr lang="en-IN" smtClean="0"/>
              <a:t>09-09-2021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9D403B-78F7-494C-83A7-BD1F662A144C}" type="slidenum">
              <a:rPr lang="en-IN" smtClean="0"/>
              <a:t>‹#›</a:t>
            </a:fld>
            <a:endParaRPr lang="en-IN"/>
          </a:p>
        </p:txBody>
      </p:sp>
    </p:spTree>
    <p:extLst>
      <p:ext uri="{BB962C8B-B14F-4D97-AF65-F5344CB8AC3E}">
        <p14:creationId xmlns:p14="http://schemas.microsoft.com/office/powerpoint/2010/main" val="2522462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A5AEFE-64C9-487F-A4A2-51FF6661E97C}" type="datetimeFigureOut">
              <a:rPr lang="en-IN" smtClean="0"/>
              <a:t>09-09-2021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9D403B-78F7-494C-83A7-BD1F662A144C}" type="slidenum">
              <a:rPr lang="en-IN" smtClean="0"/>
              <a:t>‹#›</a:t>
            </a:fld>
            <a:endParaRPr lang="en-IN"/>
          </a:p>
        </p:txBody>
      </p:sp>
    </p:spTree>
    <p:extLst>
      <p:ext uri="{BB962C8B-B14F-4D97-AF65-F5344CB8AC3E}">
        <p14:creationId xmlns:p14="http://schemas.microsoft.com/office/powerpoint/2010/main" val="357176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A5AEFE-64C9-487F-A4A2-51FF6661E97C}" type="datetimeFigureOut">
              <a:rPr lang="en-IN" smtClean="0"/>
              <a:t>09-09-2021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9D403B-78F7-494C-83A7-BD1F662A144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8291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A5AEFE-64C9-487F-A4A2-51FF6661E97C}" type="datetimeFigureOut">
              <a:rPr lang="en-IN" smtClean="0"/>
              <a:t>09-09-2021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9D403B-78F7-494C-83A7-BD1F662A144C}" type="slidenum">
              <a:rPr lang="en-IN" smtClean="0"/>
              <a:t>‹#›</a:t>
            </a:fld>
            <a:endParaRPr lang="en-IN"/>
          </a:p>
        </p:txBody>
      </p:sp>
    </p:spTree>
    <p:extLst>
      <p:ext uri="{BB962C8B-B14F-4D97-AF65-F5344CB8AC3E}">
        <p14:creationId xmlns:p14="http://schemas.microsoft.com/office/powerpoint/2010/main" val="2778171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A5AEFE-64C9-487F-A4A2-51FF6661E97C}" type="datetimeFigureOut">
              <a:rPr lang="en-IN" smtClean="0"/>
              <a:t>09-09-2021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9D403B-78F7-494C-83A7-BD1F662A144C}" type="slidenum">
              <a:rPr lang="en-IN" smtClean="0"/>
              <a:t>‹#›</a:t>
            </a:fld>
            <a:endParaRPr lang="en-IN"/>
          </a:p>
        </p:txBody>
      </p:sp>
    </p:spTree>
    <p:extLst>
      <p:ext uri="{BB962C8B-B14F-4D97-AF65-F5344CB8AC3E}">
        <p14:creationId xmlns:p14="http://schemas.microsoft.com/office/powerpoint/2010/main" val="2206312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A5AEFE-64C9-487F-A4A2-51FF6661E97C}" type="datetimeFigureOut">
              <a:rPr lang="en-IN" smtClean="0"/>
              <a:t>09-09-2021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9D403B-78F7-494C-83A7-BD1F662A144C}" type="slidenum">
              <a:rPr lang="en-IN" smtClean="0"/>
              <a:t>‹#›</a:t>
            </a:fld>
            <a:endParaRPr lang="en-IN"/>
          </a:p>
        </p:txBody>
      </p:sp>
    </p:spTree>
    <p:extLst>
      <p:ext uri="{BB962C8B-B14F-4D97-AF65-F5344CB8AC3E}">
        <p14:creationId xmlns:p14="http://schemas.microsoft.com/office/powerpoint/2010/main" val="1890296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2A5AEFE-64C9-487F-A4A2-51FF6661E97C}" type="datetimeFigureOut">
              <a:rPr lang="en-IN" smtClean="0"/>
              <a:t>09-09-2021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19D403B-78F7-494C-83A7-BD1F662A144C}" type="slidenum">
              <a:rPr lang="en-IN" smtClean="0"/>
              <a:t>‹#›</a:t>
            </a:fld>
            <a:endParaRPr lang="en-IN"/>
          </a:p>
        </p:txBody>
      </p:sp>
    </p:spTree>
    <p:extLst>
      <p:ext uri="{BB962C8B-B14F-4D97-AF65-F5344CB8AC3E}">
        <p14:creationId xmlns:p14="http://schemas.microsoft.com/office/powerpoint/2010/main" val="357345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2A5AEFE-64C9-487F-A4A2-51FF6661E97C}" type="datetimeFigureOut">
              <a:rPr lang="en-IN" smtClean="0"/>
              <a:t>09-09-2021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9D403B-78F7-494C-83A7-BD1F662A144C}" type="slidenum">
              <a:rPr lang="en-IN" smtClean="0"/>
              <a:t>‹#›</a:t>
            </a:fld>
            <a:endParaRPr lang="en-IN"/>
          </a:p>
        </p:txBody>
      </p:sp>
    </p:spTree>
    <p:extLst>
      <p:ext uri="{BB962C8B-B14F-4D97-AF65-F5344CB8AC3E}">
        <p14:creationId xmlns:p14="http://schemas.microsoft.com/office/powerpoint/2010/main" val="2180092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A5AEFE-64C9-487F-A4A2-51FF6661E97C}" type="datetimeFigureOut">
              <a:rPr lang="en-IN" smtClean="0"/>
              <a:t>09-09-2021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9D403B-78F7-494C-83A7-BD1F662A144C}" type="slidenum">
              <a:rPr lang="en-IN" smtClean="0"/>
              <a:t>‹#›</a:t>
            </a:fld>
            <a:endParaRPr lang="en-IN"/>
          </a:p>
        </p:txBody>
      </p:sp>
    </p:spTree>
    <p:extLst>
      <p:ext uri="{BB962C8B-B14F-4D97-AF65-F5344CB8AC3E}">
        <p14:creationId xmlns:p14="http://schemas.microsoft.com/office/powerpoint/2010/main" val="82924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2A5AEFE-64C9-487F-A4A2-51FF6661E97C}" type="datetimeFigureOut">
              <a:rPr lang="en-IN" smtClean="0"/>
              <a:t>09-09-2021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19D403B-78F7-494C-83A7-BD1F662A144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92870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scrum.org/resources/what-is-a-product-owner" TargetMode="External"/><Relationship Id="rId2" Type="http://schemas.openxmlformats.org/officeDocument/2006/relationships/hyperlink" Target="https://www.scrum.org/resources/what-is-a-scrum-master" TargetMode="Externa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s://www.scrum.org/resources/what-is-a-scrum-developer"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7921C80F-7915-4DEE-B532-E55C935BB950}"/>
              </a:ext>
            </a:extLst>
          </p:cNvPr>
          <p:cNvSpPr/>
          <p:nvPr/>
        </p:nvSpPr>
        <p:spPr>
          <a:xfrm>
            <a:off x="2353732" y="1134534"/>
            <a:ext cx="3810000" cy="3242733"/>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Hexagon 3">
            <a:extLst>
              <a:ext uri="{FF2B5EF4-FFF2-40B4-BE49-F238E27FC236}">
                <a16:creationId xmlns:a16="http://schemas.microsoft.com/office/drawing/2014/main" id="{8B751CE9-3ACA-484D-9FE2-E20E0B426E43}"/>
              </a:ext>
            </a:extLst>
          </p:cNvPr>
          <p:cNvSpPr/>
          <p:nvPr/>
        </p:nvSpPr>
        <p:spPr>
          <a:xfrm>
            <a:off x="5477935" y="2696633"/>
            <a:ext cx="2463800" cy="2396066"/>
          </a:xfrm>
          <a:prstGeom prst="hexagon">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Hexagon 4">
            <a:extLst>
              <a:ext uri="{FF2B5EF4-FFF2-40B4-BE49-F238E27FC236}">
                <a16:creationId xmlns:a16="http://schemas.microsoft.com/office/drawing/2014/main" id="{293BD259-7475-4489-ADB5-000F8B5E7DF1}"/>
              </a:ext>
            </a:extLst>
          </p:cNvPr>
          <p:cNvSpPr/>
          <p:nvPr/>
        </p:nvSpPr>
        <p:spPr>
          <a:xfrm>
            <a:off x="5757333" y="1253066"/>
            <a:ext cx="1727200" cy="1443567"/>
          </a:xfrm>
          <a:prstGeom prst="hexagon">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B22EE3F9-0EDD-4ED3-862A-BE3A511DAC2B}"/>
              </a:ext>
            </a:extLst>
          </p:cNvPr>
          <p:cNvSpPr txBox="1"/>
          <p:nvPr/>
        </p:nvSpPr>
        <p:spPr>
          <a:xfrm>
            <a:off x="2717801" y="2074334"/>
            <a:ext cx="6553200" cy="1938992"/>
          </a:xfrm>
          <a:prstGeom prst="rect">
            <a:avLst/>
          </a:prstGeom>
          <a:noFill/>
        </p:spPr>
        <p:txBody>
          <a:bodyPr wrap="square" rtlCol="0">
            <a:spAutoFit/>
          </a:bodyPr>
          <a:lstStyle/>
          <a:p>
            <a:pPr algn="ctr"/>
            <a:r>
              <a:rPr lang="en-IN" sz="4000" b="1" dirty="0"/>
              <a:t>Topic: Agile model overview</a:t>
            </a:r>
          </a:p>
          <a:p>
            <a:pPr algn="ctr"/>
            <a:r>
              <a:rPr lang="en-IN" sz="4000" b="1" dirty="0"/>
              <a:t>By </a:t>
            </a:r>
          </a:p>
          <a:p>
            <a:pPr algn="ctr"/>
            <a:r>
              <a:rPr lang="en-IN" sz="4000" b="1" dirty="0"/>
              <a:t>Akash A </a:t>
            </a:r>
          </a:p>
        </p:txBody>
      </p:sp>
      <p:sp>
        <p:nvSpPr>
          <p:cNvPr id="7" name="Date Placeholder 6">
            <a:extLst>
              <a:ext uri="{FF2B5EF4-FFF2-40B4-BE49-F238E27FC236}">
                <a16:creationId xmlns:a16="http://schemas.microsoft.com/office/drawing/2014/main" id="{92789528-A72A-4817-904C-2F149D48228B}"/>
              </a:ext>
            </a:extLst>
          </p:cNvPr>
          <p:cNvSpPr>
            <a:spLocks noGrp="1"/>
          </p:cNvSpPr>
          <p:nvPr>
            <p:ph type="dt" sz="half" idx="10"/>
          </p:nvPr>
        </p:nvSpPr>
        <p:spPr>
          <a:xfrm>
            <a:off x="8619067" y="448733"/>
            <a:ext cx="3149601" cy="365125"/>
          </a:xfrm>
        </p:spPr>
        <p:txBody>
          <a:bodyPr/>
          <a:lstStyle/>
          <a:p>
            <a:pPr algn="ctr"/>
            <a:r>
              <a:rPr lang="en-IN" sz="2800" dirty="0">
                <a:solidFill>
                  <a:schemeClr val="tx1"/>
                </a:solidFill>
              </a:rPr>
              <a:t>Date: </a:t>
            </a:r>
            <a:fld id="{77D5F19E-B574-4D82-9468-7FABB93260B4}" type="datetime1">
              <a:rPr lang="en-IN" sz="2800" smtClean="0">
                <a:solidFill>
                  <a:schemeClr val="tx1"/>
                </a:solidFill>
              </a:rPr>
              <a:pPr algn="ctr"/>
              <a:t>09-09-2021</a:t>
            </a:fld>
            <a:endParaRPr lang="en-IN" sz="2800" dirty="0">
              <a:solidFill>
                <a:schemeClr val="tx1"/>
              </a:solidFill>
            </a:endParaRPr>
          </a:p>
        </p:txBody>
      </p:sp>
    </p:spTree>
    <p:extLst>
      <p:ext uri="{BB962C8B-B14F-4D97-AF65-F5344CB8AC3E}">
        <p14:creationId xmlns:p14="http://schemas.microsoft.com/office/powerpoint/2010/main" val="1698181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exagon 6">
            <a:extLst>
              <a:ext uri="{FF2B5EF4-FFF2-40B4-BE49-F238E27FC236}">
                <a16:creationId xmlns:a16="http://schemas.microsoft.com/office/drawing/2014/main" id="{F480D08C-8CB6-4262-A04B-0D043190025C}"/>
              </a:ext>
            </a:extLst>
          </p:cNvPr>
          <p:cNvSpPr/>
          <p:nvPr/>
        </p:nvSpPr>
        <p:spPr>
          <a:xfrm>
            <a:off x="2353732" y="1134534"/>
            <a:ext cx="3810000" cy="3242733"/>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Hexagon 7">
            <a:extLst>
              <a:ext uri="{FF2B5EF4-FFF2-40B4-BE49-F238E27FC236}">
                <a16:creationId xmlns:a16="http://schemas.microsoft.com/office/drawing/2014/main" id="{93092178-0C11-447A-9C28-1277CC3303E4}"/>
              </a:ext>
            </a:extLst>
          </p:cNvPr>
          <p:cNvSpPr/>
          <p:nvPr/>
        </p:nvSpPr>
        <p:spPr>
          <a:xfrm>
            <a:off x="5477935" y="2696633"/>
            <a:ext cx="2463800" cy="2396066"/>
          </a:xfrm>
          <a:prstGeom prst="hexagon">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Hexagon 8">
            <a:extLst>
              <a:ext uri="{FF2B5EF4-FFF2-40B4-BE49-F238E27FC236}">
                <a16:creationId xmlns:a16="http://schemas.microsoft.com/office/drawing/2014/main" id="{D782170D-D26A-49DA-BB6A-464B8DD05D7E}"/>
              </a:ext>
            </a:extLst>
          </p:cNvPr>
          <p:cNvSpPr/>
          <p:nvPr/>
        </p:nvSpPr>
        <p:spPr>
          <a:xfrm>
            <a:off x="5757333" y="1253066"/>
            <a:ext cx="1727200" cy="1443567"/>
          </a:xfrm>
          <a:prstGeom prst="hexagon">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141924F7-D90F-460B-BAF7-93E657AC3F95}"/>
              </a:ext>
            </a:extLst>
          </p:cNvPr>
          <p:cNvSpPr txBox="1"/>
          <p:nvPr/>
        </p:nvSpPr>
        <p:spPr>
          <a:xfrm>
            <a:off x="3285066" y="182969"/>
            <a:ext cx="5232400" cy="461665"/>
          </a:xfrm>
          <a:prstGeom prst="rect">
            <a:avLst/>
          </a:prstGeom>
          <a:noFill/>
        </p:spPr>
        <p:txBody>
          <a:bodyPr wrap="square" rtlCol="0">
            <a:spAutoFit/>
          </a:bodyPr>
          <a:lstStyle/>
          <a:p>
            <a:pPr algn="ctr"/>
            <a:r>
              <a:rPr lang="en-IN" sz="2400" b="1" dirty="0"/>
              <a:t>Agile model overview</a:t>
            </a:r>
          </a:p>
        </p:txBody>
      </p:sp>
      <p:sp>
        <p:nvSpPr>
          <p:cNvPr id="11" name="TextBox 10">
            <a:extLst>
              <a:ext uri="{FF2B5EF4-FFF2-40B4-BE49-F238E27FC236}">
                <a16:creationId xmlns:a16="http://schemas.microsoft.com/office/drawing/2014/main" id="{AD72502B-E0AE-48CE-B6AA-A4458AD66529}"/>
              </a:ext>
            </a:extLst>
          </p:cNvPr>
          <p:cNvSpPr txBox="1"/>
          <p:nvPr/>
        </p:nvSpPr>
        <p:spPr>
          <a:xfrm>
            <a:off x="414867" y="787399"/>
            <a:ext cx="11417299" cy="5078313"/>
          </a:xfrm>
          <a:prstGeom prst="rect">
            <a:avLst/>
          </a:prstGeom>
          <a:noFill/>
        </p:spPr>
        <p:txBody>
          <a:bodyPr wrap="square" rtlCol="0">
            <a:spAutoFit/>
          </a:bodyPr>
          <a:lstStyle/>
          <a:p>
            <a:r>
              <a:rPr lang="en-US" b="0" i="0" dirty="0">
                <a:effectLst/>
              </a:rPr>
              <a:t>In earlier days Iterative Waterfall model was very popular to complete a project. But nowadays developers face various problems while using it to develop software. The main difficulties included handling change requests from customers during project development and the high cost and time required to incorporate these changes. </a:t>
            </a:r>
          </a:p>
          <a:p>
            <a:endParaRPr lang="en-IN" dirty="0"/>
          </a:p>
          <a:p>
            <a:r>
              <a:rPr lang="en-US" b="0" i="0" dirty="0">
                <a:effectLst/>
              </a:rPr>
              <a:t> To overcome these drawbacks of Waterfall model, the Agile Software Development model was proposed. </a:t>
            </a:r>
          </a:p>
          <a:p>
            <a:r>
              <a:rPr lang="en-US" b="0" i="0" dirty="0">
                <a:effectLst/>
              </a:rPr>
              <a:t>The Agile model was primarily designed to help a project to adapt to change requests quickly. So, the main aim of the Agile model is to facilitate quick project completion. To accomplish this task agility is required. </a:t>
            </a:r>
          </a:p>
          <a:p>
            <a:endParaRPr lang="en-US" dirty="0"/>
          </a:p>
          <a:p>
            <a:r>
              <a:rPr lang="en-US" b="0" i="0" dirty="0">
                <a:effectLst/>
              </a:rPr>
              <a:t>Agility is achieved by fitting the process to the project, removing activities that may not be essential for a specific project. Also, anything that is wastage of time and effort is avoided.</a:t>
            </a:r>
          </a:p>
          <a:p>
            <a:endParaRPr lang="en-US" dirty="0"/>
          </a:p>
          <a:p>
            <a:pPr algn="l" fontAlgn="base"/>
            <a:r>
              <a:rPr lang="en-US" b="0" i="0" dirty="0">
                <a:effectLst/>
              </a:rPr>
              <a:t>Actually Agile model refers to a group of development processes. These processes share some basic characteristics but do have certain subtle differences among themselves. A few Agile SDLC models are given below: </a:t>
            </a:r>
          </a:p>
          <a:p>
            <a:pPr algn="l" fontAlgn="base">
              <a:buFont typeface="Arial" panose="020B0604020202020204" pitchFamily="34" charset="0"/>
              <a:buChar char="•"/>
            </a:pPr>
            <a:r>
              <a:rPr lang="en-US" b="0" i="0" dirty="0">
                <a:effectLst/>
              </a:rPr>
              <a:t>Crystal</a:t>
            </a:r>
          </a:p>
          <a:p>
            <a:pPr algn="l" fontAlgn="base">
              <a:buFont typeface="Arial" panose="020B0604020202020204" pitchFamily="34" charset="0"/>
              <a:buChar char="•"/>
            </a:pPr>
            <a:r>
              <a:rPr lang="en-US" b="0" i="0" dirty="0">
                <a:effectLst/>
              </a:rPr>
              <a:t>Feature-driven development</a:t>
            </a:r>
          </a:p>
          <a:p>
            <a:pPr algn="l" fontAlgn="base">
              <a:buFont typeface="Arial" panose="020B0604020202020204" pitchFamily="34" charset="0"/>
              <a:buChar char="•"/>
            </a:pPr>
            <a:r>
              <a:rPr lang="en-US" b="0" i="0" dirty="0">
                <a:effectLst/>
              </a:rPr>
              <a:t>Scrum</a:t>
            </a:r>
          </a:p>
          <a:p>
            <a:pPr algn="l" fontAlgn="base">
              <a:buFont typeface="Arial" panose="020B0604020202020204" pitchFamily="34" charset="0"/>
              <a:buChar char="•"/>
            </a:pPr>
            <a:r>
              <a:rPr lang="en-US" b="0" i="0" dirty="0">
                <a:effectLst/>
              </a:rPr>
              <a:t>Extreme programming (XP)</a:t>
            </a:r>
          </a:p>
          <a:p>
            <a:pPr algn="l" fontAlgn="base">
              <a:buFont typeface="Arial" panose="020B0604020202020204" pitchFamily="34" charset="0"/>
              <a:buChar char="•"/>
            </a:pPr>
            <a:r>
              <a:rPr lang="en-US" b="0" i="0" dirty="0">
                <a:effectLst/>
              </a:rPr>
              <a:t>Unified process</a:t>
            </a:r>
          </a:p>
        </p:txBody>
      </p:sp>
      <p:sp>
        <p:nvSpPr>
          <p:cNvPr id="12" name="TextBox 11">
            <a:extLst>
              <a:ext uri="{FF2B5EF4-FFF2-40B4-BE49-F238E27FC236}">
                <a16:creationId xmlns:a16="http://schemas.microsoft.com/office/drawing/2014/main" id="{E607A251-D7F6-44CA-9BBA-A0F8561F3C70}"/>
              </a:ext>
            </a:extLst>
          </p:cNvPr>
          <p:cNvSpPr txBox="1"/>
          <p:nvPr/>
        </p:nvSpPr>
        <p:spPr>
          <a:xfrm>
            <a:off x="4690534" y="4512734"/>
            <a:ext cx="5164666" cy="2175934"/>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txBody>
          <a:bodyPr wrap="square" rtlCol="0">
            <a:spAutoFit/>
          </a:bodyPr>
          <a:lstStyle/>
          <a:p>
            <a:endParaRPr lang="en-IN" dirty="0"/>
          </a:p>
        </p:txBody>
      </p:sp>
    </p:spTree>
    <p:extLst>
      <p:ext uri="{BB962C8B-B14F-4D97-AF65-F5344CB8AC3E}">
        <p14:creationId xmlns:p14="http://schemas.microsoft.com/office/powerpoint/2010/main" val="18038582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exagon 4">
            <a:extLst>
              <a:ext uri="{FF2B5EF4-FFF2-40B4-BE49-F238E27FC236}">
                <a16:creationId xmlns:a16="http://schemas.microsoft.com/office/drawing/2014/main" id="{F4F18459-02A8-470B-AC07-ACF4F4734BBC}"/>
              </a:ext>
            </a:extLst>
          </p:cNvPr>
          <p:cNvSpPr/>
          <p:nvPr/>
        </p:nvSpPr>
        <p:spPr>
          <a:xfrm>
            <a:off x="2353732" y="1134534"/>
            <a:ext cx="3810000" cy="3242733"/>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Hexagon 5">
            <a:extLst>
              <a:ext uri="{FF2B5EF4-FFF2-40B4-BE49-F238E27FC236}">
                <a16:creationId xmlns:a16="http://schemas.microsoft.com/office/drawing/2014/main" id="{20BFB61D-3CCB-4E82-A780-8E03E0C72038}"/>
              </a:ext>
            </a:extLst>
          </p:cNvPr>
          <p:cNvSpPr/>
          <p:nvPr/>
        </p:nvSpPr>
        <p:spPr>
          <a:xfrm>
            <a:off x="5477935" y="2696633"/>
            <a:ext cx="2463800" cy="2396066"/>
          </a:xfrm>
          <a:prstGeom prst="hexagon">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Hexagon 6">
            <a:extLst>
              <a:ext uri="{FF2B5EF4-FFF2-40B4-BE49-F238E27FC236}">
                <a16:creationId xmlns:a16="http://schemas.microsoft.com/office/drawing/2014/main" id="{FD9E6D94-8F7A-42BE-B67F-F2F1ABC89C83}"/>
              </a:ext>
            </a:extLst>
          </p:cNvPr>
          <p:cNvSpPr/>
          <p:nvPr/>
        </p:nvSpPr>
        <p:spPr>
          <a:xfrm>
            <a:off x="5757333" y="1253066"/>
            <a:ext cx="1727200" cy="1443567"/>
          </a:xfrm>
          <a:prstGeom prst="hexagon">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4E1E2986-DBA6-4166-B724-4C97EDC19120}"/>
              </a:ext>
            </a:extLst>
          </p:cNvPr>
          <p:cNvSpPr txBox="1"/>
          <p:nvPr/>
        </p:nvSpPr>
        <p:spPr>
          <a:xfrm>
            <a:off x="4377267" y="2954867"/>
            <a:ext cx="6053666" cy="3699931"/>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txBody>
          <a:bodyPr wrap="square" rtlCol="0">
            <a:spAutoFit/>
          </a:bodyPr>
          <a:lstStyle/>
          <a:p>
            <a:endParaRPr lang="en-IN" dirty="0"/>
          </a:p>
        </p:txBody>
      </p:sp>
      <p:sp>
        <p:nvSpPr>
          <p:cNvPr id="9" name="TextBox 8">
            <a:extLst>
              <a:ext uri="{FF2B5EF4-FFF2-40B4-BE49-F238E27FC236}">
                <a16:creationId xmlns:a16="http://schemas.microsoft.com/office/drawing/2014/main" id="{EBBE522D-AD7B-448F-A961-75FB99A367E4}"/>
              </a:ext>
            </a:extLst>
          </p:cNvPr>
          <p:cNvSpPr txBox="1"/>
          <p:nvPr/>
        </p:nvSpPr>
        <p:spPr>
          <a:xfrm>
            <a:off x="330200" y="321733"/>
            <a:ext cx="11209867" cy="5078313"/>
          </a:xfrm>
          <a:prstGeom prst="rect">
            <a:avLst/>
          </a:prstGeom>
          <a:noFill/>
        </p:spPr>
        <p:txBody>
          <a:bodyPr wrap="square" rtlCol="0">
            <a:spAutoFit/>
          </a:bodyPr>
          <a:lstStyle/>
          <a:p>
            <a:r>
              <a:rPr lang="en-US" b="1" i="0" dirty="0">
                <a:effectLst/>
              </a:rPr>
              <a:t>Agile process:</a:t>
            </a:r>
          </a:p>
          <a:p>
            <a:endParaRPr lang="en-US" b="0" i="0" dirty="0">
              <a:effectLst/>
            </a:endParaRPr>
          </a:p>
          <a:p>
            <a:pPr marL="285750" indent="-285750">
              <a:buFont typeface="Wingdings" panose="05000000000000000000" pitchFamily="2" charset="2"/>
              <a:buChar char="§"/>
            </a:pPr>
            <a:r>
              <a:rPr lang="en-US" b="0" i="0" dirty="0">
                <a:effectLst/>
              </a:rPr>
              <a:t>In the Agile model, the requirements are decomposed into many small parts that can be incrementally developed.</a:t>
            </a:r>
          </a:p>
          <a:p>
            <a:pPr marL="285750" indent="-285750">
              <a:buFont typeface="Wingdings" panose="05000000000000000000" pitchFamily="2" charset="2"/>
              <a:buChar char="§"/>
            </a:pPr>
            <a:r>
              <a:rPr lang="en-US" b="0" i="0" dirty="0">
                <a:effectLst/>
              </a:rPr>
              <a:t>The Agile model adopts Iterative development.</a:t>
            </a:r>
          </a:p>
          <a:p>
            <a:pPr marL="285750" indent="-285750">
              <a:buFont typeface="Wingdings" panose="05000000000000000000" pitchFamily="2" charset="2"/>
              <a:buChar char="§"/>
            </a:pPr>
            <a:r>
              <a:rPr lang="en-US" b="0" i="0" dirty="0">
                <a:effectLst/>
              </a:rPr>
              <a:t>Each incremental part is developed over an iteration.</a:t>
            </a:r>
            <a:endParaRPr lang="en-US" dirty="0"/>
          </a:p>
          <a:p>
            <a:pPr marL="285750" indent="-285750">
              <a:buFont typeface="Wingdings" panose="05000000000000000000" pitchFamily="2" charset="2"/>
              <a:buChar char="§"/>
            </a:pPr>
            <a:r>
              <a:rPr lang="en-US" b="0" i="0" dirty="0">
                <a:effectLst/>
              </a:rPr>
              <a:t>Each iteration is intended to be small and easily manageable and that can be completed within a couple of weeks only.</a:t>
            </a:r>
          </a:p>
          <a:p>
            <a:pPr marL="285750" indent="-285750">
              <a:buFont typeface="Wingdings" panose="05000000000000000000" pitchFamily="2" charset="2"/>
              <a:buChar char="§"/>
            </a:pPr>
            <a:r>
              <a:rPr lang="en-US" b="0" i="0" dirty="0">
                <a:effectLst/>
              </a:rPr>
              <a:t>At a time one iteration is planned, developed and deployed to the customers. Long-term plans are not made. </a:t>
            </a:r>
          </a:p>
          <a:p>
            <a:endParaRPr lang="en-US" dirty="0"/>
          </a:p>
          <a:p>
            <a:r>
              <a:rPr lang="en-US" b="0" i="0" dirty="0">
                <a:effectLst/>
              </a:rPr>
              <a:t>Agile model is the combination of iterative and incremental process models. Steps involve in agile SDLC models are</a:t>
            </a:r>
          </a:p>
          <a:p>
            <a:endParaRPr lang="en-IN" dirty="0"/>
          </a:p>
          <a:p>
            <a:pPr algn="l" fontAlgn="base">
              <a:buFont typeface="Arial" panose="020B0604020202020204" pitchFamily="34" charset="0"/>
              <a:buChar char="•"/>
            </a:pPr>
            <a:r>
              <a:rPr lang="en-US" b="0" i="0" dirty="0">
                <a:effectLst/>
              </a:rPr>
              <a:t>Requirement gathering</a:t>
            </a:r>
          </a:p>
          <a:p>
            <a:pPr algn="l" fontAlgn="base">
              <a:buFont typeface="Arial" panose="020B0604020202020204" pitchFamily="34" charset="0"/>
              <a:buChar char="•"/>
            </a:pPr>
            <a:r>
              <a:rPr lang="en-US" b="0" i="0" dirty="0">
                <a:effectLst/>
              </a:rPr>
              <a:t>Requirement Analysis</a:t>
            </a:r>
          </a:p>
          <a:p>
            <a:pPr algn="l" fontAlgn="base">
              <a:buFont typeface="Arial" panose="020B0604020202020204" pitchFamily="34" charset="0"/>
              <a:buChar char="•"/>
            </a:pPr>
            <a:r>
              <a:rPr lang="en-US" b="0" i="0" dirty="0">
                <a:effectLst/>
              </a:rPr>
              <a:t>Design</a:t>
            </a:r>
          </a:p>
          <a:p>
            <a:pPr algn="l" fontAlgn="base">
              <a:buFont typeface="Arial" panose="020B0604020202020204" pitchFamily="34" charset="0"/>
              <a:buChar char="•"/>
            </a:pPr>
            <a:r>
              <a:rPr lang="en-US" b="0" i="0" dirty="0">
                <a:effectLst/>
              </a:rPr>
              <a:t>Coding</a:t>
            </a:r>
          </a:p>
          <a:p>
            <a:pPr algn="l" fontAlgn="base">
              <a:buFont typeface="Arial" panose="020B0604020202020204" pitchFamily="34" charset="0"/>
              <a:buChar char="•"/>
            </a:pPr>
            <a:r>
              <a:rPr lang="en-US" b="0" i="0" dirty="0">
                <a:effectLst/>
              </a:rPr>
              <a:t>Unit testing</a:t>
            </a:r>
          </a:p>
          <a:p>
            <a:pPr algn="l" fontAlgn="base">
              <a:buFont typeface="Arial" panose="020B0604020202020204" pitchFamily="34" charset="0"/>
              <a:buChar char="•"/>
            </a:pPr>
            <a:r>
              <a:rPr lang="en-US" b="0" i="0" dirty="0">
                <a:effectLst/>
              </a:rPr>
              <a:t>Acceptance testing</a:t>
            </a:r>
          </a:p>
          <a:p>
            <a:endParaRPr lang="en-IN" dirty="0"/>
          </a:p>
        </p:txBody>
      </p:sp>
    </p:spTree>
    <p:extLst>
      <p:ext uri="{BB962C8B-B14F-4D97-AF65-F5344CB8AC3E}">
        <p14:creationId xmlns:p14="http://schemas.microsoft.com/office/powerpoint/2010/main" val="2262200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A30737-C416-4E67-B54D-EF3082B9B098}"/>
              </a:ext>
            </a:extLst>
          </p:cNvPr>
          <p:cNvSpPr txBox="1"/>
          <p:nvPr/>
        </p:nvSpPr>
        <p:spPr>
          <a:xfrm>
            <a:off x="2827867" y="3497327"/>
            <a:ext cx="6011332" cy="3157471"/>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txBody>
          <a:bodyPr wrap="square" rtlCol="0">
            <a:spAutoFit/>
          </a:bodyPr>
          <a:lstStyle/>
          <a:p>
            <a:endParaRPr lang="en-IN" dirty="0"/>
          </a:p>
        </p:txBody>
      </p:sp>
      <p:sp>
        <p:nvSpPr>
          <p:cNvPr id="5" name="Hexagon 4">
            <a:extLst>
              <a:ext uri="{FF2B5EF4-FFF2-40B4-BE49-F238E27FC236}">
                <a16:creationId xmlns:a16="http://schemas.microsoft.com/office/drawing/2014/main" id="{DE8D052A-0B21-414D-BC5E-070C711700D8}"/>
              </a:ext>
            </a:extLst>
          </p:cNvPr>
          <p:cNvSpPr/>
          <p:nvPr/>
        </p:nvSpPr>
        <p:spPr>
          <a:xfrm>
            <a:off x="2353732" y="1134534"/>
            <a:ext cx="3810000" cy="3242733"/>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Hexagon 5">
            <a:extLst>
              <a:ext uri="{FF2B5EF4-FFF2-40B4-BE49-F238E27FC236}">
                <a16:creationId xmlns:a16="http://schemas.microsoft.com/office/drawing/2014/main" id="{7EBE266F-C8E6-4F2A-A3D6-FF687425CFC3}"/>
              </a:ext>
            </a:extLst>
          </p:cNvPr>
          <p:cNvSpPr/>
          <p:nvPr/>
        </p:nvSpPr>
        <p:spPr>
          <a:xfrm>
            <a:off x="5477935" y="2696633"/>
            <a:ext cx="2463800" cy="2396066"/>
          </a:xfrm>
          <a:prstGeom prst="hexagon">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Hexagon 6">
            <a:extLst>
              <a:ext uri="{FF2B5EF4-FFF2-40B4-BE49-F238E27FC236}">
                <a16:creationId xmlns:a16="http://schemas.microsoft.com/office/drawing/2014/main" id="{09BEFFCC-20AD-4DDD-9F49-52D8CE32E23A}"/>
              </a:ext>
            </a:extLst>
          </p:cNvPr>
          <p:cNvSpPr/>
          <p:nvPr/>
        </p:nvSpPr>
        <p:spPr>
          <a:xfrm>
            <a:off x="5757333" y="1253066"/>
            <a:ext cx="1727200" cy="1443567"/>
          </a:xfrm>
          <a:prstGeom prst="hexagon">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348DC78F-33F6-4619-8B78-D7A9D168D6F5}"/>
              </a:ext>
            </a:extLst>
          </p:cNvPr>
          <p:cNvSpPr txBox="1"/>
          <p:nvPr/>
        </p:nvSpPr>
        <p:spPr>
          <a:xfrm>
            <a:off x="254001" y="262467"/>
            <a:ext cx="11993738" cy="3234860"/>
          </a:xfrm>
          <a:prstGeom prst="rect">
            <a:avLst/>
          </a:prstGeom>
          <a:noFill/>
        </p:spPr>
        <p:txBody>
          <a:bodyPr wrap="square" rtlCol="0">
            <a:spAutoFit/>
          </a:bodyPr>
          <a:lstStyle/>
          <a:p>
            <a:r>
              <a:rPr lang="en-IN" b="1" dirty="0"/>
              <a:t>Principles of Agile model:</a:t>
            </a:r>
            <a:endParaRPr lang="en-IN" dirty="0"/>
          </a:p>
          <a:p>
            <a:pPr marL="285750" indent="-285750">
              <a:lnSpc>
                <a:spcPct val="150000"/>
              </a:lnSpc>
              <a:buFont typeface="Wingdings" panose="05000000000000000000" pitchFamily="2" charset="2"/>
              <a:buChar char="§"/>
            </a:pPr>
            <a:r>
              <a:rPr lang="en-US" b="0" i="0" dirty="0">
                <a:effectLst/>
              </a:rPr>
              <a:t>To establish close contact with the customer during development and to gain a clear understanding of various </a:t>
            </a:r>
            <a:endParaRPr lang="en-US" dirty="0"/>
          </a:p>
          <a:p>
            <a:pPr>
              <a:lnSpc>
                <a:spcPct val="150000"/>
              </a:lnSpc>
            </a:pPr>
            <a:r>
              <a:rPr lang="en-US" b="0" i="0" dirty="0">
                <a:effectLst/>
              </a:rPr>
              <a:t>requirements</a:t>
            </a:r>
            <a:r>
              <a:rPr lang="en-US" dirty="0"/>
              <a:t> </a:t>
            </a:r>
            <a:r>
              <a:rPr lang="en-US" b="0" i="0" dirty="0">
                <a:effectLst/>
              </a:rPr>
              <a:t>Agile model relies on working software deployment rather than comprehensive documentation.</a:t>
            </a:r>
          </a:p>
          <a:p>
            <a:pPr marL="285750" indent="-285750" algn="l" fontAlgn="base">
              <a:lnSpc>
                <a:spcPct val="150000"/>
              </a:lnSpc>
              <a:buFont typeface="Wingdings" panose="05000000000000000000" pitchFamily="2" charset="2"/>
              <a:buChar char="§"/>
            </a:pPr>
            <a:r>
              <a:rPr lang="en-US" b="0" i="0" dirty="0">
                <a:effectLst/>
              </a:rPr>
              <a:t>Frequent delivery of incremental versions of the software to the customer representative in intervals of few weeks.</a:t>
            </a:r>
          </a:p>
          <a:p>
            <a:pPr marL="285750" indent="-285750" algn="l" fontAlgn="base">
              <a:lnSpc>
                <a:spcPct val="150000"/>
              </a:lnSpc>
              <a:buFont typeface="Wingdings" panose="05000000000000000000" pitchFamily="2" charset="2"/>
              <a:buChar char="§"/>
            </a:pPr>
            <a:r>
              <a:rPr lang="en-US" b="0" i="0" dirty="0">
                <a:effectLst/>
              </a:rPr>
              <a:t>Requirement change requests from the customer are encouraged and efficiently incorporated.</a:t>
            </a:r>
          </a:p>
          <a:p>
            <a:pPr marL="285750" indent="-285750" algn="l" fontAlgn="base">
              <a:lnSpc>
                <a:spcPct val="150000"/>
              </a:lnSpc>
              <a:buFont typeface="Wingdings" panose="05000000000000000000" pitchFamily="2" charset="2"/>
              <a:buChar char="§"/>
            </a:pPr>
            <a:r>
              <a:rPr lang="en-US" b="0" i="0" dirty="0">
                <a:effectLst/>
              </a:rPr>
              <a:t>Working software is the primary measure of focus.</a:t>
            </a:r>
          </a:p>
          <a:p>
            <a:pPr marL="285750" indent="-285750" algn="l" fontAlgn="base">
              <a:lnSpc>
                <a:spcPct val="150000"/>
              </a:lnSpc>
              <a:buFont typeface="Wingdings" panose="05000000000000000000" pitchFamily="2" charset="2"/>
              <a:buChar char="§"/>
            </a:pPr>
            <a:r>
              <a:rPr lang="en-US" dirty="0"/>
              <a:t>Sponsors, developers and users should be able to maintain a constant pace.</a:t>
            </a:r>
            <a:endParaRPr lang="en-US" b="0" i="0" dirty="0">
              <a:effectLst/>
            </a:endParaRPr>
          </a:p>
          <a:p>
            <a:pPr marL="285750" indent="-285750">
              <a:lnSpc>
                <a:spcPct val="150000"/>
              </a:lnSpc>
              <a:buFont typeface="Wingdings" panose="05000000000000000000" pitchFamily="2" charset="2"/>
              <a:buChar char="§"/>
            </a:pPr>
            <a:r>
              <a:rPr lang="en-US" b="0" i="0" dirty="0">
                <a:effectLst/>
              </a:rPr>
              <a:t>It emphasizes on having efficient team members and enhancing communications among them is given more importance. </a:t>
            </a:r>
          </a:p>
        </p:txBody>
      </p:sp>
    </p:spTree>
    <p:extLst>
      <p:ext uri="{BB962C8B-B14F-4D97-AF65-F5344CB8AC3E}">
        <p14:creationId xmlns:p14="http://schemas.microsoft.com/office/powerpoint/2010/main" val="22230870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exagon 4">
            <a:extLst>
              <a:ext uri="{FF2B5EF4-FFF2-40B4-BE49-F238E27FC236}">
                <a16:creationId xmlns:a16="http://schemas.microsoft.com/office/drawing/2014/main" id="{A98D1084-E377-4C67-AD53-D7857596CBBD}"/>
              </a:ext>
            </a:extLst>
          </p:cNvPr>
          <p:cNvSpPr/>
          <p:nvPr/>
        </p:nvSpPr>
        <p:spPr>
          <a:xfrm>
            <a:off x="2353732" y="1134534"/>
            <a:ext cx="3810000" cy="3242733"/>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Hexagon 5">
            <a:extLst>
              <a:ext uri="{FF2B5EF4-FFF2-40B4-BE49-F238E27FC236}">
                <a16:creationId xmlns:a16="http://schemas.microsoft.com/office/drawing/2014/main" id="{7563A236-625E-44E1-80CA-2B0F81E22830}"/>
              </a:ext>
            </a:extLst>
          </p:cNvPr>
          <p:cNvSpPr/>
          <p:nvPr/>
        </p:nvSpPr>
        <p:spPr>
          <a:xfrm>
            <a:off x="5477935" y="2696633"/>
            <a:ext cx="2463800" cy="2396066"/>
          </a:xfrm>
          <a:prstGeom prst="hexagon">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Hexagon 6">
            <a:extLst>
              <a:ext uri="{FF2B5EF4-FFF2-40B4-BE49-F238E27FC236}">
                <a16:creationId xmlns:a16="http://schemas.microsoft.com/office/drawing/2014/main" id="{C64E4C4A-1904-4688-A38A-3D22D7FB9CE5}"/>
              </a:ext>
            </a:extLst>
          </p:cNvPr>
          <p:cNvSpPr/>
          <p:nvPr/>
        </p:nvSpPr>
        <p:spPr>
          <a:xfrm>
            <a:off x="5757333" y="1253066"/>
            <a:ext cx="1727200" cy="1443567"/>
          </a:xfrm>
          <a:prstGeom prst="hexagon">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BA847EFF-3F31-4341-8E17-CDA402A93F4E}"/>
              </a:ext>
            </a:extLst>
          </p:cNvPr>
          <p:cNvSpPr txBox="1"/>
          <p:nvPr/>
        </p:nvSpPr>
        <p:spPr>
          <a:xfrm>
            <a:off x="313268" y="245533"/>
            <a:ext cx="11540066" cy="2957861"/>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b="0" i="0" dirty="0">
                <a:effectLst/>
              </a:rPr>
              <a:t>It is recommended that the development team size should be kept small (5 to 9 people) to help the team members meaningfully engage in face-to-face communication and have collaborative work environment.</a:t>
            </a:r>
            <a:endParaRPr lang="en-US" dirty="0"/>
          </a:p>
          <a:p>
            <a:pPr marL="285750" indent="-285750">
              <a:lnSpc>
                <a:spcPct val="150000"/>
              </a:lnSpc>
              <a:buFont typeface="Wingdings" panose="05000000000000000000" pitchFamily="2" charset="2"/>
              <a:buChar char="§"/>
            </a:pPr>
            <a:r>
              <a:rPr lang="en-US" b="0" i="0" dirty="0">
                <a:effectLst/>
              </a:rPr>
              <a:t>Agile development process usually deploy Pair Programming. In Pair programming, two programmers work together at one work-station. One does coding while the other reviews the code as it is typed in. The two programmers switch their roles every hour or so.</a:t>
            </a:r>
            <a:endParaRPr lang="en-IN" b="0" i="0" dirty="0">
              <a:effectLst/>
            </a:endParaRPr>
          </a:p>
          <a:p>
            <a:pPr marL="285750" indent="-285750">
              <a:lnSpc>
                <a:spcPct val="150000"/>
              </a:lnSpc>
              <a:buFont typeface="Wingdings" panose="05000000000000000000" pitchFamily="2" charset="2"/>
              <a:buChar char="§"/>
            </a:pPr>
            <a:r>
              <a:rPr lang="en-IN" dirty="0" err="1"/>
              <a:t>Contineous</a:t>
            </a:r>
            <a:r>
              <a:rPr lang="en-IN" dirty="0"/>
              <a:t> attention to technical excellence and good design enhances agility.</a:t>
            </a:r>
          </a:p>
          <a:p>
            <a:pPr marL="285750" indent="-285750">
              <a:lnSpc>
                <a:spcPct val="150000"/>
              </a:lnSpc>
              <a:buFont typeface="Wingdings" panose="05000000000000000000" pitchFamily="2" charset="2"/>
              <a:buChar char="§"/>
            </a:pPr>
            <a:r>
              <a:rPr lang="en-IN" b="0" i="0" dirty="0">
                <a:effectLst/>
              </a:rPr>
              <a:t>The best architecture, requirement and designs emerge from self organizing team.</a:t>
            </a:r>
            <a:endParaRPr lang="en-US" b="0" i="0" dirty="0">
              <a:effectLst/>
            </a:endParaRPr>
          </a:p>
        </p:txBody>
      </p:sp>
      <p:sp>
        <p:nvSpPr>
          <p:cNvPr id="9" name="TextBox 8">
            <a:extLst>
              <a:ext uri="{FF2B5EF4-FFF2-40B4-BE49-F238E27FC236}">
                <a16:creationId xmlns:a16="http://schemas.microsoft.com/office/drawing/2014/main" id="{2C457082-0B1E-4FEB-8B77-EECE0BB0DFC0}"/>
              </a:ext>
            </a:extLst>
          </p:cNvPr>
          <p:cNvSpPr txBox="1"/>
          <p:nvPr/>
        </p:nvSpPr>
        <p:spPr>
          <a:xfrm>
            <a:off x="3471333" y="3872269"/>
            <a:ext cx="4199468" cy="223943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txBody>
          <a:bodyPr wrap="square" rtlCol="0">
            <a:spAutoFit/>
          </a:bodyPr>
          <a:lstStyle/>
          <a:p>
            <a:endParaRPr lang="en-IN" dirty="0"/>
          </a:p>
        </p:txBody>
      </p:sp>
    </p:spTree>
    <p:extLst>
      <p:ext uri="{BB962C8B-B14F-4D97-AF65-F5344CB8AC3E}">
        <p14:creationId xmlns:p14="http://schemas.microsoft.com/office/powerpoint/2010/main" val="1306007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exagon 4">
            <a:extLst>
              <a:ext uri="{FF2B5EF4-FFF2-40B4-BE49-F238E27FC236}">
                <a16:creationId xmlns:a16="http://schemas.microsoft.com/office/drawing/2014/main" id="{7B1BDB81-7012-4A42-B23F-37B21DB72F34}"/>
              </a:ext>
            </a:extLst>
          </p:cNvPr>
          <p:cNvSpPr/>
          <p:nvPr/>
        </p:nvSpPr>
        <p:spPr>
          <a:xfrm>
            <a:off x="2353732" y="1134534"/>
            <a:ext cx="3810000" cy="3242733"/>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Hexagon 5">
            <a:extLst>
              <a:ext uri="{FF2B5EF4-FFF2-40B4-BE49-F238E27FC236}">
                <a16:creationId xmlns:a16="http://schemas.microsoft.com/office/drawing/2014/main" id="{928E73B0-1D85-4F2C-8C5F-E17E34A51B11}"/>
              </a:ext>
            </a:extLst>
          </p:cNvPr>
          <p:cNvSpPr/>
          <p:nvPr/>
        </p:nvSpPr>
        <p:spPr>
          <a:xfrm>
            <a:off x="5477935" y="2696633"/>
            <a:ext cx="2463800" cy="2396066"/>
          </a:xfrm>
          <a:prstGeom prst="hexagon">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Hexagon 6">
            <a:extLst>
              <a:ext uri="{FF2B5EF4-FFF2-40B4-BE49-F238E27FC236}">
                <a16:creationId xmlns:a16="http://schemas.microsoft.com/office/drawing/2014/main" id="{804447AF-1AD6-42EA-83B0-5E6335B64364}"/>
              </a:ext>
            </a:extLst>
          </p:cNvPr>
          <p:cNvSpPr/>
          <p:nvPr/>
        </p:nvSpPr>
        <p:spPr>
          <a:xfrm>
            <a:off x="5757333" y="1253066"/>
            <a:ext cx="1727200" cy="1443567"/>
          </a:xfrm>
          <a:prstGeom prst="hexagon">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B4CBEFC3-550C-42EC-935F-F18F0F14E590}"/>
              </a:ext>
            </a:extLst>
          </p:cNvPr>
          <p:cNvSpPr txBox="1"/>
          <p:nvPr/>
        </p:nvSpPr>
        <p:spPr>
          <a:xfrm>
            <a:off x="237067" y="335845"/>
            <a:ext cx="11954933" cy="5355312"/>
          </a:xfrm>
          <a:prstGeom prst="rect">
            <a:avLst/>
          </a:prstGeom>
          <a:noFill/>
        </p:spPr>
        <p:txBody>
          <a:bodyPr wrap="square" rtlCol="0">
            <a:spAutoFit/>
          </a:bodyPr>
          <a:lstStyle/>
          <a:p>
            <a:pPr algn="l" fontAlgn="base"/>
            <a:r>
              <a:rPr lang="en-US" b="1" i="0" dirty="0">
                <a:effectLst/>
              </a:rPr>
              <a:t>Advantages of Agile:</a:t>
            </a:r>
            <a:r>
              <a:rPr lang="en-US" b="0" i="0" dirty="0">
                <a:effectLst/>
              </a:rPr>
              <a:t>  </a:t>
            </a:r>
          </a:p>
          <a:p>
            <a:pPr algn="l" fontAlgn="base">
              <a:buFont typeface="Arial" panose="020B0604020202020204" pitchFamily="34" charset="0"/>
              <a:buChar char="•"/>
            </a:pPr>
            <a:r>
              <a:rPr lang="en-US" b="0" i="0" dirty="0">
                <a:effectLst/>
              </a:rPr>
              <a:t>Working through Pair programming produce well written compact programs which has fewer errors as </a:t>
            </a:r>
          </a:p>
          <a:p>
            <a:pPr algn="l" fontAlgn="base"/>
            <a:r>
              <a:rPr lang="en-US" b="0" i="0" dirty="0">
                <a:effectLst/>
              </a:rPr>
              <a:t> compared to programmers working alone.</a:t>
            </a:r>
          </a:p>
          <a:p>
            <a:pPr algn="l" fontAlgn="base">
              <a:buFont typeface="Arial" panose="020B0604020202020204" pitchFamily="34" charset="0"/>
              <a:buChar char="•"/>
            </a:pPr>
            <a:r>
              <a:rPr lang="en-US" b="0" i="0" dirty="0">
                <a:effectLst/>
              </a:rPr>
              <a:t>It reduces total development time of the whole project.</a:t>
            </a:r>
          </a:p>
          <a:p>
            <a:pPr algn="l" fontAlgn="base">
              <a:buFont typeface="Arial" panose="020B0604020202020204" pitchFamily="34" charset="0"/>
              <a:buChar char="•"/>
            </a:pPr>
            <a:r>
              <a:rPr lang="en-US" b="0" i="0" dirty="0">
                <a:effectLst/>
              </a:rPr>
              <a:t>Customer representatives get the idea of updated software products after each iteration. </a:t>
            </a:r>
          </a:p>
          <a:p>
            <a:pPr algn="l" fontAlgn="base"/>
            <a:r>
              <a:rPr lang="en-US" b="0" i="0" dirty="0">
                <a:effectLst/>
              </a:rPr>
              <a:t> So, it is easy for him to change any requirement if needed</a:t>
            </a:r>
          </a:p>
          <a:p>
            <a:endParaRPr lang="en-IN" b="1" dirty="0"/>
          </a:p>
          <a:p>
            <a:endParaRPr lang="en-IN" b="1" i="0" dirty="0">
              <a:effectLst/>
            </a:endParaRPr>
          </a:p>
          <a:p>
            <a:endParaRPr lang="en-IN" b="1" dirty="0"/>
          </a:p>
          <a:p>
            <a:endParaRPr lang="en-IN" b="1" i="0" dirty="0">
              <a:effectLst/>
            </a:endParaRPr>
          </a:p>
          <a:p>
            <a:endParaRPr lang="en-IN" b="1" i="0" dirty="0">
              <a:effectLst/>
            </a:endParaRPr>
          </a:p>
          <a:p>
            <a:endParaRPr lang="en-IN" b="1" dirty="0"/>
          </a:p>
          <a:p>
            <a:endParaRPr lang="en-IN" b="1" i="0" dirty="0">
              <a:effectLst/>
            </a:endParaRPr>
          </a:p>
          <a:p>
            <a:r>
              <a:rPr lang="en-IN" b="1" i="0" dirty="0">
                <a:effectLst/>
              </a:rPr>
              <a:t>Disadvantages of Agile:</a:t>
            </a:r>
            <a:endParaRPr lang="en-US" b="0" i="0" dirty="0">
              <a:effectLst/>
            </a:endParaRPr>
          </a:p>
          <a:p>
            <a:pPr algn="l" fontAlgn="base">
              <a:buFont typeface="Arial" panose="020B0604020202020204" pitchFamily="34" charset="0"/>
              <a:buChar char="•"/>
            </a:pPr>
            <a:r>
              <a:rPr lang="en-US" b="0" i="0" dirty="0">
                <a:effectLst/>
              </a:rPr>
              <a:t>Due to lack of formal documents, it creates confusion and important decisions taken during </a:t>
            </a:r>
          </a:p>
          <a:p>
            <a:pPr algn="l" fontAlgn="base"/>
            <a:r>
              <a:rPr lang="en-US" b="0" i="0" dirty="0">
                <a:effectLst/>
              </a:rPr>
              <a:t> different phases can be misinterpreted at any time by different team members.</a:t>
            </a:r>
          </a:p>
          <a:p>
            <a:pPr algn="l" fontAlgn="base">
              <a:buFont typeface="Arial" panose="020B0604020202020204" pitchFamily="34" charset="0"/>
              <a:buChar char="•"/>
            </a:pPr>
            <a:r>
              <a:rPr lang="en-US" b="0" i="0" dirty="0">
                <a:effectLst/>
              </a:rPr>
              <a:t>Due to the absence of proper documentation, when the project completes and the developers</a:t>
            </a:r>
          </a:p>
          <a:p>
            <a:pPr algn="l" fontAlgn="base"/>
            <a:r>
              <a:rPr lang="en-US" b="0" i="0" dirty="0">
                <a:effectLst/>
              </a:rPr>
              <a:t> are assigned to another project, maintenance of the developed project can become a problem.</a:t>
            </a:r>
          </a:p>
          <a:p>
            <a:endParaRPr lang="en-IN" dirty="0"/>
          </a:p>
        </p:txBody>
      </p:sp>
      <p:sp>
        <p:nvSpPr>
          <p:cNvPr id="11" name="TextBox 10">
            <a:extLst>
              <a:ext uri="{FF2B5EF4-FFF2-40B4-BE49-F238E27FC236}">
                <a16:creationId xmlns:a16="http://schemas.microsoft.com/office/drawing/2014/main" id="{201A6B50-4EFC-44D7-B0A2-7EE517DB797A}"/>
              </a:ext>
            </a:extLst>
          </p:cNvPr>
          <p:cNvSpPr txBox="1"/>
          <p:nvPr/>
        </p:nvSpPr>
        <p:spPr>
          <a:xfrm>
            <a:off x="7890933" y="2084915"/>
            <a:ext cx="4064000" cy="2147712"/>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txBody>
          <a:bodyPr wrap="square" rtlCol="0">
            <a:spAutoFit/>
          </a:bodyPr>
          <a:lstStyle/>
          <a:p>
            <a:endParaRPr lang="en-IN" dirty="0"/>
          </a:p>
        </p:txBody>
      </p:sp>
    </p:spTree>
    <p:extLst>
      <p:ext uri="{BB962C8B-B14F-4D97-AF65-F5344CB8AC3E}">
        <p14:creationId xmlns:p14="http://schemas.microsoft.com/office/powerpoint/2010/main" val="12525607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exagon 4">
            <a:extLst>
              <a:ext uri="{FF2B5EF4-FFF2-40B4-BE49-F238E27FC236}">
                <a16:creationId xmlns:a16="http://schemas.microsoft.com/office/drawing/2014/main" id="{F75850E5-7FE0-4FF8-9DC2-4E38730524CB}"/>
              </a:ext>
            </a:extLst>
          </p:cNvPr>
          <p:cNvSpPr/>
          <p:nvPr/>
        </p:nvSpPr>
        <p:spPr>
          <a:xfrm>
            <a:off x="2353732" y="1134534"/>
            <a:ext cx="3810000" cy="3242733"/>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Hexagon 5">
            <a:extLst>
              <a:ext uri="{FF2B5EF4-FFF2-40B4-BE49-F238E27FC236}">
                <a16:creationId xmlns:a16="http://schemas.microsoft.com/office/drawing/2014/main" id="{D9A81309-DBB3-4846-9050-A5C32F0E159C}"/>
              </a:ext>
            </a:extLst>
          </p:cNvPr>
          <p:cNvSpPr/>
          <p:nvPr/>
        </p:nvSpPr>
        <p:spPr>
          <a:xfrm>
            <a:off x="5477935" y="2696633"/>
            <a:ext cx="2463800" cy="2396066"/>
          </a:xfrm>
          <a:prstGeom prst="hexagon">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Hexagon 6">
            <a:extLst>
              <a:ext uri="{FF2B5EF4-FFF2-40B4-BE49-F238E27FC236}">
                <a16:creationId xmlns:a16="http://schemas.microsoft.com/office/drawing/2014/main" id="{10B83050-A248-4F7F-9EE8-15978D1366FC}"/>
              </a:ext>
            </a:extLst>
          </p:cNvPr>
          <p:cNvSpPr/>
          <p:nvPr/>
        </p:nvSpPr>
        <p:spPr>
          <a:xfrm>
            <a:off x="5757333" y="1253066"/>
            <a:ext cx="1727200" cy="1443567"/>
          </a:xfrm>
          <a:prstGeom prst="hexagon">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5D185DD1-F40F-46C2-A344-465A8AA97364}"/>
              </a:ext>
            </a:extLst>
          </p:cNvPr>
          <p:cNvSpPr txBox="1"/>
          <p:nvPr/>
        </p:nvSpPr>
        <p:spPr>
          <a:xfrm>
            <a:off x="245533" y="220134"/>
            <a:ext cx="12166151" cy="5632311"/>
          </a:xfrm>
          <a:prstGeom prst="rect">
            <a:avLst/>
          </a:prstGeom>
          <a:noFill/>
        </p:spPr>
        <p:txBody>
          <a:bodyPr wrap="square" rtlCol="0">
            <a:spAutoFit/>
          </a:bodyPr>
          <a:lstStyle/>
          <a:p>
            <a:r>
              <a:rPr lang="en-US" b="1" i="0" dirty="0">
                <a:effectLst/>
              </a:rPr>
              <a:t>Scrum:</a:t>
            </a:r>
          </a:p>
          <a:p>
            <a:endParaRPr lang="en-US" dirty="0"/>
          </a:p>
          <a:p>
            <a:r>
              <a:rPr lang="en-US" b="0" i="0" dirty="0">
                <a:effectLst/>
              </a:rPr>
              <a:t>Scrum is an </a:t>
            </a:r>
            <a:r>
              <a:rPr lang="en-US" dirty="0"/>
              <a:t>agile development methodology</a:t>
            </a:r>
            <a:r>
              <a:rPr lang="en-US" b="0" i="0" dirty="0">
                <a:effectLst/>
              </a:rPr>
              <a:t> used in the development of Software based on an iterative and incremental </a:t>
            </a:r>
          </a:p>
          <a:p>
            <a:r>
              <a:rPr lang="en-US" b="0" i="0" dirty="0">
                <a:effectLst/>
              </a:rPr>
              <a:t>processes.</a:t>
            </a:r>
          </a:p>
          <a:p>
            <a:endParaRPr lang="en-US" b="0" i="0" dirty="0">
              <a:effectLst/>
            </a:endParaRPr>
          </a:p>
          <a:p>
            <a:r>
              <a:rPr lang="en-US" b="0" i="0" dirty="0">
                <a:effectLst/>
              </a:rPr>
              <a:t>Scrum is adaptable, fast, flexible and effective agile framework that is designed to deliver value to the customer throughout the </a:t>
            </a:r>
          </a:p>
          <a:p>
            <a:r>
              <a:rPr lang="en-US" b="0" i="0" dirty="0">
                <a:effectLst/>
              </a:rPr>
              <a:t>development of the project.</a:t>
            </a:r>
          </a:p>
          <a:p>
            <a:endParaRPr lang="en-US" dirty="0"/>
          </a:p>
          <a:p>
            <a:r>
              <a:rPr lang="en-IN" b="1" i="0" dirty="0">
                <a:effectLst/>
              </a:rPr>
              <a:t>Events in Scrum:</a:t>
            </a:r>
          </a:p>
          <a:p>
            <a:pPr marL="285750" indent="-285750">
              <a:buFont typeface="Arial" panose="020B0604020202020204" pitchFamily="34" charset="0"/>
              <a:buChar char="•"/>
            </a:pPr>
            <a:r>
              <a:rPr lang="en-US" dirty="0"/>
              <a:t>Sprint </a:t>
            </a:r>
          </a:p>
          <a:p>
            <a:pPr marL="285750" indent="-285750">
              <a:buFont typeface="Arial" panose="020B0604020202020204" pitchFamily="34" charset="0"/>
              <a:buChar char="•"/>
            </a:pPr>
            <a:r>
              <a:rPr lang="en-US" dirty="0"/>
              <a:t>Sprint planning</a:t>
            </a:r>
          </a:p>
          <a:p>
            <a:pPr marL="285750" indent="-285750">
              <a:buFont typeface="Arial" panose="020B0604020202020204" pitchFamily="34" charset="0"/>
              <a:buChar char="•"/>
            </a:pPr>
            <a:r>
              <a:rPr lang="en-US" dirty="0"/>
              <a:t>Daily Scrum</a:t>
            </a:r>
          </a:p>
          <a:p>
            <a:pPr marL="285750" indent="-285750">
              <a:buFont typeface="Arial" panose="020B0604020202020204" pitchFamily="34" charset="0"/>
              <a:buChar char="•"/>
            </a:pPr>
            <a:r>
              <a:rPr lang="en-US" dirty="0"/>
              <a:t>Sprint review</a:t>
            </a:r>
          </a:p>
          <a:p>
            <a:pPr marL="285750" indent="-285750">
              <a:buFont typeface="Arial" panose="020B0604020202020204" pitchFamily="34" charset="0"/>
              <a:buChar char="•"/>
            </a:pPr>
            <a:r>
              <a:rPr lang="en-US" dirty="0"/>
              <a:t>Sprint retrospective</a:t>
            </a:r>
          </a:p>
          <a:p>
            <a:pPr marL="285750" indent="-285750">
              <a:buFont typeface="Arial" panose="020B0604020202020204" pitchFamily="34" charset="0"/>
              <a:buChar char="•"/>
            </a:pPr>
            <a:endParaRPr lang="en-US" dirty="0"/>
          </a:p>
          <a:p>
            <a:r>
              <a:rPr lang="en-US" b="1" dirty="0"/>
              <a:t>The Scrum Team</a:t>
            </a:r>
          </a:p>
          <a:p>
            <a:r>
              <a:rPr lang="en-US" dirty="0"/>
              <a:t>The fundamental unit of Scrum is a small team of people, a Scrum Team. The Scrum Team consists of one </a:t>
            </a:r>
            <a:r>
              <a:rPr lang="en-US" dirty="0">
                <a:hlinkClick r:id="rId2" tooltip="What is a Scrum Master?"/>
              </a:rPr>
              <a:t>Scrum Master</a:t>
            </a:r>
            <a:r>
              <a:rPr lang="en-US" dirty="0"/>
              <a:t>,</a:t>
            </a:r>
          </a:p>
          <a:p>
            <a:r>
              <a:rPr lang="en-US" dirty="0"/>
              <a:t>one </a:t>
            </a:r>
            <a:r>
              <a:rPr lang="en-US" dirty="0">
                <a:hlinkClick r:id="rId3" tooltip="What is a Product Owner?"/>
              </a:rPr>
              <a:t>Product Owner</a:t>
            </a:r>
            <a:r>
              <a:rPr lang="en-US" dirty="0"/>
              <a:t>, and </a:t>
            </a:r>
            <a:r>
              <a:rPr lang="en-US" dirty="0">
                <a:hlinkClick r:id="rId4" tooltip="What is a Developer in Scrum?"/>
              </a:rPr>
              <a:t>Developers</a:t>
            </a:r>
            <a:r>
              <a:rPr lang="en-US" dirty="0"/>
              <a:t>. Within a Scrum Team, there are no sub-teams or hierarchies. It is a cohesive unit of </a:t>
            </a:r>
          </a:p>
          <a:p>
            <a:r>
              <a:rPr lang="en-US" dirty="0"/>
              <a:t>professionals focused on one objective at a time, the Product Goal.</a:t>
            </a:r>
          </a:p>
          <a:p>
            <a:endParaRPr lang="en-IN" dirty="0"/>
          </a:p>
        </p:txBody>
      </p:sp>
      <p:sp>
        <p:nvSpPr>
          <p:cNvPr id="10" name="TextBox 9">
            <a:extLst>
              <a:ext uri="{FF2B5EF4-FFF2-40B4-BE49-F238E27FC236}">
                <a16:creationId xmlns:a16="http://schemas.microsoft.com/office/drawing/2014/main" id="{7BF1BC33-54F5-418B-B3D3-12F44D034191}"/>
              </a:ext>
            </a:extLst>
          </p:cNvPr>
          <p:cNvSpPr txBox="1"/>
          <p:nvPr/>
        </p:nvSpPr>
        <p:spPr>
          <a:xfrm>
            <a:off x="8305688" y="2046816"/>
            <a:ext cx="3065159" cy="2567517"/>
          </a:xfrm>
          <a:prstGeom prst="rect">
            <a:avLst/>
          </a:prstGeom>
          <a:blipFill dpi="0" rotWithShape="1">
            <a:blip r:embed="rId5">
              <a:extLst>
                <a:ext uri="{28A0092B-C50C-407E-A947-70E740481C1C}">
                  <a14:useLocalDpi xmlns:a14="http://schemas.microsoft.com/office/drawing/2010/main" val="0"/>
                </a:ext>
              </a:extLst>
            </a:blip>
            <a:srcRect/>
            <a:stretch>
              <a:fillRect/>
            </a:stretch>
          </a:blipFill>
        </p:spPr>
        <p:txBody>
          <a:bodyPr wrap="square" rtlCol="0">
            <a:spAutoFit/>
          </a:bodyPr>
          <a:lstStyle/>
          <a:p>
            <a:endParaRPr lang="en-IN" dirty="0"/>
          </a:p>
        </p:txBody>
      </p:sp>
    </p:spTree>
    <p:extLst>
      <p:ext uri="{BB962C8B-B14F-4D97-AF65-F5344CB8AC3E}">
        <p14:creationId xmlns:p14="http://schemas.microsoft.com/office/powerpoint/2010/main" val="35317308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9CC8C7-EDE1-47E2-8A23-77D7F79F0742}"/>
              </a:ext>
            </a:extLst>
          </p:cNvPr>
          <p:cNvSpPr txBox="1"/>
          <p:nvPr/>
        </p:nvSpPr>
        <p:spPr>
          <a:xfrm>
            <a:off x="347133" y="313267"/>
            <a:ext cx="11472334" cy="6316133"/>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txBody>
          <a:bodyPr wrap="square" rtlCol="0">
            <a:spAutoFit/>
          </a:bodyPr>
          <a:lstStyle/>
          <a:p>
            <a:endParaRPr lang="en-IN" dirty="0"/>
          </a:p>
        </p:txBody>
      </p:sp>
    </p:spTree>
    <p:extLst>
      <p:ext uri="{BB962C8B-B14F-4D97-AF65-F5344CB8AC3E}">
        <p14:creationId xmlns:p14="http://schemas.microsoft.com/office/powerpoint/2010/main" val="1541796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FE70398F-8742-4079-82F2-02664604A643}"/>
              </a:ext>
            </a:extLst>
          </p:cNvPr>
          <p:cNvSpPr/>
          <p:nvPr/>
        </p:nvSpPr>
        <p:spPr>
          <a:xfrm>
            <a:off x="2353732" y="1134534"/>
            <a:ext cx="3810000" cy="3242733"/>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Hexagon 2">
            <a:extLst>
              <a:ext uri="{FF2B5EF4-FFF2-40B4-BE49-F238E27FC236}">
                <a16:creationId xmlns:a16="http://schemas.microsoft.com/office/drawing/2014/main" id="{B6A137B9-EC91-4CA0-AFA8-57D7742021EC}"/>
              </a:ext>
            </a:extLst>
          </p:cNvPr>
          <p:cNvSpPr/>
          <p:nvPr/>
        </p:nvSpPr>
        <p:spPr>
          <a:xfrm>
            <a:off x="5477935" y="2696633"/>
            <a:ext cx="2463800" cy="2396066"/>
          </a:xfrm>
          <a:prstGeom prst="hexagon">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Hexagon 3">
            <a:extLst>
              <a:ext uri="{FF2B5EF4-FFF2-40B4-BE49-F238E27FC236}">
                <a16:creationId xmlns:a16="http://schemas.microsoft.com/office/drawing/2014/main" id="{C3F92319-9544-4F2F-9715-B5D35F7F6985}"/>
              </a:ext>
            </a:extLst>
          </p:cNvPr>
          <p:cNvSpPr/>
          <p:nvPr/>
        </p:nvSpPr>
        <p:spPr>
          <a:xfrm>
            <a:off x="5757333" y="1253066"/>
            <a:ext cx="1727200" cy="1443567"/>
          </a:xfrm>
          <a:prstGeom prst="hexagon">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00ABE10F-8836-4E10-AE39-2CED1E78AFFB}"/>
              </a:ext>
            </a:extLst>
          </p:cNvPr>
          <p:cNvSpPr txBox="1"/>
          <p:nvPr/>
        </p:nvSpPr>
        <p:spPr>
          <a:xfrm>
            <a:off x="2878665" y="2590537"/>
            <a:ext cx="6180668" cy="707886"/>
          </a:xfrm>
          <a:prstGeom prst="rect">
            <a:avLst/>
          </a:prstGeom>
          <a:noFill/>
        </p:spPr>
        <p:txBody>
          <a:bodyPr wrap="square" rtlCol="0">
            <a:spAutoFit/>
          </a:bodyPr>
          <a:lstStyle/>
          <a:p>
            <a:pPr algn="ctr"/>
            <a:r>
              <a:rPr lang="en-IN" sz="4000" b="1" dirty="0"/>
              <a:t>Thank you</a:t>
            </a:r>
          </a:p>
        </p:txBody>
      </p:sp>
    </p:spTree>
    <p:extLst>
      <p:ext uri="{BB962C8B-B14F-4D97-AF65-F5344CB8AC3E}">
        <p14:creationId xmlns:p14="http://schemas.microsoft.com/office/powerpoint/2010/main" val="550058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2EDE8DCCA7C6D41BE0317CD5416B4F3" ma:contentTypeVersion="7" ma:contentTypeDescription="Create a new document." ma:contentTypeScope="" ma:versionID="7c5e1bc2227689c6c275cde9310ff080">
  <xsd:schema xmlns:xsd="http://www.w3.org/2001/XMLSchema" xmlns:xs="http://www.w3.org/2001/XMLSchema" xmlns:p="http://schemas.microsoft.com/office/2006/metadata/properties" xmlns:ns3="68e864a5-e812-4f20-af50-dad1f7667d0d" xmlns:ns4="0d66a6bd-1618-407b-bc7c-334c0669b39e" targetNamespace="http://schemas.microsoft.com/office/2006/metadata/properties" ma:root="true" ma:fieldsID="324f36779daba0cc9b83ec675d0989dc" ns3:_="" ns4:_="">
    <xsd:import namespace="68e864a5-e812-4f20-af50-dad1f7667d0d"/>
    <xsd:import namespace="0d66a6bd-1618-407b-bc7c-334c0669b39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e864a5-e812-4f20-af50-dad1f7667d0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d66a6bd-1618-407b-bc7c-334c0669b39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70A86E4-912D-4A06-8D27-E1AFB4741E75}">
  <ds:schemaRefs>
    <ds:schemaRef ds:uri="http://schemas.microsoft.com/sharepoint/v3/contenttype/forms"/>
  </ds:schemaRefs>
</ds:datastoreItem>
</file>

<file path=customXml/itemProps2.xml><?xml version="1.0" encoding="utf-8"?>
<ds:datastoreItem xmlns:ds="http://schemas.openxmlformats.org/officeDocument/2006/customXml" ds:itemID="{E5B4397E-EDAA-42F9-A02E-E39FA0FB51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8e864a5-e812-4f20-af50-dad1f7667d0d"/>
    <ds:schemaRef ds:uri="0d66a6bd-1618-407b-bc7c-334c0669b3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F6CE28-FBC1-451E-8B3E-75C7155BBED3}">
  <ds:schemaRefs>
    <ds:schemaRef ds:uri="http://schemas.openxmlformats.org/package/2006/metadata/core-properties"/>
    <ds:schemaRef ds:uri="http://purl.org/dc/elements/1.1/"/>
    <ds:schemaRef ds:uri="http://schemas.microsoft.com/office/2006/documentManagement/types"/>
    <ds:schemaRef ds:uri="http://schemas.microsoft.com/office/infopath/2007/PartnerControls"/>
    <ds:schemaRef ds:uri="68e864a5-e812-4f20-af50-dad1f7667d0d"/>
    <ds:schemaRef ds:uri="http://www.w3.org/XML/1998/namespace"/>
    <ds:schemaRef ds:uri="http://purl.org/dc/dcmitype/"/>
    <ds:schemaRef ds:uri="0d66a6bd-1618-407b-bc7c-334c0669b39e"/>
    <ds:schemaRef ds:uri="http://purl.org/dc/term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Retrospect</Template>
  <TotalTime>97</TotalTime>
  <Words>781</Words>
  <Application>Microsoft Office PowerPoint</Application>
  <PresentationFormat>Widescreen</PresentationFormat>
  <Paragraphs>84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Anbalagan</dc:creator>
  <cp:lastModifiedBy>Akash Anbalagan</cp:lastModifiedBy>
  <cp:revision>5</cp:revision>
  <dcterms:created xsi:type="dcterms:W3CDTF">2021-09-09T06:06:05Z</dcterms:created>
  <dcterms:modified xsi:type="dcterms:W3CDTF">2021-09-09T09:58:36Z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0x010100E2EDE8DCCA7C6D41BE0317CD5416B4F3</vt:lpwstr>
  </property>
</Properties>
</file>