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85" r:id="rId6"/>
    <p:sldId id="278" r:id="rId7"/>
    <p:sldId id="290" r:id="rId8"/>
    <p:sldId id="303" r:id="rId9"/>
    <p:sldId id="291" r:id="rId10"/>
    <p:sldId id="302" r:id="rId11"/>
    <p:sldId id="301" r:id="rId12"/>
    <p:sldId id="292" r:id="rId13"/>
    <p:sldId id="289" r:id="rId14"/>
    <p:sldId id="297" r:id="rId15"/>
    <p:sldId id="306" r:id="rId16"/>
    <p:sldId id="305" r:id="rId17"/>
    <p:sldId id="296" r:id="rId18"/>
    <p:sldId id="298" r:id="rId19"/>
    <p:sldId id="281" r:id="rId20"/>
    <p:sldId id="293" r:id="rId21"/>
    <p:sldId id="294" r:id="rId22"/>
    <p:sldId id="295" r:id="rId23"/>
    <p:sldId id="299"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E"/>
    <a:srgbClr val="A5A5A5"/>
    <a:srgbClr val="BEB9AA"/>
    <a:srgbClr val="C0C9C2"/>
    <a:srgbClr val="AA9D9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42BE1-3089-41EF-8AFF-43B7FFE0263B}" v="27" dt="2022-03-08T16:44:04.307"/>
    <p1510:client id="{EC13705E-CC86-42EA-9413-D3F44195C75C}" v="34" dt="2022-03-09T16:03:41.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3595" autoAdjust="0"/>
  </p:normalViewPr>
  <p:slideViewPr>
    <p:cSldViewPr snapToGrid="0">
      <p:cViewPr varScale="1">
        <p:scale>
          <a:sx n="89" d="100"/>
          <a:sy n="89" d="100"/>
        </p:scale>
        <p:origin x="523" y="53"/>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hrivastava" userId="8b8d19b03f30b82b" providerId="LiveId" clId="{EC13705E-CC86-42EA-9413-D3F44195C75C}"/>
    <pc:docChg chg="custSel addSld delSld modSld">
      <pc:chgData name="Isha Shrivastava" userId="8b8d19b03f30b82b" providerId="LiveId" clId="{EC13705E-CC86-42EA-9413-D3F44195C75C}" dt="2022-03-09T16:03:41.834" v="249" actId="931"/>
      <pc:docMkLst>
        <pc:docMk/>
      </pc:docMkLst>
      <pc:sldChg chg="modSp mod setBg">
        <pc:chgData name="Isha Shrivastava" userId="8b8d19b03f30b82b" providerId="LiveId" clId="{EC13705E-CC86-42EA-9413-D3F44195C75C}" dt="2022-03-09T15:36:42.930" v="189"/>
        <pc:sldMkLst>
          <pc:docMk/>
          <pc:sldMk cId="675137161" sldId="281"/>
        </pc:sldMkLst>
        <pc:spChg chg="mod">
          <ac:chgData name="Isha Shrivastava" userId="8b8d19b03f30b82b" providerId="LiveId" clId="{EC13705E-CC86-42EA-9413-D3F44195C75C}" dt="2022-03-09T15:23:05.407" v="161" actId="20577"/>
          <ac:spMkLst>
            <pc:docMk/>
            <pc:sldMk cId="675137161" sldId="281"/>
            <ac:spMk id="2" creationId="{354BE117-375A-400D-B9B6-DF8BD6C00B49}"/>
          </ac:spMkLst>
        </pc:spChg>
      </pc:sldChg>
      <pc:sldChg chg="addSp modSp mod">
        <pc:chgData name="Isha Shrivastava" userId="8b8d19b03f30b82b" providerId="LiveId" clId="{EC13705E-CC86-42EA-9413-D3F44195C75C}" dt="2022-03-09T14:55:39.687" v="18" actId="14100"/>
        <pc:sldMkLst>
          <pc:docMk/>
          <pc:sldMk cId="2865516803" sldId="285"/>
        </pc:sldMkLst>
        <pc:spChg chg="mod">
          <ac:chgData name="Isha Shrivastava" userId="8b8d19b03f30b82b" providerId="LiveId" clId="{EC13705E-CC86-42EA-9413-D3F44195C75C}" dt="2022-03-08T16:46:30.253" v="13" actId="20577"/>
          <ac:spMkLst>
            <pc:docMk/>
            <pc:sldMk cId="2865516803" sldId="285"/>
            <ac:spMk id="2" creationId="{C11A7FF5-E7DB-4462-BC64-12126BDC0DFB}"/>
          </ac:spMkLst>
        </pc:spChg>
        <pc:picChg chg="add mod">
          <ac:chgData name="Isha Shrivastava" userId="8b8d19b03f30b82b" providerId="LiveId" clId="{EC13705E-CC86-42EA-9413-D3F44195C75C}" dt="2022-03-09T14:55:39.687" v="18" actId="14100"/>
          <ac:picMkLst>
            <pc:docMk/>
            <pc:sldMk cId="2865516803" sldId="285"/>
            <ac:picMk id="4" creationId="{911FE7E2-1E0E-4F09-86A8-E54C5C4AF8F8}"/>
          </ac:picMkLst>
        </pc:picChg>
      </pc:sldChg>
      <pc:sldChg chg="addSp modSp mod setBg">
        <pc:chgData name="Isha Shrivastava" userId="8b8d19b03f30b82b" providerId="LiveId" clId="{EC13705E-CC86-42EA-9413-D3F44195C75C}" dt="2022-03-09T15:35:57.600" v="184"/>
        <pc:sldMkLst>
          <pc:docMk/>
          <pc:sldMk cId="3984228904" sldId="289"/>
        </pc:sldMkLst>
        <pc:spChg chg="mod">
          <ac:chgData name="Isha Shrivastava" userId="8b8d19b03f30b82b" providerId="LiveId" clId="{EC13705E-CC86-42EA-9413-D3F44195C75C}" dt="2022-03-09T15:24:37.961" v="172" actId="14100"/>
          <ac:spMkLst>
            <pc:docMk/>
            <pc:sldMk cId="3984228904" sldId="289"/>
            <ac:spMk id="2" creationId="{A5CFDE05-BDA9-4783-9014-63AF5A05C007}"/>
          </ac:spMkLst>
        </pc:spChg>
        <pc:spChg chg="mod">
          <ac:chgData name="Isha Shrivastava" userId="8b8d19b03f30b82b" providerId="LiveId" clId="{EC13705E-CC86-42EA-9413-D3F44195C75C}" dt="2022-03-09T15:24:44.317" v="173" actId="20577"/>
          <ac:spMkLst>
            <pc:docMk/>
            <pc:sldMk cId="3984228904" sldId="289"/>
            <ac:spMk id="3" creationId="{E2E19629-85FC-4992-B3E9-75BE50025501}"/>
          </ac:spMkLst>
        </pc:spChg>
        <pc:picChg chg="add mod">
          <ac:chgData name="Isha Shrivastava" userId="8b8d19b03f30b82b" providerId="LiveId" clId="{EC13705E-CC86-42EA-9413-D3F44195C75C}" dt="2022-03-09T15:28:01.004" v="178" actId="14100"/>
          <ac:picMkLst>
            <pc:docMk/>
            <pc:sldMk cId="3984228904" sldId="289"/>
            <ac:picMk id="5" creationId="{81659F9C-51F8-432F-9397-681E9EE25C84}"/>
          </ac:picMkLst>
        </pc:picChg>
      </pc:sldChg>
      <pc:sldChg chg="modSp mod">
        <pc:chgData name="Isha Shrivastava" userId="8b8d19b03f30b82b" providerId="LiveId" clId="{EC13705E-CC86-42EA-9413-D3F44195C75C}" dt="2022-03-09T14:56:48.125" v="22" actId="255"/>
        <pc:sldMkLst>
          <pc:docMk/>
          <pc:sldMk cId="2911959082" sldId="290"/>
        </pc:sldMkLst>
        <pc:spChg chg="mod">
          <ac:chgData name="Isha Shrivastava" userId="8b8d19b03f30b82b" providerId="LiveId" clId="{EC13705E-CC86-42EA-9413-D3F44195C75C}" dt="2022-03-09T14:56:48.125" v="22" actId="255"/>
          <ac:spMkLst>
            <pc:docMk/>
            <pc:sldMk cId="2911959082" sldId="290"/>
            <ac:spMk id="2" creationId="{B5128B2E-36AB-4421-8C0A-4D2AB4BE24B4}"/>
          </ac:spMkLst>
        </pc:spChg>
      </pc:sldChg>
      <pc:sldChg chg="addSp modSp mod setBg">
        <pc:chgData name="Isha Shrivastava" userId="8b8d19b03f30b82b" providerId="LiveId" clId="{EC13705E-CC86-42EA-9413-D3F44195C75C}" dt="2022-03-09T15:41:10.553" v="205" actId="14100"/>
        <pc:sldMkLst>
          <pc:docMk/>
          <pc:sldMk cId="3306609655" sldId="291"/>
        </pc:sldMkLst>
        <pc:spChg chg="mod">
          <ac:chgData name="Isha Shrivastava" userId="8b8d19b03f30b82b" providerId="LiveId" clId="{EC13705E-CC86-42EA-9413-D3F44195C75C}" dt="2022-03-09T15:04:27.216" v="43" actId="255"/>
          <ac:spMkLst>
            <pc:docMk/>
            <pc:sldMk cId="3306609655" sldId="291"/>
            <ac:spMk id="2" creationId="{EAA9785A-E6E1-43E4-9D2E-4A621C095B16}"/>
          </ac:spMkLst>
        </pc:spChg>
        <pc:picChg chg="add mod">
          <ac:chgData name="Isha Shrivastava" userId="8b8d19b03f30b82b" providerId="LiveId" clId="{EC13705E-CC86-42EA-9413-D3F44195C75C}" dt="2022-03-09T15:41:10.553" v="205" actId="14100"/>
          <ac:picMkLst>
            <pc:docMk/>
            <pc:sldMk cId="3306609655" sldId="291"/>
            <ac:picMk id="5" creationId="{D1722EDD-C1F7-46F8-9402-CA18E785963D}"/>
          </ac:picMkLst>
        </pc:picChg>
      </pc:sldChg>
      <pc:sldChg chg="addSp modSp mod">
        <pc:chgData name="Isha Shrivastava" userId="8b8d19b03f30b82b" providerId="LiveId" clId="{EC13705E-CC86-42EA-9413-D3F44195C75C}" dt="2022-03-09T15:50:05.212" v="223" actId="1076"/>
        <pc:sldMkLst>
          <pc:docMk/>
          <pc:sldMk cId="3693277057" sldId="292"/>
        </pc:sldMkLst>
        <pc:spChg chg="mod">
          <ac:chgData name="Isha Shrivastava" userId="8b8d19b03f30b82b" providerId="LiveId" clId="{EC13705E-CC86-42EA-9413-D3F44195C75C}" dt="2022-03-09T14:59:02.591" v="24" actId="1076"/>
          <ac:spMkLst>
            <pc:docMk/>
            <pc:sldMk cId="3693277057" sldId="292"/>
            <ac:spMk id="4" creationId="{7453B6A9-E247-45AF-9CF0-F641443114D4}"/>
          </ac:spMkLst>
        </pc:spChg>
        <pc:picChg chg="add mod">
          <ac:chgData name="Isha Shrivastava" userId="8b8d19b03f30b82b" providerId="LiveId" clId="{EC13705E-CC86-42EA-9413-D3F44195C75C}" dt="2022-03-09T15:50:05.212" v="223" actId="1076"/>
          <ac:picMkLst>
            <pc:docMk/>
            <pc:sldMk cId="3693277057" sldId="292"/>
            <ac:picMk id="3" creationId="{9A15594D-CA69-4FF9-91E6-AC9A46E62B0C}"/>
          </ac:picMkLst>
        </pc:picChg>
      </pc:sldChg>
      <pc:sldChg chg="modSp mod">
        <pc:chgData name="Isha Shrivastava" userId="8b8d19b03f30b82b" providerId="LiveId" clId="{EC13705E-CC86-42EA-9413-D3F44195C75C}" dt="2022-03-09T15:29:17.661" v="180" actId="1076"/>
        <pc:sldMkLst>
          <pc:docMk/>
          <pc:sldMk cId="2665015742" sldId="293"/>
        </pc:sldMkLst>
        <pc:spChg chg="mod">
          <ac:chgData name="Isha Shrivastava" userId="8b8d19b03f30b82b" providerId="LiveId" clId="{EC13705E-CC86-42EA-9413-D3F44195C75C}" dt="2022-03-09T15:29:17.661" v="180" actId="1076"/>
          <ac:spMkLst>
            <pc:docMk/>
            <pc:sldMk cId="2665015742" sldId="293"/>
            <ac:spMk id="4" creationId="{CB89770E-C903-4E8E-AF29-0D564AD5CB9E}"/>
          </ac:spMkLst>
        </pc:spChg>
      </pc:sldChg>
      <pc:sldChg chg="addSp delSp modSp mod">
        <pc:chgData name="Isha Shrivastava" userId="8b8d19b03f30b82b" providerId="LiveId" clId="{EC13705E-CC86-42EA-9413-D3F44195C75C}" dt="2022-03-09T15:59:55.209" v="245" actId="1076"/>
        <pc:sldMkLst>
          <pc:docMk/>
          <pc:sldMk cId="3748732891" sldId="294"/>
        </pc:sldMkLst>
        <pc:spChg chg="mod">
          <ac:chgData name="Isha Shrivastava" userId="8b8d19b03f30b82b" providerId="LiveId" clId="{EC13705E-CC86-42EA-9413-D3F44195C75C}" dt="2022-03-09T15:59:48.741" v="244" actId="122"/>
          <ac:spMkLst>
            <pc:docMk/>
            <pc:sldMk cId="3748732891" sldId="294"/>
            <ac:spMk id="4" creationId="{5952C3A4-3DC5-4859-A5F7-9A20A3192132}"/>
          </ac:spMkLst>
        </pc:spChg>
        <pc:spChg chg="mod">
          <ac:chgData name="Isha Shrivastava" userId="8b8d19b03f30b82b" providerId="LiveId" clId="{EC13705E-CC86-42EA-9413-D3F44195C75C}" dt="2022-03-09T15:59:55.209" v="245" actId="1076"/>
          <ac:spMkLst>
            <pc:docMk/>
            <pc:sldMk cId="3748732891" sldId="294"/>
            <ac:spMk id="5" creationId="{D4B1DD68-9C2F-4675-945C-5D3CAC1407E6}"/>
          </ac:spMkLst>
        </pc:spChg>
        <pc:picChg chg="add del mod">
          <ac:chgData name="Isha Shrivastava" userId="8b8d19b03f30b82b" providerId="LiveId" clId="{EC13705E-CC86-42EA-9413-D3F44195C75C}" dt="2022-03-09T15:59:41.387" v="242" actId="21"/>
          <ac:picMkLst>
            <pc:docMk/>
            <pc:sldMk cId="3748732891" sldId="294"/>
            <ac:picMk id="7" creationId="{AF48317E-C560-431F-98C7-BC59FDE720F5}"/>
          </ac:picMkLst>
        </pc:picChg>
      </pc:sldChg>
      <pc:sldChg chg="modSp mod">
        <pc:chgData name="Isha Shrivastava" userId="8b8d19b03f30b82b" providerId="LiveId" clId="{EC13705E-CC86-42EA-9413-D3F44195C75C}" dt="2022-03-09T15:13:05.179" v="102" actId="20577"/>
        <pc:sldMkLst>
          <pc:docMk/>
          <pc:sldMk cId="2735600345" sldId="296"/>
        </pc:sldMkLst>
        <pc:spChg chg="mod">
          <ac:chgData name="Isha Shrivastava" userId="8b8d19b03f30b82b" providerId="LiveId" clId="{EC13705E-CC86-42EA-9413-D3F44195C75C}" dt="2022-03-09T15:13:05.179" v="102" actId="20577"/>
          <ac:spMkLst>
            <pc:docMk/>
            <pc:sldMk cId="2735600345" sldId="296"/>
            <ac:spMk id="5" creationId="{9098B993-BD2C-433C-9339-5B1651A4D10A}"/>
          </ac:spMkLst>
        </pc:spChg>
      </pc:sldChg>
      <pc:sldChg chg="modSp mod setBg">
        <pc:chgData name="Isha Shrivastava" userId="8b8d19b03f30b82b" providerId="LiveId" clId="{EC13705E-CC86-42EA-9413-D3F44195C75C}" dt="2022-03-09T15:30:14.341" v="181"/>
        <pc:sldMkLst>
          <pc:docMk/>
          <pc:sldMk cId="412358017" sldId="297"/>
        </pc:sldMkLst>
        <pc:spChg chg="mod">
          <ac:chgData name="Isha Shrivastava" userId="8b8d19b03f30b82b" providerId="LiveId" clId="{EC13705E-CC86-42EA-9413-D3F44195C75C}" dt="2022-03-09T15:12:46.040" v="99" actId="20577"/>
          <ac:spMkLst>
            <pc:docMk/>
            <pc:sldMk cId="412358017" sldId="297"/>
            <ac:spMk id="5" creationId="{5BFFC782-4881-4080-A57B-A857DBE2E035}"/>
          </ac:spMkLst>
        </pc:spChg>
      </pc:sldChg>
      <pc:sldChg chg="modSp mod">
        <pc:chgData name="Isha Shrivastava" userId="8b8d19b03f30b82b" providerId="LiveId" clId="{EC13705E-CC86-42EA-9413-D3F44195C75C}" dt="2022-03-09T15:11:18.282" v="95" actId="115"/>
        <pc:sldMkLst>
          <pc:docMk/>
          <pc:sldMk cId="1381355033" sldId="298"/>
        </pc:sldMkLst>
        <pc:spChg chg="mod">
          <ac:chgData name="Isha Shrivastava" userId="8b8d19b03f30b82b" providerId="LiveId" clId="{EC13705E-CC86-42EA-9413-D3F44195C75C}" dt="2022-03-09T15:11:18.282" v="95" actId="115"/>
          <ac:spMkLst>
            <pc:docMk/>
            <pc:sldMk cId="1381355033" sldId="298"/>
            <ac:spMk id="5" creationId="{DAA8C96A-EEE7-4069-B1C2-3E432FFA43E9}"/>
          </ac:spMkLst>
        </pc:spChg>
      </pc:sldChg>
      <pc:sldChg chg="modSp mod">
        <pc:chgData name="Isha Shrivastava" userId="8b8d19b03f30b82b" providerId="LiveId" clId="{EC13705E-CC86-42EA-9413-D3F44195C75C}" dt="2022-03-09T15:11:04.721" v="93" actId="255"/>
        <pc:sldMkLst>
          <pc:docMk/>
          <pc:sldMk cId="1344849211" sldId="299"/>
        </pc:sldMkLst>
        <pc:spChg chg="mod">
          <ac:chgData name="Isha Shrivastava" userId="8b8d19b03f30b82b" providerId="LiveId" clId="{EC13705E-CC86-42EA-9413-D3F44195C75C}" dt="2022-03-09T15:10:57.905" v="92" actId="115"/>
          <ac:spMkLst>
            <pc:docMk/>
            <pc:sldMk cId="1344849211" sldId="299"/>
            <ac:spMk id="6" creationId="{9DF156B8-EC83-4A3C-A7BC-C7DE1E0F5551}"/>
          </ac:spMkLst>
        </pc:spChg>
        <pc:spChg chg="mod">
          <ac:chgData name="Isha Shrivastava" userId="8b8d19b03f30b82b" providerId="LiveId" clId="{EC13705E-CC86-42EA-9413-D3F44195C75C}" dt="2022-03-09T15:11:04.721" v="93" actId="255"/>
          <ac:spMkLst>
            <pc:docMk/>
            <pc:sldMk cId="1344849211" sldId="299"/>
            <ac:spMk id="7" creationId="{64DC8B4C-BBE6-454D-A177-9710590360E7}"/>
          </ac:spMkLst>
        </pc:spChg>
      </pc:sldChg>
      <pc:sldChg chg="addSp delSp modSp del mod">
        <pc:chgData name="Isha Shrivastava" userId="8b8d19b03f30b82b" providerId="LiveId" clId="{EC13705E-CC86-42EA-9413-D3F44195C75C}" dt="2022-03-09T16:01:20.608" v="246" actId="2696"/>
        <pc:sldMkLst>
          <pc:docMk/>
          <pc:sldMk cId="982053857" sldId="300"/>
        </pc:sldMkLst>
        <pc:spChg chg="add del mod">
          <ac:chgData name="Isha Shrivastava" userId="8b8d19b03f30b82b" providerId="LiveId" clId="{EC13705E-CC86-42EA-9413-D3F44195C75C}" dt="2022-03-09T15:15:30.581" v="109" actId="931"/>
          <ac:spMkLst>
            <pc:docMk/>
            <pc:sldMk cId="982053857" sldId="300"/>
            <ac:spMk id="3" creationId="{AFB9BBEB-1117-486D-9A01-4E07EF49B2F4}"/>
          </ac:spMkLst>
        </pc:spChg>
        <pc:spChg chg="add del mod">
          <ac:chgData name="Isha Shrivastava" userId="8b8d19b03f30b82b" providerId="LiveId" clId="{EC13705E-CC86-42EA-9413-D3F44195C75C}" dt="2022-03-09T15:17:46.646" v="119" actId="931"/>
          <ac:spMkLst>
            <pc:docMk/>
            <pc:sldMk cId="982053857" sldId="300"/>
            <ac:spMk id="7" creationId="{3A98F74B-29B2-4638-BC48-5688E85375BE}"/>
          </ac:spMkLst>
        </pc:spChg>
        <pc:spChg chg="add del mod">
          <ac:chgData name="Isha Shrivastava" userId="8b8d19b03f30b82b" providerId="LiveId" clId="{EC13705E-CC86-42EA-9413-D3F44195C75C}" dt="2022-03-09T15:19:09.568" v="126" actId="931"/>
          <ac:spMkLst>
            <pc:docMk/>
            <pc:sldMk cId="982053857" sldId="300"/>
            <ac:spMk id="12" creationId="{35440278-08A2-4032-B745-92AC9D127584}"/>
          </ac:spMkLst>
        </pc:spChg>
        <pc:picChg chg="add del mod">
          <ac:chgData name="Isha Shrivastava" userId="8b8d19b03f30b82b" providerId="LiveId" clId="{EC13705E-CC86-42EA-9413-D3F44195C75C}" dt="2022-03-09T15:16:29.552" v="118" actId="21"/>
          <ac:picMkLst>
            <pc:docMk/>
            <pc:sldMk cId="982053857" sldId="300"/>
            <ac:picMk id="5" creationId="{D6D1FF39-51B2-4EC2-AD86-0B085C340DD6}"/>
          </ac:picMkLst>
        </pc:picChg>
        <pc:picChg chg="add del mod">
          <ac:chgData name="Isha Shrivastava" userId="8b8d19b03f30b82b" providerId="LiveId" clId="{EC13705E-CC86-42EA-9413-D3F44195C75C}" dt="2022-03-09T15:18:20.448" v="125" actId="21"/>
          <ac:picMkLst>
            <pc:docMk/>
            <pc:sldMk cId="982053857" sldId="300"/>
            <ac:picMk id="9" creationId="{E8868E23-5796-4671-BE34-B5EC140D2521}"/>
          </ac:picMkLst>
        </pc:picChg>
        <pc:picChg chg="del mod">
          <ac:chgData name="Isha Shrivastava" userId="8b8d19b03f30b82b" providerId="LiveId" clId="{EC13705E-CC86-42EA-9413-D3F44195C75C}" dt="2022-03-09T15:15:14.580" v="108" actId="21"/>
          <ac:picMkLst>
            <pc:docMk/>
            <pc:sldMk cId="982053857" sldId="300"/>
            <ac:picMk id="13" creationId="{145E233E-25BC-4025-B9F3-BDA7F691DDDB}"/>
          </ac:picMkLst>
        </pc:picChg>
        <pc:picChg chg="add mod">
          <ac:chgData name="Isha Shrivastava" userId="8b8d19b03f30b82b" providerId="LiveId" clId="{EC13705E-CC86-42EA-9413-D3F44195C75C}" dt="2022-03-09T15:19:28.150" v="130" actId="14100"/>
          <ac:picMkLst>
            <pc:docMk/>
            <pc:sldMk cId="982053857" sldId="300"/>
            <ac:picMk id="15" creationId="{425AF165-CC00-4455-95BF-AD425AF2000B}"/>
          </ac:picMkLst>
        </pc:picChg>
      </pc:sldChg>
      <pc:sldChg chg="addSp modSp new mod setBg">
        <pc:chgData name="Isha Shrivastava" userId="8b8d19b03f30b82b" providerId="LiveId" clId="{EC13705E-CC86-42EA-9413-D3F44195C75C}" dt="2022-03-09T15:51:32.024" v="228" actId="14100"/>
        <pc:sldMkLst>
          <pc:docMk/>
          <pc:sldMk cId="1352102710" sldId="301"/>
        </pc:sldMkLst>
        <pc:spChg chg="mod">
          <ac:chgData name="Isha Shrivastava" userId="8b8d19b03f30b82b" providerId="LiveId" clId="{EC13705E-CC86-42EA-9413-D3F44195C75C}" dt="2022-03-09T15:00:00.064" v="31" actId="1076"/>
          <ac:spMkLst>
            <pc:docMk/>
            <pc:sldMk cId="1352102710" sldId="301"/>
            <ac:spMk id="4" creationId="{274C8052-8CE3-42A4-83F7-45680018CDE1}"/>
          </ac:spMkLst>
        </pc:spChg>
        <pc:picChg chg="add mod">
          <ac:chgData name="Isha Shrivastava" userId="8b8d19b03f30b82b" providerId="LiveId" clId="{EC13705E-CC86-42EA-9413-D3F44195C75C}" dt="2022-03-09T15:51:32.024" v="228" actId="14100"/>
          <ac:picMkLst>
            <pc:docMk/>
            <pc:sldMk cId="1352102710" sldId="301"/>
            <ac:picMk id="6" creationId="{5213FA9F-E76F-4250-8DA5-FD195B891B41}"/>
          </ac:picMkLst>
        </pc:picChg>
      </pc:sldChg>
      <pc:sldChg chg="addSp modSp new mod setBg">
        <pc:chgData name="Isha Shrivastava" userId="8b8d19b03f30b82b" providerId="LiveId" clId="{EC13705E-CC86-42EA-9413-D3F44195C75C}" dt="2022-03-09T15:48:24.639" v="217" actId="14100"/>
        <pc:sldMkLst>
          <pc:docMk/>
          <pc:sldMk cId="2532081077" sldId="302"/>
        </pc:sldMkLst>
        <pc:spChg chg="mod">
          <ac:chgData name="Isha Shrivastava" userId="8b8d19b03f30b82b" providerId="LiveId" clId="{EC13705E-CC86-42EA-9413-D3F44195C75C}" dt="2022-03-09T15:02:55.175" v="41" actId="1076"/>
          <ac:spMkLst>
            <pc:docMk/>
            <pc:sldMk cId="2532081077" sldId="302"/>
            <ac:spMk id="4" creationId="{E9578D97-85A6-48D9-BCE9-40854FEDFD8D}"/>
          </ac:spMkLst>
        </pc:spChg>
        <pc:picChg chg="add mod">
          <ac:chgData name="Isha Shrivastava" userId="8b8d19b03f30b82b" providerId="LiveId" clId="{EC13705E-CC86-42EA-9413-D3F44195C75C}" dt="2022-03-09T15:46:17.863" v="211" actId="14100"/>
          <ac:picMkLst>
            <pc:docMk/>
            <pc:sldMk cId="2532081077" sldId="302"/>
            <ac:picMk id="6" creationId="{BC42CED3-EB47-4BFB-91D6-721206B254E0}"/>
          </ac:picMkLst>
        </pc:picChg>
        <pc:picChg chg="add mod">
          <ac:chgData name="Isha Shrivastava" userId="8b8d19b03f30b82b" providerId="LiveId" clId="{EC13705E-CC86-42EA-9413-D3F44195C75C}" dt="2022-03-09T15:48:24.639" v="217" actId="14100"/>
          <ac:picMkLst>
            <pc:docMk/>
            <pc:sldMk cId="2532081077" sldId="302"/>
            <ac:picMk id="8" creationId="{94C032E2-12C3-40D7-BC2D-960619BB17E7}"/>
          </ac:picMkLst>
        </pc:picChg>
      </pc:sldChg>
      <pc:sldChg chg="modSp new del mod">
        <pc:chgData name="Isha Shrivastava" userId="8b8d19b03f30b82b" providerId="LiveId" clId="{EC13705E-CC86-42EA-9413-D3F44195C75C}" dt="2022-03-09T15:07:53.818" v="50" actId="2696"/>
        <pc:sldMkLst>
          <pc:docMk/>
          <pc:sldMk cId="456349939" sldId="303"/>
        </pc:sldMkLst>
        <pc:spChg chg="mod">
          <ac:chgData name="Isha Shrivastava" userId="8b8d19b03f30b82b" providerId="LiveId" clId="{EC13705E-CC86-42EA-9413-D3F44195C75C}" dt="2022-03-09T15:07:42.695" v="49" actId="1076"/>
          <ac:spMkLst>
            <pc:docMk/>
            <pc:sldMk cId="456349939" sldId="303"/>
            <ac:spMk id="4" creationId="{2076313D-1E1D-4B6C-9464-7CCCA80AB7C8}"/>
          </ac:spMkLst>
        </pc:spChg>
      </pc:sldChg>
      <pc:sldChg chg="addSp modSp new mod setBg">
        <pc:chgData name="Isha Shrivastava" userId="8b8d19b03f30b82b" providerId="LiveId" clId="{EC13705E-CC86-42EA-9413-D3F44195C75C}" dt="2022-03-09T15:40:06.151" v="201" actId="14100"/>
        <pc:sldMkLst>
          <pc:docMk/>
          <pc:sldMk cId="2595690698" sldId="303"/>
        </pc:sldMkLst>
        <pc:spChg chg="mod">
          <ac:chgData name="Isha Shrivastava" userId="8b8d19b03f30b82b" providerId="LiveId" clId="{EC13705E-CC86-42EA-9413-D3F44195C75C}" dt="2022-03-09T15:09:35.849" v="60" actId="20577"/>
          <ac:spMkLst>
            <pc:docMk/>
            <pc:sldMk cId="2595690698" sldId="303"/>
            <ac:spMk id="4" creationId="{D55551F8-7CE0-4673-B0C8-468823AF719A}"/>
          </ac:spMkLst>
        </pc:spChg>
        <pc:picChg chg="add mod">
          <ac:chgData name="Isha Shrivastava" userId="8b8d19b03f30b82b" providerId="LiveId" clId="{EC13705E-CC86-42EA-9413-D3F44195C75C}" dt="2022-03-09T15:39:23.956" v="196" actId="1076"/>
          <ac:picMkLst>
            <pc:docMk/>
            <pc:sldMk cId="2595690698" sldId="303"/>
            <ac:picMk id="6" creationId="{EA723A1E-A8DF-4A06-8A2C-287CA0D6A917}"/>
          </ac:picMkLst>
        </pc:picChg>
        <pc:picChg chg="add mod">
          <ac:chgData name="Isha Shrivastava" userId="8b8d19b03f30b82b" providerId="LiveId" clId="{EC13705E-CC86-42EA-9413-D3F44195C75C}" dt="2022-03-09T15:40:06.151" v="201" actId="14100"/>
          <ac:picMkLst>
            <pc:docMk/>
            <pc:sldMk cId="2595690698" sldId="303"/>
            <ac:picMk id="8" creationId="{0765A438-68E9-480B-BFDD-22DEB3C70000}"/>
          </ac:picMkLst>
        </pc:picChg>
      </pc:sldChg>
      <pc:sldChg chg="addSp delSp modSp new mod modClrScheme chgLayout">
        <pc:chgData name="Isha Shrivastava" userId="8b8d19b03f30b82b" providerId="LiveId" clId="{EC13705E-CC86-42EA-9413-D3F44195C75C}" dt="2022-03-09T16:03:41.834" v="249" actId="931"/>
        <pc:sldMkLst>
          <pc:docMk/>
          <pc:sldMk cId="361405147" sldId="304"/>
        </pc:sldMkLst>
        <pc:spChg chg="del">
          <ac:chgData name="Isha Shrivastava" userId="8b8d19b03f30b82b" providerId="LiveId" clId="{EC13705E-CC86-42EA-9413-D3F44195C75C}" dt="2022-03-09T16:03:13.888" v="248" actId="700"/>
          <ac:spMkLst>
            <pc:docMk/>
            <pc:sldMk cId="361405147" sldId="304"/>
            <ac:spMk id="2" creationId="{CD4D0586-5C97-45B0-AE8D-49456240ABD9}"/>
          </ac:spMkLst>
        </pc:spChg>
        <pc:spChg chg="del">
          <ac:chgData name="Isha Shrivastava" userId="8b8d19b03f30b82b" providerId="LiveId" clId="{EC13705E-CC86-42EA-9413-D3F44195C75C}" dt="2022-03-09T16:03:13.888" v="248" actId="700"/>
          <ac:spMkLst>
            <pc:docMk/>
            <pc:sldMk cId="361405147" sldId="304"/>
            <ac:spMk id="3" creationId="{36CEB1E1-4188-4BD9-B57A-FA4DC99C955F}"/>
          </ac:spMkLst>
        </pc:spChg>
        <pc:picChg chg="add mod">
          <ac:chgData name="Isha Shrivastava" userId="8b8d19b03f30b82b" providerId="LiveId" clId="{EC13705E-CC86-42EA-9413-D3F44195C75C}" dt="2022-03-09T16:03:41.834" v="249" actId="931"/>
          <ac:picMkLst>
            <pc:docMk/>
            <pc:sldMk cId="361405147" sldId="304"/>
            <ac:picMk id="5" creationId="{9C11AE17-F469-4D10-8160-34975288889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3/16/2022</a:t>
            </a:fld>
            <a:endParaRPr lang="en-US"/>
          </a:p>
        </p:txBody>
      </p:sp>
      <p:sp>
        <p:nvSpPr>
          <p:cNvPr id="4" name="Footer Placeholder 3">
            <a:extLst>
              <a:ext uri="{FF2B5EF4-FFF2-40B4-BE49-F238E27FC236}">
                <a16:creationId xmlns:a16="http://schemas.microsoft.com/office/drawing/2014/main" xmlns=""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xmlns=""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xmlns=""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xmlns=""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xmlns=""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xmlns=""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xmlns=""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xmlns=""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xmlns=""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3/16/2022</a:t>
            </a:fld>
            <a:endParaRPr lang="en-US" dirty="0"/>
          </a:p>
        </p:txBody>
      </p:sp>
      <p:sp>
        <p:nvSpPr>
          <p:cNvPr id="25" name="Slide Number Placeholder 5">
            <a:extLst>
              <a:ext uri="{FF2B5EF4-FFF2-40B4-BE49-F238E27FC236}">
                <a16:creationId xmlns:a16="http://schemas.microsoft.com/office/drawing/2014/main" xmlns=""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xmlns=""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xmlns=""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3/16/2022</a:t>
            </a:fld>
            <a:endParaRPr lang="en-US" dirty="0"/>
          </a:p>
        </p:txBody>
      </p:sp>
      <p:sp>
        <p:nvSpPr>
          <p:cNvPr id="16" name="Slide Number Placeholder 5">
            <a:extLst>
              <a:ext uri="{FF2B5EF4-FFF2-40B4-BE49-F238E27FC236}">
                <a16:creationId xmlns:a16="http://schemas.microsoft.com/office/drawing/2014/main" xmlns=""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xmlns=""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xmlns=""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xmlns=""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xmlns=""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xmlns=""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xmlns=""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3/16/2022</a:t>
            </a:fld>
            <a:endParaRPr lang="en-US" dirty="0"/>
          </a:p>
        </p:txBody>
      </p:sp>
      <p:sp>
        <p:nvSpPr>
          <p:cNvPr id="21" name="Slide Number Placeholder 5">
            <a:extLst>
              <a:ext uri="{FF2B5EF4-FFF2-40B4-BE49-F238E27FC236}">
                <a16:creationId xmlns:a16="http://schemas.microsoft.com/office/drawing/2014/main" xmlns=""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xmlns=""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xmlns=""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xmlns=""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3/16/2022</a:t>
            </a:fld>
            <a:endParaRPr lang="en-US" dirty="0"/>
          </a:p>
        </p:txBody>
      </p:sp>
      <p:sp>
        <p:nvSpPr>
          <p:cNvPr id="36" name="Slide Number Placeholder 5">
            <a:extLst>
              <a:ext uri="{FF2B5EF4-FFF2-40B4-BE49-F238E27FC236}">
                <a16:creationId xmlns:a16="http://schemas.microsoft.com/office/drawing/2014/main" xmlns=""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xmlns=""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xmlns=""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xmlns=""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xmlns=""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xmlns=""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xmlns=""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xmlns=""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3/16/2022</a:t>
            </a:fld>
            <a:endParaRPr lang="en-US" dirty="0"/>
          </a:p>
        </p:txBody>
      </p:sp>
      <p:sp>
        <p:nvSpPr>
          <p:cNvPr id="31" name="Slide Number Placeholder 5">
            <a:extLst>
              <a:ext uri="{FF2B5EF4-FFF2-40B4-BE49-F238E27FC236}">
                <a16:creationId xmlns:a16="http://schemas.microsoft.com/office/drawing/2014/main" xmlns=""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xmlns=""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3/16/2022</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3/16/2022</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xmlns=""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xmlns=""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xmlns=""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3/16/2022</a:t>
            </a:fld>
            <a:endParaRPr lang="en-US" dirty="0"/>
          </a:p>
        </p:txBody>
      </p:sp>
      <p:sp>
        <p:nvSpPr>
          <p:cNvPr id="16" name="Slide Number Placeholder 5">
            <a:extLst>
              <a:ext uri="{FF2B5EF4-FFF2-40B4-BE49-F238E27FC236}">
                <a16:creationId xmlns:a16="http://schemas.microsoft.com/office/drawing/2014/main" xmlns=""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xmlns=""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xmlns=""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xmlns=""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xmlns=""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xmlns=""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xmlns=""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xmlns=""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xmlns=""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xmlns=""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3/16/2022</a:t>
            </a:fld>
            <a:endParaRPr lang="en-US" dirty="0"/>
          </a:p>
        </p:txBody>
      </p:sp>
      <p:sp>
        <p:nvSpPr>
          <p:cNvPr id="31" name="Slide Number Placeholder 5">
            <a:extLst>
              <a:ext uri="{FF2B5EF4-FFF2-40B4-BE49-F238E27FC236}">
                <a16:creationId xmlns:a16="http://schemas.microsoft.com/office/drawing/2014/main" xmlns=""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xmlns=""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xmlns=""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xmlns=""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xmlns=""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xmlns=""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xmlns=""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xmlns=""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3/16/2022</a:t>
            </a:fld>
            <a:endParaRPr lang="en-US" dirty="0"/>
          </a:p>
        </p:txBody>
      </p:sp>
      <p:sp>
        <p:nvSpPr>
          <p:cNvPr id="18" name="Slide Number Placeholder 5">
            <a:extLst>
              <a:ext uri="{FF2B5EF4-FFF2-40B4-BE49-F238E27FC236}">
                <a16:creationId xmlns:a16="http://schemas.microsoft.com/office/drawing/2014/main" xmlns=""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3/16/2022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8467C95-DF23-40B9-B265-2E6F3DE29030}"/>
              </a:ext>
            </a:extLst>
          </p:cNvPr>
          <p:cNvSpPr>
            <a:spLocks noGrp="1"/>
          </p:cNvSpPr>
          <p:nvPr>
            <p:ph type="title"/>
          </p:nvPr>
        </p:nvSpPr>
        <p:spPr/>
        <p:txBody>
          <a:bodyPr>
            <a:normAutofit fontScale="90000"/>
          </a:bodyPr>
          <a:lstStyle/>
          <a:p>
            <a:r>
              <a:rPr lang="en-US" sz="4400" b="1" i="0" dirty="0">
                <a:solidFill>
                  <a:srgbClr val="CF5E0A"/>
                </a:solidFill>
                <a:effectLst/>
              </a:rPr>
              <a:t>Glob</a:t>
            </a:r>
            <a:r>
              <a:rPr lang="en-US" sz="4400" b="1" dirty="0">
                <a:solidFill>
                  <a:srgbClr val="CF5E0A"/>
                </a:solidFill>
              </a:rPr>
              <a:t>al Nature Care Sangathan’s Group of Institutions</a:t>
            </a:r>
            <a:endParaRPr lang="en-US" sz="4400" dirty="0"/>
          </a:p>
        </p:txBody>
      </p:sp>
      <p:sp>
        <p:nvSpPr>
          <p:cNvPr id="18" name="Text Placeholder 17">
            <a:extLst>
              <a:ext uri="{FF2B5EF4-FFF2-40B4-BE49-F238E27FC236}">
                <a16:creationId xmlns:a16="http://schemas.microsoft.com/office/drawing/2014/main" xmlns="" id="{27A48A35-E5E4-4A5F-9F91-BAEA4F5DF21D}"/>
              </a:ext>
            </a:extLst>
          </p:cNvPr>
          <p:cNvSpPr>
            <a:spLocks noGrp="1"/>
          </p:cNvSpPr>
          <p:nvPr>
            <p:ph type="body" sz="quarter" idx="12"/>
          </p:nvPr>
        </p:nvSpPr>
        <p:spPr>
          <a:xfrm>
            <a:off x="1028700" y="4497355"/>
            <a:ext cx="3222058" cy="1545452"/>
          </a:xfrm>
        </p:spPr>
        <p:txBody>
          <a:bodyPr/>
          <a:lstStyle/>
          <a:p>
            <a:pPr algn="ctr"/>
            <a:r>
              <a:rPr lang="en-US" sz="3200" i="0" u="sng" cap="all" dirty="0">
                <a:solidFill>
                  <a:srgbClr val="F75700"/>
                </a:solidFill>
                <a:effectLst/>
                <a:latin typeface="Avenir Next LT Pro Light" panose="020B0304020202020204" pitchFamily="34" charset="0"/>
              </a:rPr>
              <a:t>SMART INDIA </a:t>
            </a:r>
          </a:p>
          <a:p>
            <a:pPr algn="ctr"/>
            <a:r>
              <a:rPr lang="en-US" sz="3200" i="0" u="sng" cap="all" dirty="0">
                <a:solidFill>
                  <a:srgbClr val="F75700"/>
                </a:solidFill>
                <a:effectLst/>
                <a:latin typeface="Avenir Next LT Pro Light" panose="020B0304020202020204" pitchFamily="34" charset="0"/>
              </a:rPr>
              <a:t>HACKATHON</a:t>
            </a:r>
          </a:p>
          <a:p>
            <a:r>
              <a:rPr lang="en-US" b="0" i="0" dirty="0">
                <a:solidFill>
                  <a:srgbClr val="002449"/>
                </a:solidFill>
                <a:effectLst/>
                <a:latin typeface="Avenir Next LT Pro Light" panose="020B0304020202020204" pitchFamily="34" charset="0"/>
              </a:rPr>
              <a:t/>
            </a:r>
            <a:br>
              <a:rPr lang="en-US" b="0" i="0" dirty="0">
                <a:solidFill>
                  <a:srgbClr val="002449"/>
                </a:solidFill>
                <a:effectLst/>
                <a:latin typeface="Avenir Next LT Pro Light" panose="020B0304020202020204" pitchFamily="34" charset="0"/>
              </a:rPr>
            </a:br>
            <a:endParaRPr lang="en-US" dirty="0">
              <a:latin typeface="Avenir Next LT Pro Light" panose="020B0304020202020204" pitchFamily="34" charset="0"/>
            </a:endParaRPr>
          </a:p>
        </p:txBody>
      </p:sp>
      <p:pic>
        <p:nvPicPr>
          <p:cNvPr id="6" name="Picture Placeholder 5">
            <a:extLst>
              <a:ext uri="{FF2B5EF4-FFF2-40B4-BE49-F238E27FC236}">
                <a16:creationId xmlns:a16="http://schemas.microsoft.com/office/drawing/2014/main" xmlns="" id="{8CC89BD0-9B97-4DB6-BDF2-232B46A0D24C}"/>
              </a:ext>
            </a:extLst>
          </p:cNvPr>
          <p:cNvPicPr>
            <a:picLocks noGrp="1" noChangeAspect="1"/>
          </p:cNvPicPr>
          <p:nvPr>
            <p:ph type="pic" sz="quarter" idx="11"/>
          </p:nvPr>
        </p:nvPicPr>
        <p:blipFill>
          <a:blip r:embed="rId3"/>
          <a:srcRect l="21232" r="21232"/>
          <a:stretch>
            <a:fillRect/>
          </a:stretch>
        </p:blipFill>
        <p:spPr>
          <a:xfrm>
            <a:off x="6221413" y="-15875"/>
            <a:ext cx="4941887" cy="5726113"/>
          </a:xfrm>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5CFDE05-BDA9-4783-9014-63AF5A05C007}"/>
              </a:ext>
            </a:extLst>
          </p:cNvPr>
          <p:cNvSpPr>
            <a:spLocks noGrp="1"/>
          </p:cNvSpPr>
          <p:nvPr>
            <p:ph type="body" sz="quarter" idx="13"/>
          </p:nvPr>
        </p:nvSpPr>
        <p:spPr>
          <a:xfrm>
            <a:off x="272374" y="1890155"/>
            <a:ext cx="6284069" cy="3232350"/>
          </a:xfrm>
        </p:spPr>
        <p:txBody>
          <a:bodyPr/>
          <a:lstStyle/>
          <a:p>
            <a:pPr marL="0" marR="0" algn="just">
              <a:lnSpc>
                <a:spcPct val="115000"/>
              </a:lnSpc>
              <a:spcBef>
                <a:spcPts val="0"/>
              </a:spcBef>
              <a:spcAft>
                <a:spcPts val="1000"/>
              </a:spcAft>
            </a:pPr>
            <a:r>
              <a:rPr lang="en-US" sz="2400"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Our idea is to create a mobile application through which the user can click pictures of the potholes on the road and upload it . Then , the data will be sent to the Administrative panel, from where the concerned authorities can fetch the data.</a:t>
            </a:r>
          </a:p>
          <a:p>
            <a:pPr marL="0" marR="0" algn="just">
              <a:lnSpc>
                <a:spcPct val="115000"/>
              </a:lnSpc>
              <a:spcBef>
                <a:spcPts val="0"/>
              </a:spcBef>
              <a:spcAft>
                <a:spcPts val="1000"/>
              </a:spcAft>
            </a:pPr>
            <a:r>
              <a:rPr lang="en-US" sz="2400"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Also, the locations of the potholes will be visible to the user through </a:t>
            </a:r>
            <a:r>
              <a:rPr lang="en-US" sz="2400" dirty="0" smtClean="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geo-locaters  </a:t>
            </a:r>
            <a:r>
              <a:rPr lang="en-US" sz="2400" dirty="0">
                <a:solidFill>
                  <a:schemeClr val="accent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for convenience in route selection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sz="1800" dirty="0"/>
          </a:p>
        </p:txBody>
      </p:sp>
      <p:sp>
        <p:nvSpPr>
          <p:cNvPr id="3" name="Title 2">
            <a:extLst>
              <a:ext uri="{FF2B5EF4-FFF2-40B4-BE49-F238E27FC236}">
                <a16:creationId xmlns:a16="http://schemas.microsoft.com/office/drawing/2014/main" xmlns="" id="{E2E19629-85FC-4992-B3E9-75BE50025501}"/>
              </a:ext>
            </a:extLst>
          </p:cNvPr>
          <p:cNvSpPr>
            <a:spLocks noGrp="1"/>
          </p:cNvSpPr>
          <p:nvPr>
            <p:ph type="title"/>
          </p:nvPr>
        </p:nvSpPr>
        <p:spPr>
          <a:xfrm>
            <a:off x="-2655651" y="255741"/>
            <a:ext cx="10155677" cy="1731679"/>
          </a:xfrm>
        </p:spPr>
        <p:txBody>
          <a:bodyPr>
            <a:normAutofit/>
          </a:bodyPr>
          <a:lstStyle/>
          <a:p>
            <a:pPr algn="ctr"/>
            <a:r>
              <a:rPr lang="en-US" sz="6600" b="1" u="sng" dirty="0"/>
              <a:t>OUR IDEA:</a:t>
            </a:r>
          </a:p>
        </p:txBody>
      </p:sp>
      <p:pic>
        <p:nvPicPr>
          <p:cNvPr id="5" name="Picture 4">
            <a:extLst>
              <a:ext uri="{FF2B5EF4-FFF2-40B4-BE49-F238E27FC236}">
                <a16:creationId xmlns:a16="http://schemas.microsoft.com/office/drawing/2014/main" xmlns="" id="{81659F9C-51F8-432F-9397-681E9EE25C84}"/>
              </a:ext>
            </a:extLst>
          </p:cNvPr>
          <p:cNvPicPr>
            <a:picLocks noChangeAspect="1"/>
          </p:cNvPicPr>
          <p:nvPr/>
        </p:nvPicPr>
        <p:blipFill>
          <a:blip r:embed="rId2"/>
          <a:stretch>
            <a:fillRect/>
          </a:stretch>
        </p:blipFill>
        <p:spPr>
          <a:xfrm>
            <a:off x="6682902" y="330740"/>
            <a:ext cx="5236724" cy="6060332"/>
          </a:xfrm>
          <a:prstGeom prst="rect">
            <a:avLst/>
          </a:prstGeom>
        </p:spPr>
      </p:pic>
    </p:spTree>
    <p:extLst>
      <p:ext uri="{BB962C8B-B14F-4D97-AF65-F5344CB8AC3E}">
        <p14:creationId xmlns:p14="http://schemas.microsoft.com/office/powerpoint/2010/main" val="3984228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E83E6C-90F3-4388-9D74-F5F6CF217AAF}"/>
              </a:ext>
            </a:extLst>
          </p:cNvPr>
          <p:cNvSpPr>
            <a:spLocks noGrp="1"/>
          </p:cNvSpPr>
          <p:nvPr>
            <p:ph type="dt" sz="half" idx="2"/>
          </p:nvPr>
        </p:nvSpPr>
        <p:spPr/>
        <p:txBody>
          <a:bodyPr/>
          <a:lstStyle/>
          <a:p>
            <a:fld id="{C5DB74C9-B808-4394-A017-79C83B2524EF}" type="datetime1">
              <a:rPr lang="en-US" smtClean="0"/>
              <a:t>3/16/2022</a:t>
            </a:fld>
            <a:endParaRPr lang="en-US" dirty="0"/>
          </a:p>
        </p:txBody>
      </p:sp>
      <p:sp>
        <p:nvSpPr>
          <p:cNvPr id="3" name="Slide Number Placeholder 2">
            <a:extLst>
              <a:ext uri="{FF2B5EF4-FFF2-40B4-BE49-F238E27FC236}">
                <a16:creationId xmlns:a16="http://schemas.microsoft.com/office/drawing/2014/main" xmlns="" id="{DAB25263-111B-4DD9-BA17-980A682F9461}"/>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5" name="Title 4">
            <a:extLst>
              <a:ext uri="{FF2B5EF4-FFF2-40B4-BE49-F238E27FC236}">
                <a16:creationId xmlns:a16="http://schemas.microsoft.com/office/drawing/2014/main" xmlns="" id="{5BFFC782-4881-4080-A57B-A857DBE2E035}"/>
              </a:ext>
            </a:extLst>
          </p:cNvPr>
          <p:cNvSpPr>
            <a:spLocks noGrp="1"/>
          </p:cNvSpPr>
          <p:nvPr>
            <p:ph type="title"/>
          </p:nvPr>
        </p:nvSpPr>
        <p:spPr/>
        <p:txBody>
          <a:bodyPr/>
          <a:lstStyle/>
          <a:p>
            <a:r>
              <a:rPr lang="en-US" b="1" u="sng" dirty="0" smtClean="0"/>
              <a:t>SCREENSHOT 1:</a:t>
            </a:r>
            <a:endParaRPr lang="en-US" b="1"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208" y="1477963"/>
            <a:ext cx="3020816" cy="5528273"/>
          </a:xfrm>
          <a:prstGeom prst="rect">
            <a:avLst/>
          </a:prstGeom>
        </p:spPr>
      </p:pic>
    </p:spTree>
    <p:extLst>
      <p:ext uri="{BB962C8B-B14F-4D97-AF65-F5344CB8AC3E}">
        <p14:creationId xmlns:p14="http://schemas.microsoft.com/office/powerpoint/2010/main" val="412358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E83E6C-90F3-4388-9D74-F5F6CF217AAF}"/>
              </a:ext>
            </a:extLst>
          </p:cNvPr>
          <p:cNvSpPr>
            <a:spLocks noGrp="1"/>
          </p:cNvSpPr>
          <p:nvPr>
            <p:ph type="dt" sz="half" idx="2"/>
          </p:nvPr>
        </p:nvSpPr>
        <p:spPr/>
        <p:txBody>
          <a:bodyPr/>
          <a:lstStyle/>
          <a:p>
            <a:fld id="{C5DB74C9-B808-4394-A017-79C83B2524EF}" type="datetime1">
              <a:rPr lang="en-US" smtClean="0"/>
              <a:t>3/16/2022</a:t>
            </a:fld>
            <a:endParaRPr lang="en-US" dirty="0"/>
          </a:p>
        </p:txBody>
      </p:sp>
      <p:sp>
        <p:nvSpPr>
          <p:cNvPr id="3" name="Slide Number Placeholder 2">
            <a:extLst>
              <a:ext uri="{FF2B5EF4-FFF2-40B4-BE49-F238E27FC236}">
                <a16:creationId xmlns:a16="http://schemas.microsoft.com/office/drawing/2014/main" xmlns="" id="{DAB25263-111B-4DD9-BA17-980A682F9461}"/>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5" name="Title 4">
            <a:extLst>
              <a:ext uri="{FF2B5EF4-FFF2-40B4-BE49-F238E27FC236}">
                <a16:creationId xmlns:a16="http://schemas.microsoft.com/office/drawing/2014/main" xmlns="" id="{5BFFC782-4881-4080-A57B-A857DBE2E035}"/>
              </a:ext>
            </a:extLst>
          </p:cNvPr>
          <p:cNvSpPr>
            <a:spLocks noGrp="1"/>
          </p:cNvSpPr>
          <p:nvPr>
            <p:ph type="title"/>
          </p:nvPr>
        </p:nvSpPr>
        <p:spPr/>
        <p:txBody>
          <a:bodyPr/>
          <a:lstStyle/>
          <a:p>
            <a:r>
              <a:rPr lang="en-US" b="1" u="sng" dirty="0" smtClean="0"/>
              <a:t>SCREENSHOT 2:</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628" y="1263486"/>
            <a:ext cx="3017520" cy="5900569"/>
          </a:xfrm>
          <a:prstGeom prst="rect">
            <a:avLst/>
          </a:prstGeom>
        </p:spPr>
      </p:pic>
    </p:spTree>
    <p:extLst>
      <p:ext uri="{BB962C8B-B14F-4D97-AF65-F5344CB8AC3E}">
        <p14:creationId xmlns:p14="http://schemas.microsoft.com/office/powerpoint/2010/main" val="561878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E83E6C-90F3-4388-9D74-F5F6CF217AAF}"/>
              </a:ext>
            </a:extLst>
          </p:cNvPr>
          <p:cNvSpPr>
            <a:spLocks noGrp="1"/>
          </p:cNvSpPr>
          <p:nvPr>
            <p:ph type="dt" sz="half" idx="2"/>
          </p:nvPr>
        </p:nvSpPr>
        <p:spPr/>
        <p:txBody>
          <a:bodyPr/>
          <a:lstStyle/>
          <a:p>
            <a:fld id="{C5DB74C9-B808-4394-A017-79C83B2524EF}" type="datetime1">
              <a:rPr lang="en-US" smtClean="0"/>
              <a:t>3/16/2022</a:t>
            </a:fld>
            <a:endParaRPr lang="en-US" dirty="0"/>
          </a:p>
        </p:txBody>
      </p:sp>
      <p:sp>
        <p:nvSpPr>
          <p:cNvPr id="3" name="Slide Number Placeholder 2">
            <a:extLst>
              <a:ext uri="{FF2B5EF4-FFF2-40B4-BE49-F238E27FC236}">
                <a16:creationId xmlns:a16="http://schemas.microsoft.com/office/drawing/2014/main" xmlns="" id="{DAB25263-111B-4DD9-BA17-980A682F9461}"/>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5" name="Title 4">
            <a:extLst>
              <a:ext uri="{FF2B5EF4-FFF2-40B4-BE49-F238E27FC236}">
                <a16:creationId xmlns:a16="http://schemas.microsoft.com/office/drawing/2014/main" xmlns="" id="{5BFFC782-4881-4080-A57B-A857DBE2E035}"/>
              </a:ext>
            </a:extLst>
          </p:cNvPr>
          <p:cNvSpPr>
            <a:spLocks noGrp="1"/>
          </p:cNvSpPr>
          <p:nvPr>
            <p:ph type="title"/>
          </p:nvPr>
        </p:nvSpPr>
        <p:spPr/>
        <p:txBody>
          <a:bodyPr/>
          <a:lstStyle/>
          <a:p>
            <a:r>
              <a:rPr lang="en-US" b="1" u="sng" dirty="0" smtClean="0"/>
              <a:t>SCREENSHOT 3:</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1318223"/>
            <a:ext cx="3017520" cy="5951219"/>
          </a:xfrm>
          <a:prstGeom prst="rect">
            <a:avLst/>
          </a:prstGeom>
        </p:spPr>
      </p:pic>
    </p:spTree>
    <p:extLst>
      <p:ext uri="{BB962C8B-B14F-4D97-AF65-F5344CB8AC3E}">
        <p14:creationId xmlns:p14="http://schemas.microsoft.com/office/powerpoint/2010/main" val="102089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702FB6E-1245-43A4-BA60-BA2C6380E959}"/>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73ED5CA1-8544-469D-8A22-98F0CCAF7A3D}"/>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6" name="Content Placeholder 5">
            <a:extLst>
              <a:ext uri="{FF2B5EF4-FFF2-40B4-BE49-F238E27FC236}">
                <a16:creationId xmlns:a16="http://schemas.microsoft.com/office/drawing/2014/main" xmlns="" id="{32E1A53C-B3BC-4109-A0E2-9B2F9A809074}"/>
              </a:ext>
            </a:extLst>
          </p:cNvPr>
          <p:cNvSpPr>
            <a:spLocks noGrp="1"/>
          </p:cNvSpPr>
          <p:nvPr>
            <p:ph sz="quarter" idx="11"/>
          </p:nvPr>
        </p:nvSpPr>
        <p:spPr>
          <a:xfrm>
            <a:off x="3724276" y="4003956"/>
            <a:ext cx="11488803" cy="5428336"/>
          </a:xfrm>
        </p:spPr>
        <p:txBody>
          <a:bodyPr/>
          <a:lstStyle/>
          <a:p>
            <a:endParaRPr lang="en-US" dirty="0"/>
          </a:p>
        </p:txBody>
      </p:sp>
      <p:sp>
        <p:nvSpPr>
          <p:cNvPr id="5" name="Title 4">
            <a:extLst>
              <a:ext uri="{FF2B5EF4-FFF2-40B4-BE49-F238E27FC236}">
                <a16:creationId xmlns:a16="http://schemas.microsoft.com/office/drawing/2014/main" xmlns="" id="{9098B993-BD2C-433C-9339-5B1651A4D10A}"/>
              </a:ext>
            </a:extLst>
          </p:cNvPr>
          <p:cNvSpPr>
            <a:spLocks noGrp="1"/>
          </p:cNvSpPr>
          <p:nvPr>
            <p:ph type="title"/>
          </p:nvPr>
        </p:nvSpPr>
        <p:spPr/>
        <p:txBody>
          <a:bodyPr/>
          <a:lstStyle/>
          <a:p>
            <a:r>
              <a:rPr lang="en-US" b="1" u="sng" dirty="0"/>
              <a:t>DIAGRAMATIC REPRESENATION:</a:t>
            </a:r>
          </a:p>
        </p:txBody>
      </p:sp>
      <p:pic>
        <p:nvPicPr>
          <p:cNvPr id="4" name="Picture 3"/>
          <p:cNvPicPr>
            <a:picLocks noChangeAspect="1"/>
          </p:cNvPicPr>
          <p:nvPr/>
        </p:nvPicPr>
        <p:blipFill>
          <a:blip r:embed="rId2"/>
          <a:stretch>
            <a:fillRect/>
          </a:stretch>
        </p:blipFill>
        <p:spPr>
          <a:xfrm>
            <a:off x="1704975" y="1576867"/>
            <a:ext cx="8629650" cy="4854178"/>
          </a:xfrm>
          <a:prstGeom prst="rect">
            <a:avLst/>
          </a:prstGeom>
        </p:spPr>
      </p:pic>
    </p:spTree>
    <p:extLst>
      <p:ext uri="{BB962C8B-B14F-4D97-AF65-F5344CB8AC3E}">
        <p14:creationId xmlns:p14="http://schemas.microsoft.com/office/powerpoint/2010/main" val="2735600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7045F7-36D0-43B6-814B-A4EEF1234986}"/>
              </a:ext>
            </a:extLst>
          </p:cNvPr>
          <p:cNvSpPr>
            <a:spLocks noGrp="1"/>
          </p:cNvSpPr>
          <p:nvPr>
            <p:ph type="dt" sz="half" idx="2"/>
          </p:nvPr>
        </p:nvSpPr>
        <p:spPr/>
        <p:txBody>
          <a:bodyPr/>
          <a:lstStyle/>
          <a:p>
            <a:fld id="{C5DB74C9-B808-4394-A017-79C83B2524EF}" type="datetime1">
              <a:rPr lang="en-US" smtClean="0"/>
              <a:t>3/16/2022</a:t>
            </a:fld>
            <a:endParaRPr lang="en-US" dirty="0"/>
          </a:p>
        </p:txBody>
      </p:sp>
      <p:sp>
        <p:nvSpPr>
          <p:cNvPr id="3" name="Slide Number Placeholder 2">
            <a:extLst>
              <a:ext uri="{FF2B5EF4-FFF2-40B4-BE49-F238E27FC236}">
                <a16:creationId xmlns:a16="http://schemas.microsoft.com/office/drawing/2014/main" xmlns="" id="{DE0C079F-46D2-473C-9FB2-CBC23A735A02}"/>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6" name="Content Placeholder 5"/>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526809" y="1625600"/>
            <a:ext cx="5154256" cy="4860925"/>
          </a:xfrm>
        </p:spPr>
      </p:pic>
      <p:sp>
        <p:nvSpPr>
          <p:cNvPr id="5" name="Title 4">
            <a:extLst>
              <a:ext uri="{FF2B5EF4-FFF2-40B4-BE49-F238E27FC236}">
                <a16:creationId xmlns:a16="http://schemas.microsoft.com/office/drawing/2014/main" xmlns="" id="{DAA8C96A-EEE7-4069-B1C2-3E432FFA43E9}"/>
              </a:ext>
            </a:extLst>
          </p:cNvPr>
          <p:cNvSpPr>
            <a:spLocks noGrp="1"/>
          </p:cNvSpPr>
          <p:nvPr>
            <p:ph type="title"/>
          </p:nvPr>
        </p:nvSpPr>
        <p:spPr/>
        <p:txBody>
          <a:bodyPr/>
          <a:lstStyle/>
          <a:p>
            <a:r>
              <a:rPr lang="en-US" b="1" u="sng" dirty="0"/>
              <a:t>USE CASE DIAGRAM:</a:t>
            </a:r>
          </a:p>
        </p:txBody>
      </p:sp>
    </p:spTree>
    <p:extLst>
      <p:ext uri="{BB962C8B-B14F-4D97-AF65-F5344CB8AC3E}">
        <p14:creationId xmlns:p14="http://schemas.microsoft.com/office/powerpoint/2010/main" val="1381355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BE117-375A-400D-B9B6-DF8BD6C00B49}"/>
              </a:ext>
            </a:extLst>
          </p:cNvPr>
          <p:cNvSpPr>
            <a:spLocks noGrp="1"/>
          </p:cNvSpPr>
          <p:nvPr>
            <p:ph type="title"/>
          </p:nvPr>
        </p:nvSpPr>
        <p:spPr>
          <a:xfrm>
            <a:off x="778212" y="3277792"/>
            <a:ext cx="10090617" cy="1369591"/>
          </a:xfrm>
        </p:spPr>
        <p:txBody>
          <a:bodyPr/>
          <a:lstStyle/>
          <a:p>
            <a:pPr marL="48260" marR="765810">
              <a:lnSpc>
                <a:spcPct val="115000"/>
              </a:lnSpc>
              <a:spcBef>
                <a:spcPts val="270"/>
              </a:spcBef>
              <a:spcAft>
                <a:spcPts val="0"/>
              </a:spcAft>
            </a:pPr>
            <a:r>
              <a:rPr lang="en-US" sz="5400" b="1" u="sng" dirty="0"/>
              <a:t>IN DETAIL:</a:t>
            </a:r>
            <a:br>
              <a:rPr lang="en-US" sz="5400" b="1" u="sng" dirty="0"/>
            </a:br>
            <a:r>
              <a:rPr lang="en-US" sz="2400" dirty="0" smtClean="0">
                <a:effectLst/>
                <a:latin typeface="Symbol" panose="05050102010706020507" pitchFamily="18" charset="2"/>
                <a:ea typeface="Times New Roman" panose="02020603050405020304" pitchFamily="18" charset="0"/>
                <a:cs typeface="Symbol" panose="05050102010706020507" pitchFamily="18" charset="2"/>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en</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 a</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li</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ch</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s can</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Upl</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b="1"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2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affe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ed</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 road,</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 re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spc="-2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ue</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di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 condition of the road and range of the pothole.</a:t>
            </a:r>
            <a:r>
              <a:rPr lang="en-US" sz="27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r>
              <a:rPr lang="en-US" sz="2700" dirty="0">
                <a:effectLst/>
                <a:latin typeface="Symbol" panose="05050102010706020507" pitchFamily="18" charset="2"/>
                <a:ea typeface="Times New Roman" panose="02020603050405020304" pitchFamily="18" charset="0"/>
                <a:cs typeface="Symbol" panose="05050102010706020507" pitchFamily="18" charset="2"/>
              </a:rPr>
              <a:t>· </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hil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es,</a:t>
            </a:r>
            <a:r>
              <a:rPr lang="en-US" sz="27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 a</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 </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are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smtClean="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smtClean="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smtClean="0">
                <a:effectLst/>
                <a:latin typeface="Times New Roman" panose="02020603050405020304" pitchFamily="18" charset="0"/>
                <a:ea typeface="Times New Roman" panose="02020603050405020304" pitchFamily="18" charset="0"/>
                <a:cs typeface="Times New Roman" panose="02020603050405020304" pitchFamily="18" charset="0"/>
              </a:rPr>
              <a:t>e</a:t>
            </a:r>
            <a:br>
              <a:rPr lang="en-US" sz="2700" dirty="0" smtClean="0">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smtClean="0">
                <a:effectLst/>
                <a:latin typeface="Times New Roman" panose="02020603050405020304" pitchFamily="18" charset="0"/>
                <a:ea typeface="Times New Roman" panose="02020603050405020304" pitchFamily="18" charset="0"/>
                <a:cs typeface="Times New Roman" panose="02020603050405020304" pitchFamily="18" charset="0"/>
              </a:rPr>
              <a:t>Ge</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dirty="0" smtClean="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b="1" spc="-10" dirty="0" smtClean="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dirty="0" smtClean="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f t</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2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wi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b="1" i="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gi</a:t>
            </a:r>
            <a:r>
              <a:rPr lang="en-US" sz="2700" b="1" i="1" spc="-1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b="1" i="1" spc="1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700" dirty="0">
                <a:effectLst/>
                <a:latin typeface="Calibri" panose="020F0502020204030204" pitchFamily="34" charset="0"/>
                <a:ea typeface="Times New Roman" panose="02020603050405020304" pitchFamily="18" charset="0"/>
                <a:cs typeface="Times New Roman" panose="02020603050405020304" pitchFamily="18" charset="0"/>
              </a:rPr>
            </a:br>
            <a:r>
              <a:rPr lang="en-US" sz="2700" dirty="0">
                <a:effectLst/>
                <a:latin typeface="Symbol" panose="05050102010706020507" pitchFamily="18" charset="2"/>
                <a:ea typeface="Times New Roman" panose="02020603050405020304" pitchFamily="18" charset="0"/>
                <a:cs typeface="Symbol" panose="05050102010706020507" pitchFamily="18" charset="2"/>
              </a:rPr>
              <a:t>·</a:t>
            </a:r>
            <a:r>
              <a:rPr lang="en-US" sz="27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2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es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il</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ib</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ut</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di</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fer</a:t>
            </a:r>
            <a:r>
              <a:rPr lang="en-US" sz="2700" spc="-1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7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city a</a:t>
            </a:r>
            <a:r>
              <a:rPr lang="en-US" sz="2700" b="1" i="1" spc="-2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700" b="1" i="1" spc="2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b="1" i="1" spc="-1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b="1" i="1" dirty="0">
                <a:effectLst/>
                <a:latin typeface="Times New Roman" panose="02020603050405020304" pitchFamily="18" charset="0"/>
                <a:ea typeface="Times New Roman" panose="02020603050405020304" pitchFamily="18" charset="0"/>
                <a:cs typeface="Times New Roman" panose="02020603050405020304" pitchFamily="18" charset="0"/>
              </a:rPr>
              <a:t>ve </a:t>
            </a:r>
            <a:r>
              <a:rPr lang="en-US" sz="2700" b="1" i="1" spc="-1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700" b="1" i="1" dirty="0">
                <a:effectLst/>
                <a:latin typeface="Times New Roman" panose="02020603050405020304" pitchFamily="18" charset="0"/>
                <a:ea typeface="Times New Roman" panose="02020603050405020304" pitchFamily="18" charset="0"/>
                <a:cs typeface="Times New Roman" panose="02020603050405020304" pitchFamily="18" charset="0"/>
              </a:rPr>
              <a:t>ff</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700" b="1" i="1" spc="-10" dirty="0">
                <a:effectLst/>
                <a:latin typeface="Times New Roman" panose="02020603050405020304" pitchFamily="18" charset="0"/>
                <a:ea typeface="Times New Roman" panose="02020603050405020304" pitchFamily="18" charset="0"/>
                <a:cs typeface="Times New Roman" panose="02020603050405020304" pitchFamily="18" charset="0"/>
              </a:rPr>
              <a:t>ce</a:t>
            </a:r>
            <a:r>
              <a:rPr lang="en-US" sz="2700" b="1" i="1" spc="5"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700" b="1" i="1" spc="1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400" b="1" u="sng" dirty="0"/>
          </a:p>
        </p:txBody>
      </p:sp>
    </p:spTree>
    <p:extLst>
      <p:ext uri="{BB962C8B-B14F-4D97-AF65-F5344CB8AC3E}">
        <p14:creationId xmlns:p14="http://schemas.microsoft.com/office/powerpoint/2010/main" val="675137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09E145-AC3D-4E90-9E82-EE42D677C5F0}"/>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579F86B8-1C09-4713-A5BD-EE0EBB678AFC}"/>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4" name="Title 3">
            <a:extLst>
              <a:ext uri="{FF2B5EF4-FFF2-40B4-BE49-F238E27FC236}">
                <a16:creationId xmlns:a16="http://schemas.microsoft.com/office/drawing/2014/main" xmlns="" id="{CB89770E-C903-4E8E-AF29-0D564AD5CB9E}"/>
              </a:ext>
            </a:extLst>
          </p:cNvPr>
          <p:cNvSpPr>
            <a:spLocks noGrp="1"/>
          </p:cNvSpPr>
          <p:nvPr>
            <p:ph type="title"/>
          </p:nvPr>
        </p:nvSpPr>
        <p:spPr>
          <a:xfrm>
            <a:off x="1017587" y="2744204"/>
            <a:ext cx="10156826" cy="1369591"/>
          </a:xfrm>
        </p:spPr>
        <p:txBody>
          <a:bodyPr/>
          <a:lstStyle/>
          <a:p>
            <a:r>
              <a:rPr lang="en-US" sz="2800" dirty="0" smtClean="0">
                <a:effectLst/>
                <a:latin typeface="Symbol" panose="05050102010706020507" pitchFamily="18" charset="2"/>
                <a:ea typeface="Times New Roman" panose="02020603050405020304" pitchFamily="18" charset="0"/>
                <a:cs typeface="Symbol" panose="05050102010706020507" pitchFamily="18" charset="2"/>
              </a:rPr>
              <a:t>·</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additional feature in our app is that it will tell the user best possible route with pit location on map for their convenience.</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effectLst/>
                <a:latin typeface="Symbol" panose="05050102010706020507" pitchFamily="18" charset="2"/>
                <a:ea typeface="Times New Roman" panose="02020603050405020304" pitchFamily="18" charset="0"/>
                <a:cs typeface="Symbol" panose="05050102010706020507" pitchFamily="18" charset="2"/>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There is a fragment in our app with range and condition bar for the user to describe the adversity of the pothole.</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effectLst/>
                <a:latin typeface="Symbol" panose="05050102010706020507" pitchFamily="18" charset="2"/>
                <a:ea typeface="Times New Roman" panose="02020603050405020304" pitchFamily="18" charset="0"/>
                <a:cs typeface="Symbol" panose="05050102010706020507" pitchFamily="18" charset="2"/>
              </a:rPr>
              <a: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There is another fragment in our app which will record the number of complaints ward wise in a sorted manner for the government to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prioritise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and work on.</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smtClean="0">
                <a:effectLst/>
                <a:latin typeface="Symbol" panose="05050102010706020507" pitchFamily="18" charset="2"/>
                <a:ea typeface="Times New Roman" panose="02020603050405020304" pitchFamily="18" charset="0"/>
                <a:cs typeface="Symbol" panose="05050102010706020507" pitchFamily="18" charset="2"/>
              </a:rPr>
              <a:t>·</a:t>
            </a:r>
            <a:r>
              <a:rPr lang="en-US" sz="2800" spc="25"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800" b="1" spc="-20" dirty="0" smtClean="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tr</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latin typeface="Calibri" panose="020F0502020204030204" pitchFamily="34" charset="0"/>
                <a:ea typeface="Times New Roman" panose="02020603050405020304" pitchFamily="18" charset="0"/>
                <a:cs typeface="Times New Roman" panose="02020603050405020304" pitchFamily="18" charset="0"/>
              </a:rPr>
              <a:t> </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800" b="1" spc="-10" dirty="0" smtClean="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800"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cer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 a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lo</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 r</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po</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800" spc="3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ac</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800" dirty="0"/>
          </a:p>
        </p:txBody>
      </p:sp>
    </p:spTree>
    <p:extLst>
      <p:ext uri="{BB962C8B-B14F-4D97-AF65-F5344CB8AC3E}">
        <p14:creationId xmlns:p14="http://schemas.microsoft.com/office/powerpoint/2010/main" val="2665015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94B90E-CFFD-4A79-93A8-3265AAA49A48}"/>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843511CF-B5A3-4C30-9533-FE0CDDFB9A01}"/>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4" name="Title 3">
            <a:extLst>
              <a:ext uri="{FF2B5EF4-FFF2-40B4-BE49-F238E27FC236}">
                <a16:creationId xmlns:a16="http://schemas.microsoft.com/office/drawing/2014/main" xmlns="" id="{5952C3A4-3DC5-4859-A5F7-9A20A3192132}"/>
              </a:ext>
            </a:extLst>
          </p:cNvPr>
          <p:cNvSpPr>
            <a:spLocks noGrp="1"/>
          </p:cNvSpPr>
          <p:nvPr>
            <p:ph type="title"/>
          </p:nvPr>
        </p:nvSpPr>
        <p:spPr>
          <a:xfrm>
            <a:off x="-1553183" y="87511"/>
            <a:ext cx="13745183" cy="1797868"/>
          </a:xfrm>
        </p:spPr>
        <p:txBody>
          <a:bodyPr/>
          <a:lstStyle/>
          <a:p>
            <a:pPr algn="ctr"/>
            <a:r>
              <a:rPr lang="en-US" sz="4800" b="1" u="sng" dirty="0"/>
              <a:t>Techno Stack:</a:t>
            </a:r>
          </a:p>
        </p:txBody>
      </p:sp>
      <p:sp>
        <p:nvSpPr>
          <p:cNvPr id="5" name="TextBox 4">
            <a:extLst>
              <a:ext uri="{FF2B5EF4-FFF2-40B4-BE49-F238E27FC236}">
                <a16:creationId xmlns:a16="http://schemas.microsoft.com/office/drawing/2014/main" xmlns="" id="{D4B1DD68-9C2F-4675-945C-5D3CAC1407E6}"/>
              </a:ext>
            </a:extLst>
          </p:cNvPr>
          <p:cNvSpPr txBox="1"/>
          <p:nvPr/>
        </p:nvSpPr>
        <p:spPr>
          <a:xfrm>
            <a:off x="133350" y="1651915"/>
            <a:ext cx="11801475" cy="4474623"/>
          </a:xfrm>
          <a:prstGeom prst="rect">
            <a:avLst/>
          </a:prstGeom>
          <a:noFill/>
        </p:spPr>
        <p:txBody>
          <a:bodyPr wrap="square" rtlCol="0">
            <a:spAutoFit/>
          </a:bodyPr>
          <a:lstStyle/>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Adobe XD: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Adobe XD is the Adobe prototyping tool for user experience and interaction designers. Adobe XD features are used for creating wireframes, prototypes, and screen designs for digital products such as websites and mobile apps</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 </a:t>
            </a:r>
            <a:r>
              <a:rPr lang="en-US" sz="1800" dirty="0">
                <a:solidFill>
                  <a:srgbClr val="212121"/>
                </a:solidFill>
                <a:effectLst/>
                <a:latin typeface="Arial Rounded MT Bold" panose="020F0704030504030204" pitchFamily="34" charset="0"/>
                <a:ea typeface="Times New Roman" panose="02020603050405020304" pitchFamily="18" charset="0"/>
                <a:cs typeface="Symbol" panose="05050102010706020507" pitchFamily="18" charset="2"/>
              </a:rPr>
              <a:t>XML: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The Extensible Markup Language (XML) is a simple text-based format for representing structured information: documents, data, configuration, books, transactions, invoices, and much more. It provides a standard method to access information, making it easier for applications and devices of all kinds to use, store, transmit, and display data.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Android Studio:</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is the official Integrated Development Environment (IDE) for Android app development, based on IntelliJ IDEA. It is a unified environment where you can develop for all Android devices.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04800" marR="43815" indent="-228600" algn="just">
              <a:lnSpc>
                <a:spcPct val="114000"/>
              </a:lnSpc>
              <a:spcBef>
                <a:spcPts val="0"/>
              </a:spcBef>
              <a:spcAft>
                <a:spcPts val="0"/>
              </a:spcAft>
              <a:tabLst>
                <a:tab pos="304800" algn="l"/>
              </a:tabLst>
            </a:pP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Java:</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can be used to create complete applications that may run on a single computer or be distributed among servers and clients in a network. It can also be used to build a small application module or applet (a simply designed, small application) for use as part of a Web page.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8732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C49135F-AD42-4712-BDFC-70126D7E0F85}"/>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C6980089-7987-4C83-9D6D-D879128A61E1}"/>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4" name="Title 3">
            <a:extLst>
              <a:ext uri="{FF2B5EF4-FFF2-40B4-BE49-F238E27FC236}">
                <a16:creationId xmlns:a16="http://schemas.microsoft.com/office/drawing/2014/main" xmlns="" id="{2AD1A506-ABF4-46EA-96AD-4915A12F7199}"/>
              </a:ext>
            </a:extLst>
          </p:cNvPr>
          <p:cNvSpPr>
            <a:spLocks noGrp="1"/>
          </p:cNvSpPr>
          <p:nvPr>
            <p:ph type="title"/>
          </p:nvPr>
        </p:nvSpPr>
        <p:spPr>
          <a:xfrm>
            <a:off x="896829" y="289249"/>
            <a:ext cx="10156826" cy="6064898"/>
          </a:xfrm>
        </p:spPr>
        <p:txBody>
          <a:bodyPr/>
          <a:lstStyle/>
          <a:p>
            <a:pPr marL="304800" marR="43815" indent="-228600">
              <a:lnSpc>
                <a:spcPct val="114000"/>
              </a:lnSpc>
              <a:spcBef>
                <a:spcPts val="0"/>
              </a:spcBef>
              <a:spcAft>
                <a:spcPts val="0"/>
              </a:spcAft>
              <a:tabLst>
                <a:tab pos="304800" algn="l"/>
              </a:tabLst>
            </a:pP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Google Maps API:</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The Maps JavaScript API lets you customize maps with your own content and imagery for display on web pages and mobile devices. The Maps JavaScript API features four basic map types (roadmap, satellite, hybrid, and terrain) which you can modify using layers and styles, controls and events, and various services and libraries.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Fire database:</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the fire </a:t>
            </a:r>
            <a:r>
              <a:rPr lang="en-US" sz="180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realtime</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database is a cloud-hosted  database in which data is stored as JSON. The data is </a:t>
            </a:r>
            <a:r>
              <a:rPr lang="en-US" sz="180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synchronised</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in real time to every connected </a:t>
            </a:r>
            <a:r>
              <a:rPr lang="en-US" sz="180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client.By</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using a single API, the fire database provides the application with the current value of the data and updates to that data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 </a:t>
            </a:r>
            <a:r>
              <a:rPr lang="en-US" sz="1800" dirty="0" err="1">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Cloudinary</a:t>
            </a:r>
            <a:r>
              <a:rPr lang="en-US" sz="1800" dirty="0">
                <a:solidFill>
                  <a:srgbClr val="212121"/>
                </a:solidFill>
                <a:effectLst/>
                <a:latin typeface="Arial Rounded MT Bold" panose="020F0704030504030204" pitchFamily="34" charset="0"/>
                <a:ea typeface="Times New Roman" panose="02020603050405020304" pitchFamily="18" charset="0"/>
                <a:cs typeface="Times New Roman" panose="02020603050405020304" pitchFamily="18" charset="0"/>
              </a:rPr>
              <a:t> image database:</a:t>
            </a: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is an end to end image and video management solution for websites and mobile app, covering everything from image and video uploads, storage, manipulations, optimizations to delivery</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212121"/>
                </a:solidFill>
                <a:effectLst/>
                <a:latin typeface="Symbol" panose="05050102010706020507" pitchFamily="18" charset="2"/>
                <a:ea typeface="Times New Roman" panose="02020603050405020304" pitchFamily="18" charset="0"/>
                <a:cs typeface="Symbol" panose="05050102010706020507" pitchFamily="18" charset="2"/>
              </a:rPr>
              <a:t>·  </a:t>
            </a:r>
            <a:r>
              <a:rPr lang="en-US" sz="180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Geo-Tagging: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Geo-tagging is the process of encoding digital photographs with the GPS latitude and longitude location information of where the photograph was taken. The images are  then incorporated into GIS mapping tools, creating a rich, multimedia representation of an incident. As you can imagine, geo-tagged photos greatly enhance situational awareness for large incidents and events.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2758955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BEC46ADB-55E5-43DA-8E91-C49412A33045}"/>
              </a:ext>
            </a:extLst>
          </p:cNvPr>
          <p:cNvSpPr>
            <a:spLocks noGrp="1"/>
          </p:cNvSpPr>
          <p:nvPr>
            <p:ph type="title"/>
          </p:nvPr>
        </p:nvSpPr>
        <p:spPr/>
        <p:txBody>
          <a:bodyPr/>
          <a:lstStyle/>
          <a:p>
            <a:r>
              <a:rPr lang="en-US" dirty="0"/>
              <a:t>SIH 2022</a:t>
            </a:r>
          </a:p>
        </p:txBody>
      </p:sp>
      <p:sp>
        <p:nvSpPr>
          <p:cNvPr id="2" name="Text Placeholder 1">
            <a:extLst>
              <a:ext uri="{FF2B5EF4-FFF2-40B4-BE49-F238E27FC236}">
                <a16:creationId xmlns:a16="http://schemas.microsoft.com/office/drawing/2014/main" xmlns="" id="{C11A7FF5-E7DB-4462-BC64-12126BDC0DFB}"/>
              </a:ext>
            </a:extLst>
          </p:cNvPr>
          <p:cNvSpPr>
            <a:spLocks noGrp="1"/>
          </p:cNvSpPr>
          <p:nvPr>
            <p:ph type="body" sz="quarter" idx="11"/>
          </p:nvPr>
        </p:nvSpPr>
        <p:spPr>
          <a:xfrm>
            <a:off x="7258050" y="2000250"/>
            <a:ext cx="4722456" cy="4055317"/>
          </a:xfrm>
        </p:spPr>
        <p:txBody>
          <a:bodyPr>
            <a:normAutofit fontScale="92500" lnSpcReduction="20000"/>
          </a:bodyPr>
          <a:lstStyle/>
          <a:p>
            <a:pPr marL="63500" marR="0">
              <a:lnSpc>
                <a:spcPct val="115000"/>
              </a:lnSpc>
              <a:spcBef>
                <a:spcPts val="55"/>
              </a:spcBef>
              <a:spcAft>
                <a:spcPts val="0"/>
              </a:spcAft>
            </a:pP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T</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c</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hn</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o</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l</a:t>
            </a:r>
            <a:r>
              <a:rPr lang="en-US" sz="1800" b="1" dirty="0">
                <a:effectLst/>
                <a:latin typeface="Calibri" panose="020F0502020204030204" pitchFamily="34" charset="0"/>
                <a:ea typeface="Times New Roman" panose="02020603050405020304" pitchFamily="18" charset="0"/>
                <a:cs typeface="Calibri" panose="020F0502020204030204" pitchFamily="34" charset="0"/>
              </a:rPr>
              <a:t>ogy</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Bu</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c</a:t>
            </a:r>
            <a:r>
              <a:rPr lang="en-US" sz="1800" b="1" dirty="0">
                <a:effectLst/>
                <a:latin typeface="Calibri" panose="020F0502020204030204" pitchFamily="34" charset="0"/>
                <a:ea typeface="Times New Roman" panose="02020603050405020304" pitchFamily="18" charset="0"/>
                <a:cs typeface="Calibri" panose="020F0502020204030204" pitchFamily="34" charset="0"/>
              </a:rPr>
              <a:t>k</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t:</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o</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ftw</a:t>
            </a:r>
            <a:r>
              <a:rPr lang="en-US" sz="1800" dirty="0">
                <a:effectLst/>
                <a:latin typeface="Calibri" panose="020F0502020204030204" pitchFamily="34" charset="0"/>
                <a:ea typeface="Times New Roman" panose="02020603050405020304" pitchFamily="18" charset="0"/>
                <a:cs typeface="Calibri" panose="020F0502020204030204" pitchFamily="34" charset="0"/>
              </a:rPr>
              <a:t>ar</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e</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-M</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o</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b</a:t>
            </a:r>
            <a:r>
              <a:rPr lang="en-US" sz="1800" dirty="0">
                <a:effectLst/>
                <a:latin typeface="Calibri" panose="020F0502020204030204" pitchFamily="34" charset="0"/>
                <a:ea typeface="Times New Roman" panose="02020603050405020304" pitchFamily="18" charset="0"/>
                <a:cs typeface="Calibri" panose="020F0502020204030204" pitchFamily="34" charset="0"/>
              </a:rPr>
              <a:t>ile</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A</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p</a:t>
            </a:r>
            <a:r>
              <a:rPr lang="en-US" sz="1800" dirty="0">
                <a:effectLst/>
                <a:latin typeface="Calibri" panose="020F0502020204030204" pitchFamily="34" charset="0"/>
                <a:ea typeface="Times New Roman" panose="02020603050405020304" pitchFamily="18" charset="0"/>
                <a:cs typeface="Calibri" panose="020F0502020204030204" pitchFamily="34" charset="0"/>
              </a:rPr>
              <a:t>p</a:t>
            </a:r>
            <a:r>
              <a:rPr lang="en-US" sz="1800" spc="-5" dirty="0">
                <a:latin typeface="Calibri" panose="020F0502020204030204" pitchFamily="34" charset="0"/>
                <a:ea typeface="Times New Roman" panose="02020603050405020304" pitchFamily="18" charset="0"/>
                <a:cs typeface="Calibri" panose="020F0502020204030204" pitchFamily="34" charset="0"/>
              </a:rPr>
              <a:t> </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D</a:t>
            </a:r>
            <a:r>
              <a:rPr lang="en-US" sz="1800" dirty="0">
                <a:effectLst/>
                <a:latin typeface="Calibri" panose="020F0502020204030204" pitchFamily="34" charset="0"/>
                <a:ea typeface="Times New Roman" panose="02020603050405020304" pitchFamily="18" charset="0"/>
                <a:cs typeface="Calibri" panose="020F0502020204030204" pitchFamily="34" charset="0"/>
              </a:rPr>
              <a:t>e</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v</a:t>
            </a:r>
            <a:r>
              <a:rPr lang="en-US" sz="1800" dirty="0">
                <a:effectLst/>
                <a:latin typeface="Calibri" panose="020F0502020204030204" pitchFamily="34" charset="0"/>
                <a:ea typeface="Times New Roman" panose="02020603050405020304" pitchFamily="18" charset="0"/>
                <a:cs typeface="Calibri" panose="020F0502020204030204" pitchFamily="34" charset="0"/>
              </a:rPr>
              <a:t>el</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o</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p</a:t>
            </a:r>
            <a:r>
              <a:rPr lang="en-US" sz="1800" dirty="0">
                <a:effectLst/>
                <a:latin typeface="Calibri" panose="020F0502020204030204" pitchFamily="34" charset="0"/>
                <a:ea typeface="Times New Roman" panose="02020603050405020304" pitchFamily="18" charset="0"/>
                <a:cs typeface="Calibri" panose="020F0502020204030204" pitchFamily="34" charset="0"/>
              </a:rPr>
              <a:t>ment                </a:t>
            </a:r>
            <a:r>
              <a:rPr lang="en-US" sz="1800" spc="25" dirty="0">
                <a:effectLst/>
                <a:latin typeface="Calibri" panose="020F0502020204030204" pitchFamily="34" charset="0"/>
                <a:ea typeface="Times New Roman" panose="02020603050405020304" pitchFamily="18" charset="0"/>
                <a:cs typeface="Calibri" panose="020F0502020204030204" pitchFamily="34" charset="0"/>
              </a:rPr>
              <a:t> </a:t>
            </a:r>
          </a:p>
          <a:p>
            <a:pPr marL="63500" marR="0">
              <a:lnSpc>
                <a:spcPct val="115000"/>
              </a:lnSpc>
              <a:spcBef>
                <a:spcPts val="55"/>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C</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a</a:t>
            </a:r>
            <a:r>
              <a:rPr lang="en-US" sz="1800" b="1" dirty="0">
                <a:effectLst/>
                <a:latin typeface="Calibri" panose="020F0502020204030204" pitchFamily="34" charset="0"/>
                <a:ea typeface="Times New Roman" panose="02020603050405020304" pitchFamily="18" charset="0"/>
                <a:cs typeface="Calibri" panose="020F0502020204030204" pitchFamily="34" charset="0"/>
              </a:rPr>
              <a:t>te</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g</a:t>
            </a:r>
            <a:r>
              <a:rPr lang="en-US" sz="1800" b="1" dirty="0">
                <a:effectLst/>
                <a:latin typeface="Calibri" panose="020F0502020204030204" pitchFamily="34" charset="0"/>
                <a:ea typeface="Times New Roman" panose="02020603050405020304" pitchFamily="18" charset="0"/>
                <a:cs typeface="Calibri" panose="020F0502020204030204" pitchFamily="34" charset="0"/>
              </a:rPr>
              <a:t>o</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ry</a:t>
            </a:r>
            <a:r>
              <a:rPr lang="en-US"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o</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f</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t</a:t>
            </a:r>
            <a:r>
              <a:rPr lang="en-US" sz="1800" spc="-5" dirty="0">
                <a:effectLst/>
                <a:latin typeface="Calibri" panose="020F0502020204030204" pitchFamily="34" charset="0"/>
                <a:ea typeface="Times New Roman" panose="02020603050405020304" pitchFamily="18" charset="0"/>
                <a:cs typeface="Calibri" panose="020F0502020204030204" pitchFamily="34" charset="0"/>
              </a:rPr>
              <a:t>w</a:t>
            </a:r>
            <a:r>
              <a:rPr lang="en-US" sz="1800" dirty="0">
                <a:effectLst/>
                <a:latin typeface="Calibri" panose="020F0502020204030204" pitchFamily="34" charset="0"/>
                <a:ea typeface="Times New Roman" panose="02020603050405020304" pitchFamily="18" charset="0"/>
                <a:cs typeface="Calibri" panose="020F0502020204030204" pitchFamily="34" charset="0"/>
              </a:rPr>
              <a:t>are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C</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o</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m</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p</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a</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n</a:t>
            </a:r>
            <a:r>
              <a:rPr lang="en-US" sz="1800" b="1" dirty="0">
                <a:effectLst/>
                <a:latin typeface="Calibri" panose="020F0502020204030204" pitchFamily="34" charset="0"/>
                <a:ea typeface="Times New Roman" panose="02020603050405020304" pitchFamily="18" charset="0"/>
                <a:cs typeface="Calibri" panose="020F0502020204030204" pitchFamily="34" charset="0"/>
              </a:rPr>
              <a:t>y Na</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me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M</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ini</a:t>
            </a:r>
            <a:r>
              <a:rPr lang="en-US" sz="1800" b="1" dirty="0">
                <a:effectLst/>
                <a:latin typeface="Calibri" panose="020F0502020204030204" pitchFamily="34" charset="0"/>
                <a:ea typeface="Times New Roman" panose="02020603050405020304" pitchFamily="18" charset="0"/>
                <a:cs typeface="Calibri" panose="020F0502020204030204" pitchFamily="34" charset="0"/>
              </a:rPr>
              <a:t>s</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t</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y</a:t>
            </a:r>
            <a:r>
              <a:rPr lang="en-US" sz="1800" b="1" spc="15"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Na</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me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National Institute of Ocean Technology (NIOT</a:t>
            </a:r>
            <a:r>
              <a:rPr lang="en-US" sz="1800" dirty="0" smtClean="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a:t>
            </a:r>
          </a:p>
          <a:p>
            <a:pPr marL="63500" marR="0">
              <a:lnSpc>
                <a:spcPct val="115000"/>
              </a:lnSpc>
              <a:spcBef>
                <a:spcPts val="215"/>
              </a:spcBef>
              <a:spcAft>
                <a:spcPts val="0"/>
              </a:spcAft>
            </a:pPr>
            <a:r>
              <a:rPr lang="en-US" sz="1800" dirty="0" smtClean="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Ministry of Earth Sciences (</a:t>
            </a:r>
            <a:r>
              <a:rPr lang="en-US" sz="1800" dirty="0" err="1">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MoES</a:t>
            </a:r>
            <a:r>
              <a:rPr lang="en-US" sz="1800" dirty="0" smtClean="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a:t>
            </a:r>
            <a:r>
              <a:rPr lang="en-US" sz="1800" spc="10"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Pro</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b</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l</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m C</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od</a:t>
            </a:r>
            <a:r>
              <a:rPr lang="en-US" sz="1800" b="1" spc="-5" dirty="0">
                <a:effectLst/>
                <a:latin typeface="Calibri" panose="020F0502020204030204" pitchFamily="34" charset="0"/>
                <a:ea typeface="Times New Roman" panose="02020603050405020304" pitchFamily="18" charset="0"/>
                <a:cs typeface="Calibri" panose="020F0502020204030204" pitchFamily="34" charset="0"/>
              </a:rPr>
              <a:t>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spc="30" dirty="0">
                <a:effectLst/>
                <a:latin typeface="Calibri" panose="020F0502020204030204" pitchFamily="34" charset="0"/>
                <a:ea typeface="Times New Roman" panose="02020603050405020304" pitchFamily="18" charset="0"/>
                <a:cs typeface="Calibri" panose="020F0502020204030204" pitchFamily="34" charset="0"/>
              </a:rPr>
              <a:t> </a:t>
            </a:r>
            <a:r>
              <a:rPr lang="en-US" sz="1800" spc="-5"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GR922</a:t>
            </a:r>
          </a:p>
          <a:p>
            <a:pPr marL="63500" marR="0">
              <a:lnSpc>
                <a:spcPct val="115000"/>
              </a:lnSpc>
              <a:spcBef>
                <a:spcPts val="215"/>
              </a:spcBef>
              <a:spcAft>
                <a:spcPts val="0"/>
              </a:spcAft>
            </a:pPr>
            <a:r>
              <a:rPr lang="en-US" sz="1800" b="1" spc="5" dirty="0">
                <a:effectLst/>
                <a:latin typeface="Calibri" panose="020F0502020204030204" pitchFamily="34" charset="0"/>
                <a:ea typeface="Times New Roman" panose="02020603050405020304" pitchFamily="18" charset="0"/>
              </a:rPr>
              <a:t>T</a:t>
            </a:r>
            <a:r>
              <a:rPr lang="en-US" sz="1800" b="1" spc="-5" dirty="0">
                <a:effectLst/>
                <a:latin typeface="Calibri" panose="020F0502020204030204" pitchFamily="34" charset="0"/>
                <a:ea typeface="Times New Roman" panose="02020603050405020304" pitchFamily="18" charset="0"/>
              </a:rPr>
              <a:t>ea</a:t>
            </a:r>
            <a:r>
              <a:rPr lang="en-US" sz="1800" b="1" dirty="0">
                <a:effectLst/>
                <a:latin typeface="Calibri" panose="020F0502020204030204" pitchFamily="34" charset="0"/>
                <a:ea typeface="Times New Roman" panose="02020603050405020304" pitchFamily="18" charset="0"/>
              </a:rPr>
              <a:t>m </a:t>
            </a:r>
            <a:r>
              <a:rPr lang="en-US" sz="1800" b="1" spc="-5" dirty="0">
                <a:latin typeface="Calibri" panose="020F0502020204030204" pitchFamily="34" charset="0"/>
                <a:ea typeface="Times New Roman" panose="02020603050405020304" pitchFamily="18" charset="0"/>
              </a:rPr>
              <a:t>Member</a:t>
            </a:r>
            <a:r>
              <a:rPr lang="en-US" sz="1800" b="1" spc="10" dirty="0">
                <a:effectLst/>
                <a:latin typeface="Calibri" panose="020F0502020204030204" pitchFamily="34" charset="0"/>
                <a:ea typeface="Times New Roman" panose="02020603050405020304" pitchFamily="18" charset="0"/>
              </a:rPr>
              <a:t>s</a:t>
            </a:r>
            <a:r>
              <a:rPr lang="en-US" sz="1800" b="1" dirty="0">
                <a:effectLst/>
                <a:latin typeface="Calibri" panose="020F0502020204030204" pitchFamily="34" charset="0"/>
                <a:ea typeface="Times New Roman" panose="02020603050405020304" pitchFamily="18" charset="0"/>
              </a:rPr>
              <a:t>:</a:t>
            </a:r>
            <a:r>
              <a:rPr lang="en-US" sz="1800" b="1" spc="15" dirty="0">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Dipanshu Mishra </a:t>
            </a:r>
            <a:r>
              <a:rPr lang="en-US" sz="1800" dirty="0" smtClean="0">
                <a:solidFill>
                  <a:srgbClr val="000000"/>
                </a:solidFill>
                <a:latin typeface="Calibri" panose="020F0502020204030204" pitchFamily="34" charset="0"/>
                <a:ea typeface="Times New Roman" panose="02020603050405020304" pitchFamily="18" charset="0"/>
              </a:rPr>
              <a:t>( CSE </a:t>
            </a:r>
            <a:r>
              <a:rPr lang="en-US" sz="1800" dirty="0" smtClean="0">
                <a:solidFill>
                  <a:srgbClr val="000000"/>
                </a:solidFill>
                <a:effectLst/>
                <a:latin typeface="Calibri" panose="020F0502020204030204" pitchFamily="34" charset="0"/>
                <a:ea typeface="Times New Roman" panose="02020603050405020304" pitchFamily="18" charset="0"/>
              </a:rPr>
              <a:t>6</a:t>
            </a:r>
            <a:r>
              <a:rPr lang="en-US" sz="1800" baseline="30000" dirty="0" smtClean="0">
                <a:solidFill>
                  <a:srgbClr val="000000"/>
                </a:solidFill>
                <a:effectLst/>
                <a:latin typeface="Calibri" panose="020F0502020204030204" pitchFamily="34" charset="0"/>
                <a:ea typeface="Times New Roman" panose="02020603050405020304" pitchFamily="18" charset="0"/>
              </a:rPr>
              <a:t>th</a:t>
            </a:r>
            <a:r>
              <a:rPr lang="en-US" sz="1800" dirty="0" smtClean="0">
                <a:solidFill>
                  <a:srgbClr val="000000"/>
                </a:solidFill>
                <a:effectLst/>
                <a:latin typeface="Calibri" panose="020F0502020204030204" pitchFamily="34" charset="0"/>
                <a:ea typeface="Times New Roman" panose="02020603050405020304" pitchFamily="18" charset="0"/>
              </a:rPr>
              <a:t> SEM )</a:t>
            </a:r>
            <a:endParaRPr lang="en-US" sz="1800" dirty="0">
              <a:solidFill>
                <a:srgbClr val="000000"/>
              </a:solidFill>
              <a:effectLst/>
              <a:latin typeface="Calibri" panose="020F0502020204030204" pitchFamily="34" charset="0"/>
              <a:ea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Anmol</a:t>
            </a: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Sahu</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rPr>
              <a:t>( CSE </a:t>
            </a:r>
            <a:r>
              <a:rPr lang="en-US" sz="1800" dirty="0">
                <a:solidFill>
                  <a:srgbClr val="000000"/>
                </a:solidFill>
                <a:latin typeface="Calibri" panose="020F0502020204030204" pitchFamily="34" charset="0"/>
                <a:ea typeface="Times New Roman" panose="02020603050405020304" pitchFamily="18" charset="0"/>
              </a:rPr>
              <a:t>6</a:t>
            </a:r>
            <a:r>
              <a:rPr lang="en-US" sz="1800" baseline="30000" dirty="0">
                <a:solidFill>
                  <a:srgbClr val="000000"/>
                </a:solidFill>
                <a:latin typeface="Calibri" panose="020F0502020204030204" pitchFamily="34" charset="0"/>
                <a:ea typeface="Times New Roman" panose="02020603050405020304" pitchFamily="18" charset="0"/>
              </a:rPr>
              <a:t>th</a:t>
            </a:r>
            <a:r>
              <a:rPr lang="en-US" sz="1800" dirty="0">
                <a:solidFill>
                  <a:srgbClr val="000000"/>
                </a:solidFill>
                <a:latin typeface="Calibri" panose="020F0502020204030204" pitchFamily="34" charset="0"/>
                <a:ea typeface="Times New Roman" panose="02020603050405020304" pitchFamily="18" charset="0"/>
              </a:rPr>
              <a:t> SEM )</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Akash</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Kanojiya</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rPr>
              <a:t>( CSE </a:t>
            </a:r>
            <a:r>
              <a:rPr lang="en-US" sz="1800" dirty="0">
                <a:solidFill>
                  <a:srgbClr val="000000"/>
                </a:solidFill>
                <a:latin typeface="Calibri" panose="020F0502020204030204" pitchFamily="34" charset="0"/>
                <a:ea typeface="Times New Roman" panose="02020603050405020304" pitchFamily="18" charset="0"/>
              </a:rPr>
              <a:t>6</a:t>
            </a:r>
            <a:r>
              <a:rPr lang="en-US" sz="1800" baseline="30000" dirty="0">
                <a:solidFill>
                  <a:srgbClr val="000000"/>
                </a:solidFill>
                <a:latin typeface="Calibri" panose="020F0502020204030204" pitchFamily="34" charset="0"/>
                <a:ea typeface="Times New Roman" panose="02020603050405020304" pitchFamily="18" charset="0"/>
              </a:rPr>
              <a:t>th</a:t>
            </a:r>
            <a:r>
              <a:rPr lang="en-US" sz="1800" dirty="0">
                <a:solidFill>
                  <a:srgbClr val="000000"/>
                </a:solidFill>
                <a:latin typeface="Calibri" panose="020F0502020204030204" pitchFamily="34" charset="0"/>
                <a:ea typeface="Times New Roman" panose="02020603050405020304" pitchFamily="18" charset="0"/>
              </a:rPr>
              <a:t> SEM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Isha</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Shrivastava</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rPr>
              <a:t>( CSE 4</a:t>
            </a:r>
            <a:r>
              <a:rPr lang="en-US" sz="1800" baseline="30000" dirty="0" smtClean="0">
                <a:solidFill>
                  <a:srgbClr val="000000"/>
                </a:solidFill>
                <a:latin typeface="Calibri" panose="020F0502020204030204" pitchFamily="34" charset="0"/>
                <a:ea typeface="Times New Roman" panose="02020603050405020304" pitchFamily="18" charset="0"/>
              </a:rPr>
              <a:t>th</a:t>
            </a:r>
            <a:r>
              <a:rPr lang="en-US" sz="1800" dirty="0" smtClean="0">
                <a:solidFill>
                  <a:srgbClr val="000000"/>
                </a:solidFill>
                <a:latin typeface="Calibri" panose="020F0502020204030204" pitchFamily="34" charset="0"/>
                <a:ea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rPr>
              <a:t>SEM )</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Radhika</a:t>
            </a: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Tiwari </a:t>
            </a:r>
            <a:r>
              <a:rPr lang="en-US" sz="1800" dirty="0" smtClean="0">
                <a:solidFill>
                  <a:srgbClr val="000000"/>
                </a:solidFill>
                <a:latin typeface="Calibri" panose="020F0502020204030204" pitchFamily="34" charset="0"/>
                <a:ea typeface="Times New Roman" panose="02020603050405020304" pitchFamily="18" charset="0"/>
              </a:rPr>
              <a:t>( CSE 4</a:t>
            </a:r>
            <a:r>
              <a:rPr lang="en-US" sz="1800" baseline="30000" dirty="0" smtClean="0">
                <a:solidFill>
                  <a:srgbClr val="000000"/>
                </a:solidFill>
                <a:latin typeface="Calibri" panose="020F0502020204030204" pitchFamily="34" charset="0"/>
                <a:ea typeface="Times New Roman" panose="02020603050405020304" pitchFamily="18" charset="0"/>
              </a:rPr>
              <a:t>th</a:t>
            </a:r>
            <a:r>
              <a:rPr lang="en-US" sz="1800" dirty="0" smtClean="0">
                <a:solidFill>
                  <a:srgbClr val="000000"/>
                </a:solidFill>
                <a:latin typeface="Calibri" panose="020F0502020204030204" pitchFamily="34" charset="0"/>
                <a:ea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rPr>
              <a:t>SEM )</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Amal</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Dubey</a:t>
            </a:r>
            <a:r>
              <a:rPr lang="en-US" sz="18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smtClean="0">
                <a:solidFill>
                  <a:srgbClr val="000000"/>
                </a:solidFill>
                <a:latin typeface="Calibri" panose="020F0502020204030204" pitchFamily="34" charset="0"/>
                <a:ea typeface="Times New Roman" panose="02020603050405020304" pitchFamily="18" charset="0"/>
              </a:rPr>
              <a:t>( CSE 4</a:t>
            </a:r>
            <a:r>
              <a:rPr lang="en-US" sz="1800" baseline="30000" dirty="0" smtClean="0">
                <a:solidFill>
                  <a:srgbClr val="000000"/>
                </a:solidFill>
                <a:latin typeface="Calibri" panose="020F0502020204030204" pitchFamily="34" charset="0"/>
                <a:ea typeface="Times New Roman" panose="02020603050405020304" pitchFamily="18" charset="0"/>
              </a:rPr>
              <a:t>th</a:t>
            </a:r>
            <a:r>
              <a:rPr lang="en-US" sz="1800" dirty="0" smtClean="0">
                <a:solidFill>
                  <a:srgbClr val="000000"/>
                </a:solidFill>
                <a:latin typeface="Calibri" panose="020F0502020204030204" pitchFamily="34" charset="0"/>
                <a:ea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rPr>
              <a:t>SEM )</a:t>
            </a:r>
            <a:endPar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215"/>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8" name="Date Placeholder 7">
            <a:extLst>
              <a:ext uri="{FF2B5EF4-FFF2-40B4-BE49-F238E27FC236}">
                <a16:creationId xmlns:a16="http://schemas.microsoft.com/office/drawing/2014/main" xmlns="" id="{B10C7A9E-B1D7-4285-8DD5-D28AFDC7B4F8}"/>
              </a:ext>
            </a:extLst>
          </p:cNvPr>
          <p:cNvSpPr>
            <a:spLocks noGrp="1"/>
          </p:cNvSpPr>
          <p:nvPr>
            <p:ph type="dt" sz="half" idx="2"/>
          </p:nvPr>
        </p:nvSpPr>
        <p:spPr/>
        <p:txBody>
          <a:bodyPr/>
          <a:lstStyle/>
          <a:p>
            <a:fld id="{5AF05980-54E0-4F3D-BAF3-4CE06FA77025}" type="datetime1">
              <a:rPr lang="en-US" smtClean="0"/>
              <a:pPr/>
              <a:t>3/16/2022</a:t>
            </a:fld>
            <a:endParaRPr lang="en-US" dirty="0"/>
          </a:p>
        </p:txBody>
      </p:sp>
      <p:sp>
        <p:nvSpPr>
          <p:cNvPr id="9" name="Slide Number Placeholder 8">
            <a:extLst>
              <a:ext uri="{FF2B5EF4-FFF2-40B4-BE49-F238E27FC236}">
                <a16:creationId xmlns:a16="http://schemas.microsoft.com/office/drawing/2014/main" xmlns=""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4" name="Picture 3">
            <a:extLst>
              <a:ext uri="{FF2B5EF4-FFF2-40B4-BE49-F238E27FC236}">
                <a16:creationId xmlns:a16="http://schemas.microsoft.com/office/drawing/2014/main" xmlns="" id="{911FE7E2-1E0E-4F09-86A8-E54C5C4AF8F8}"/>
              </a:ext>
            </a:extLst>
          </p:cNvPr>
          <p:cNvPicPr>
            <a:picLocks noChangeAspect="1"/>
          </p:cNvPicPr>
          <p:nvPr/>
        </p:nvPicPr>
        <p:blipFill>
          <a:blip r:embed="rId2"/>
          <a:stretch>
            <a:fillRect/>
          </a:stretch>
        </p:blipFill>
        <p:spPr>
          <a:xfrm>
            <a:off x="133351" y="2360644"/>
            <a:ext cx="7004567" cy="3862873"/>
          </a:xfrm>
          <a:prstGeom prst="rect">
            <a:avLst/>
          </a:prstGeom>
        </p:spPr>
      </p:pic>
    </p:spTree>
    <p:extLst>
      <p:ext uri="{BB962C8B-B14F-4D97-AF65-F5344CB8AC3E}">
        <p14:creationId xmlns:p14="http://schemas.microsoft.com/office/powerpoint/2010/main" val="2865516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64DC8B4C-BBE6-454D-A177-9710590360E7}"/>
              </a:ext>
            </a:extLst>
          </p:cNvPr>
          <p:cNvSpPr>
            <a:spLocks noGrp="1"/>
          </p:cNvSpPr>
          <p:nvPr>
            <p:ph type="body" sz="quarter" idx="13"/>
          </p:nvPr>
        </p:nvSpPr>
        <p:spPr>
          <a:xfrm>
            <a:off x="4148918" y="4799922"/>
            <a:ext cx="6251314" cy="4153652"/>
          </a:xfrm>
        </p:spPr>
        <p:txBody>
          <a:bodyPr/>
          <a:lstStyle/>
          <a:p>
            <a:endParaRPr lang="en-US" sz="2800" dirty="0"/>
          </a:p>
        </p:txBody>
      </p:sp>
      <p:sp>
        <p:nvSpPr>
          <p:cNvPr id="6" name="Title 5">
            <a:extLst>
              <a:ext uri="{FF2B5EF4-FFF2-40B4-BE49-F238E27FC236}">
                <a16:creationId xmlns:a16="http://schemas.microsoft.com/office/drawing/2014/main" xmlns="" id="{9DF156B8-EC83-4A3C-A7BC-C7DE1E0F5551}"/>
              </a:ext>
            </a:extLst>
          </p:cNvPr>
          <p:cNvSpPr>
            <a:spLocks noGrp="1"/>
          </p:cNvSpPr>
          <p:nvPr>
            <p:ph type="title"/>
          </p:nvPr>
        </p:nvSpPr>
        <p:spPr>
          <a:xfrm>
            <a:off x="3037155" y="214605"/>
            <a:ext cx="6674802" cy="1203648"/>
          </a:xfrm>
        </p:spPr>
        <p:txBody>
          <a:bodyPr>
            <a:normAutofit/>
          </a:bodyPr>
          <a:lstStyle/>
          <a:p>
            <a:r>
              <a:rPr lang="en-US" b="1" u="sng" dirty="0"/>
              <a:t>DEPENDENCIES:</a:t>
            </a:r>
          </a:p>
        </p:txBody>
      </p:sp>
      <p:sp>
        <p:nvSpPr>
          <p:cNvPr id="2" name="Date Placeholder 1">
            <a:extLst>
              <a:ext uri="{FF2B5EF4-FFF2-40B4-BE49-F238E27FC236}">
                <a16:creationId xmlns:a16="http://schemas.microsoft.com/office/drawing/2014/main" xmlns="" id="{45EB757A-520A-4878-B14C-3625ABB7D35D}"/>
              </a:ext>
            </a:extLst>
          </p:cNvPr>
          <p:cNvSpPr>
            <a:spLocks noGrp="1"/>
          </p:cNvSpPr>
          <p:nvPr>
            <p:ph type="dt" sz="half" idx="4294967295"/>
          </p:nvPr>
        </p:nvSpPr>
        <p:spPr>
          <a:xfrm>
            <a:off x="0" y="6486525"/>
            <a:ext cx="2743200" cy="365125"/>
          </a:xfrm>
        </p:spPr>
        <p:txBody>
          <a:bodyPr/>
          <a:lstStyle/>
          <a:p>
            <a:fld id="{C5DB74C9-B808-4394-A017-79C83B2524EF}" type="datetime1">
              <a:rPr lang="en-US" smtClean="0"/>
              <a:t>3/16/2022</a:t>
            </a:fld>
            <a:endParaRPr lang="en-US" dirty="0"/>
          </a:p>
        </p:txBody>
      </p:sp>
      <p:sp>
        <p:nvSpPr>
          <p:cNvPr id="3" name="Slide Number Placeholder 2">
            <a:extLst>
              <a:ext uri="{FF2B5EF4-FFF2-40B4-BE49-F238E27FC236}">
                <a16:creationId xmlns:a16="http://schemas.microsoft.com/office/drawing/2014/main" xmlns="" id="{88CDD441-2CCD-4D9F-B5BD-0D7DE9138ED8}"/>
              </a:ext>
            </a:extLst>
          </p:cNvPr>
          <p:cNvSpPr>
            <a:spLocks noGrp="1"/>
          </p:cNvSpPr>
          <p:nvPr>
            <p:ph type="sldNum" sz="quarter" idx="4294967295"/>
          </p:nvPr>
        </p:nvSpPr>
        <p:spPr>
          <a:xfrm>
            <a:off x="9448800" y="6486525"/>
            <a:ext cx="2743200" cy="365125"/>
          </a:xfrm>
        </p:spPr>
        <p:txBody>
          <a:bodyPr/>
          <a:lstStyle/>
          <a:p>
            <a:fld id="{294A09A9-5501-47C1-A89A-A340965A2BE2}" type="slidenum">
              <a:rPr lang="en-US" smtClean="0"/>
              <a:pPr/>
              <a:t>20</a:t>
            </a:fld>
            <a:endParaRPr lang="en-US" dirty="0"/>
          </a:p>
        </p:txBody>
      </p:sp>
      <p:sp>
        <p:nvSpPr>
          <p:cNvPr id="10" name="Freeform 5"/>
          <p:cNvSpPr>
            <a:spLocks/>
          </p:cNvSpPr>
          <p:nvPr/>
        </p:nvSpPr>
        <p:spPr bwMode="auto">
          <a:xfrm>
            <a:off x="2880823" y="4894262"/>
            <a:ext cx="5418138" cy="0"/>
          </a:xfrm>
          <a:custGeom>
            <a:avLst/>
            <a:gdLst>
              <a:gd name="T0" fmla="*/ 0 w 8532"/>
              <a:gd name="T1" fmla="*/ 8531 w 8532"/>
            </a:gdLst>
            <a:ahLst/>
            <a:cxnLst>
              <a:cxn ang="0">
                <a:pos x="T0" y="0"/>
              </a:cxn>
              <a:cxn ang="0">
                <a:pos x="T1" y="0"/>
              </a:cxn>
            </a:cxnLst>
            <a:rect l="0" t="0" r="r" b="b"/>
            <a:pathLst>
              <a:path w="8532">
                <a:moveTo>
                  <a:pt x="0" y="0"/>
                </a:moveTo>
                <a:lnTo>
                  <a:pt x="8531" y="0"/>
                </a:lnTo>
              </a:path>
            </a:pathLst>
          </a:custGeom>
          <a:noFill/>
          <a:ln w="1346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p:cNvSpPr>
            <a:spLocks noChangeShapeType="1"/>
          </p:cNvSpPr>
          <p:nvPr/>
        </p:nvSpPr>
        <p:spPr bwMode="auto">
          <a:xfrm>
            <a:off x="750398" y="10591800"/>
            <a:ext cx="6400800" cy="7937"/>
          </a:xfrm>
          <a:prstGeom prst="straightConnector1">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375873" y="2373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8"/>
          <p:cNvSpPr>
            <a:spLocks noChangeArrowheads="1"/>
          </p:cNvSpPr>
          <p:nvPr/>
        </p:nvSpPr>
        <p:spPr bwMode="auto">
          <a:xfrm>
            <a:off x="1452073" y="2301271"/>
            <a:ext cx="110154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GPS (GLOBAL</a:t>
            </a:r>
            <a:r>
              <a:rPr kumimoji="0" lang="en-US" sz="2400" b="0" i="0" u="none" strike="noStrike" cap="none" normalizeH="0" baseline="0" dirty="0" smtClean="0">
                <a:ln>
                  <a:noFill/>
                </a:ln>
                <a:solidFill>
                  <a:srgbClr val="000000"/>
                </a:solidFill>
                <a:effectLst/>
                <a:latin typeface="Arial Rounded MT Bold" panose="020F0704030504030204" pitchFamily="34" charset="0"/>
                <a:ea typeface="Times New Roman" panose="02020603050405020304" pitchFamily="18" charset="0"/>
                <a:cs typeface="Calibri" panose="020F0502020204030204" pitchFamily="34" charset="0"/>
              </a:rPr>
              <a:t> </a:t>
            </a:r>
            <a:r>
              <a:rPr kumimoji="0" lang="en-US"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POSITIONING SYSTEM)</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PERMISSION’S FROM TELECOM COMPANIES (FOR OTP AND MOBILE NUMBER REGISTRATION)</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INTERNET CONNECTION, LOCATION AND CAMERA PERMISSION  </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4484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C11AE17-F469-4D10-8160-34975288889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140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xmlns=""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xmlns="" id="{EA6B7DE5-BFCC-4EEF-9609-8AA1C7CAD3B0}"/>
              </a:ext>
            </a:extLst>
          </p:cNvPr>
          <p:cNvSpPr>
            <a:spLocks noGrp="1"/>
          </p:cNvSpPr>
          <p:nvPr>
            <p:ph type="title"/>
          </p:nvPr>
        </p:nvSpPr>
        <p:spPr>
          <a:xfrm>
            <a:off x="7112259" y="432604"/>
            <a:ext cx="3935647" cy="1340615"/>
          </a:xfrm>
        </p:spPr>
        <p:txBody>
          <a:bodyPr/>
          <a:lstStyle/>
          <a:p>
            <a:r>
              <a:rPr lang="en-US" b="1" u="sng" dirty="0"/>
              <a:t>Problem Statement:</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sz="quarter" idx="13"/>
          </p:nvPr>
        </p:nvSpPr>
        <p:spPr>
          <a:xfrm>
            <a:off x="7039714" y="1851472"/>
            <a:ext cx="3924300" cy="4391025"/>
          </a:xfrm>
        </p:spPr>
        <p:txBody>
          <a:bodyPr>
            <a:normAutofit/>
          </a:bodyPr>
          <a:lstStyle/>
          <a:p>
            <a:r>
              <a:rPr lang="en-US" sz="2400" dirty="0"/>
              <a:t>Uploading and updating the database of pothole on road on Maps to help people driving their vehicle when the roads are flooded.</a:t>
            </a:r>
          </a:p>
        </p:txBody>
      </p:sp>
      <p:sp>
        <p:nvSpPr>
          <p:cNvPr id="34" name="Date Placeholder 33">
            <a:extLst>
              <a:ext uri="{FF2B5EF4-FFF2-40B4-BE49-F238E27FC236}">
                <a16:creationId xmlns:a16="http://schemas.microsoft.com/office/drawing/2014/main" xmlns="" id="{D30A968E-AB03-4BB5-BF8E-EB31DFD33B17}"/>
              </a:ext>
            </a:extLst>
          </p:cNvPr>
          <p:cNvSpPr>
            <a:spLocks noGrp="1"/>
          </p:cNvSpPr>
          <p:nvPr>
            <p:ph type="dt" sz="half" idx="2"/>
          </p:nvPr>
        </p:nvSpPr>
        <p:spPr/>
        <p:txBody>
          <a:bodyPr/>
          <a:lstStyle/>
          <a:p>
            <a:fld id="{9FEF76E7-2EBE-4103-B764-AD23619BE076}" type="datetime1">
              <a:rPr lang="en-US" smtClean="0"/>
              <a:pPr/>
              <a:t>3/16/2022</a:t>
            </a:fld>
            <a:endParaRPr lang="en-US" dirty="0"/>
          </a:p>
        </p:txBody>
      </p:sp>
      <p:sp>
        <p:nvSpPr>
          <p:cNvPr id="35" name="Slide Number Placeholder 34">
            <a:extLst>
              <a:ext uri="{FF2B5EF4-FFF2-40B4-BE49-F238E27FC236}">
                <a16:creationId xmlns:a16="http://schemas.microsoft.com/office/drawing/2014/main" xmlns=""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2" name="Picture Placeholder 11">
            <a:extLst>
              <a:ext uri="{FF2B5EF4-FFF2-40B4-BE49-F238E27FC236}">
                <a16:creationId xmlns:a16="http://schemas.microsoft.com/office/drawing/2014/main" xmlns="" id="{D5343E74-E66F-42C0-ADE7-98E332EDF2BD}"/>
              </a:ext>
            </a:extLst>
          </p:cNvPr>
          <p:cNvPicPr>
            <a:picLocks noGrp="1" noChangeAspect="1"/>
          </p:cNvPicPr>
          <p:nvPr>
            <p:ph type="pic" sz="quarter" idx="11"/>
          </p:nvPr>
        </p:nvPicPr>
        <p:blipFill>
          <a:blip r:embed="rId2"/>
          <a:srcRect l="19659" r="19659"/>
          <a:stretch>
            <a:fillRect/>
          </a:stretch>
        </p:blipFill>
        <p:spPr>
          <a:xfrm>
            <a:off x="785011" y="3948569"/>
            <a:ext cx="2316163" cy="2538413"/>
          </a:xfrm>
        </p:spPr>
      </p:pic>
      <p:pic>
        <p:nvPicPr>
          <p:cNvPr id="14" name="Picture Placeholder 13">
            <a:extLst>
              <a:ext uri="{FF2B5EF4-FFF2-40B4-BE49-F238E27FC236}">
                <a16:creationId xmlns:a16="http://schemas.microsoft.com/office/drawing/2014/main" xmlns="" id="{385420E3-F8F8-4CE0-8E8F-915EDED20022}"/>
              </a:ext>
            </a:extLst>
          </p:cNvPr>
          <p:cNvPicPr>
            <a:picLocks noGrp="1" noChangeAspect="1"/>
          </p:cNvPicPr>
          <p:nvPr>
            <p:ph type="pic" sz="quarter" idx="12"/>
          </p:nvPr>
        </p:nvPicPr>
        <p:blipFill>
          <a:blip r:embed="rId3"/>
          <a:srcRect l="19570" r="19570"/>
          <a:stretch>
            <a:fillRect/>
          </a:stretch>
        </p:blipFill>
        <p:spPr>
          <a:xfrm>
            <a:off x="3539138" y="3948568"/>
            <a:ext cx="2316163" cy="2538413"/>
          </a:xfrm>
        </p:spPr>
      </p:pic>
      <p:pic>
        <p:nvPicPr>
          <p:cNvPr id="19" name="Picture Placeholder 18">
            <a:extLst>
              <a:ext uri="{FF2B5EF4-FFF2-40B4-BE49-F238E27FC236}">
                <a16:creationId xmlns:a16="http://schemas.microsoft.com/office/drawing/2014/main" xmlns="" id="{5A6EE2A1-0EC0-41BB-B5CF-1B9252508C6D}"/>
              </a:ext>
            </a:extLst>
          </p:cNvPr>
          <p:cNvPicPr>
            <a:picLocks noGrp="1" noChangeAspect="1"/>
          </p:cNvPicPr>
          <p:nvPr>
            <p:ph type="pic" sz="quarter" idx="10"/>
          </p:nvPr>
        </p:nvPicPr>
        <p:blipFill>
          <a:blip r:embed="rId4"/>
          <a:srcRect t="4125" b="4125"/>
          <a:stretch>
            <a:fillRect/>
          </a:stretch>
        </p:blipFill>
        <p:spPr>
          <a:xfrm>
            <a:off x="761917" y="664027"/>
            <a:ext cx="4874467" cy="3090862"/>
          </a:xfrm>
        </p:spPr>
      </p:pic>
    </p:spTree>
    <p:extLst>
      <p:ext uri="{BB962C8B-B14F-4D97-AF65-F5344CB8AC3E}">
        <p14:creationId xmlns:p14="http://schemas.microsoft.com/office/powerpoint/2010/main" val="237129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5128B2E-36AB-4421-8C0A-4D2AB4BE24B4}"/>
              </a:ext>
            </a:extLst>
          </p:cNvPr>
          <p:cNvSpPr>
            <a:spLocks noGrp="1"/>
          </p:cNvSpPr>
          <p:nvPr>
            <p:ph type="body" sz="quarter" idx="13"/>
          </p:nvPr>
        </p:nvSpPr>
        <p:spPr>
          <a:xfrm>
            <a:off x="1018890" y="1960080"/>
            <a:ext cx="8209086" cy="1111250"/>
          </a:xfrm>
        </p:spPr>
        <p:txBody>
          <a:bodyPr/>
          <a:lstStyle/>
          <a:p>
            <a:pPr marL="342900" indent="-342900">
              <a:buFont typeface="Wingdings" panose="05000000000000000000" pitchFamily="2" charset="2"/>
              <a:buChar char="§"/>
            </a:pPr>
            <a:r>
              <a:rPr lang="en-US" sz="3600" b="1" u="sng" dirty="0">
                <a:solidFill>
                  <a:schemeClr val="accent2">
                    <a:lumMod val="50000"/>
                  </a:schemeClr>
                </a:solidFill>
              </a:rPr>
              <a:t>PROBLEMS DUE TO POTHOLES: </a:t>
            </a:r>
          </a:p>
          <a:p>
            <a:pPr marL="342900" indent="-342900">
              <a:buFont typeface="Wingdings" panose="05000000000000000000" pitchFamily="2" charset="2"/>
              <a:buChar char="§"/>
            </a:pPr>
            <a:r>
              <a:rPr lang="en-US" sz="2400" b="1" u="sng" dirty="0">
                <a:solidFill>
                  <a:schemeClr val="accent2">
                    <a:lumMod val="50000"/>
                  </a:schemeClr>
                </a:solidFill>
              </a:rPr>
              <a:t>Pothole Kills: </a:t>
            </a:r>
            <a:r>
              <a:rPr lang="en-US" sz="2400" dirty="0">
                <a:solidFill>
                  <a:schemeClr val="accent2">
                    <a:lumMod val="50000"/>
                  </a:schemeClr>
                </a:solidFill>
              </a:rPr>
              <a:t>It’s somewhat uncertain if potholes may necessarily cause death. But unfortunately, potholes are capable of causing serious to fatal accidents. Let me recount an event that happened while I was travelling on the Golf Course Extension Road, Gurgaon. The road has numerous amount of craters. A person driving over 60kmph hit the brake hard, upon seeing a crater. This led to a chain accident. All 3 of the cars involved were badly damaged all thanks to a dreaded pothole.</a:t>
            </a:r>
          </a:p>
          <a:p>
            <a:endParaRPr lang="en-US" sz="2000" dirty="0">
              <a:solidFill>
                <a:schemeClr val="accent2">
                  <a:lumMod val="50000"/>
                </a:schemeClr>
              </a:solidFill>
            </a:endParaRPr>
          </a:p>
        </p:txBody>
      </p:sp>
      <p:sp>
        <p:nvSpPr>
          <p:cNvPr id="3" name="Title 2">
            <a:extLst>
              <a:ext uri="{FF2B5EF4-FFF2-40B4-BE49-F238E27FC236}">
                <a16:creationId xmlns:a16="http://schemas.microsoft.com/office/drawing/2014/main" xmlns="" id="{916DC05C-EC19-4E71-B607-E8BC3D0F02EF}"/>
              </a:ext>
            </a:extLst>
          </p:cNvPr>
          <p:cNvSpPr>
            <a:spLocks noGrp="1"/>
          </p:cNvSpPr>
          <p:nvPr>
            <p:ph type="title"/>
          </p:nvPr>
        </p:nvSpPr>
        <p:spPr>
          <a:xfrm>
            <a:off x="1101012" y="733383"/>
            <a:ext cx="9750490" cy="655320"/>
          </a:xfrm>
        </p:spPr>
        <p:txBody>
          <a:bodyPr>
            <a:normAutofit fontScale="90000"/>
          </a:bodyPr>
          <a:lstStyle/>
          <a:p>
            <a:r>
              <a:rPr lang="en-US" sz="2200" dirty="0"/>
              <a:t>Potholes are usually caused by the presence of heavy traffic and water on roads. Several studies conducted in cities such as Chandigarh and Mumbai point to the lack of a proper drainage system and weak proportioning of aggregates for road construction as major reasons for </a:t>
            </a:r>
            <a:r>
              <a:rPr lang="en-US" sz="2200" dirty="0" smtClean="0"/>
              <a:t>pothole.</a:t>
            </a:r>
            <a:r>
              <a:rPr lang="en-US" sz="2200" dirty="0"/>
              <a:t/>
            </a:r>
            <a:br>
              <a:rPr lang="en-US" sz="2200" dirty="0"/>
            </a:br>
            <a:endParaRPr lang="en-US" sz="2200" dirty="0"/>
          </a:p>
        </p:txBody>
      </p:sp>
    </p:spTree>
    <p:extLst>
      <p:ext uri="{BB962C8B-B14F-4D97-AF65-F5344CB8AC3E}">
        <p14:creationId xmlns:p14="http://schemas.microsoft.com/office/powerpoint/2010/main" val="291195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3D9071-A2A8-48B8-9A2C-811DB0BF81B4}"/>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CB6BB6CD-9468-4BB3-9CA4-CAA5E3507099}"/>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Title 3">
            <a:extLst>
              <a:ext uri="{FF2B5EF4-FFF2-40B4-BE49-F238E27FC236}">
                <a16:creationId xmlns:a16="http://schemas.microsoft.com/office/drawing/2014/main" xmlns="" id="{D55551F8-7CE0-4673-B0C8-468823AF719A}"/>
              </a:ext>
            </a:extLst>
          </p:cNvPr>
          <p:cNvSpPr>
            <a:spLocks noGrp="1"/>
          </p:cNvSpPr>
          <p:nvPr>
            <p:ph type="title"/>
          </p:nvPr>
        </p:nvSpPr>
        <p:spPr>
          <a:xfrm>
            <a:off x="859506" y="937397"/>
            <a:ext cx="10156826" cy="1369591"/>
          </a:xfrm>
        </p:spPr>
        <p:txBody>
          <a:bodyPr/>
          <a:lstStyle/>
          <a:p>
            <a:r>
              <a:rPr lang="en-US" sz="2400" b="1" u="sng" dirty="0"/>
              <a:t>Efficiency</a:t>
            </a:r>
            <a:r>
              <a:rPr lang="en-US" sz="2400" dirty="0"/>
              <a:t>: The Manual Transmission. Yes, potholes can make your car less efficient. We’ll explain this in a very simple way. Potholes cause traffic to move slowly. Because of this, people shift down to lower gears. Since people are driving slowly a lot of fuel becomes consumed. Again, this would not have happened if it weren’t for the potholes.</a:t>
            </a:r>
          </a:p>
        </p:txBody>
      </p:sp>
      <p:pic>
        <p:nvPicPr>
          <p:cNvPr id="6" name="Picture 5">
            <a:extLst>
              <a:ext uri="{FF2B5EF4-FFF2-40B4-BE49-F238E27FC236}">
                <a16:creationId xmlns:a16="http://schemas.microsoft.com/office/drawing/2014/main" xmlns="" id="{EA723A1E-A8DF-4A06-8A2C-287CA0D6A917}"/>
              </a:ext>
            </a:extLst>
          </p:cNvPr>
          <p:cNvPicPr>
            <a:picLocks noChangeAspect="1"/>
          </p:cNvPicPr>
          <p:nvPr/>
        </p:nvPicPr>
        <p:blipFill>
          <a:blip r:embed="rId2"/>
          <a:stretch>
            <a:fillRect/>
          </a:stretch>
        </p:blipFill>
        <p:spPr>
          <a:xfrm>
            <a:off x="340468" y="3006208"/>
            <a:ext cx="6001966" cy="3480774"/>
          </a:xfrm>
          <a:prstGeom prst="rect">
            <a:avLst/>
          </a:prstGeom>
        </p:spPr>
      </p:pic>
      <p:pic>
        <p:nvPicPr>
          <p:cNvPr id="8" name="Picture 7">
            <a:extLst>
              <a:ext uri="{FF2B5EF4-FFF2-40B4-BE49-F238E27FC236}">
                <a16:creationId xmlns:a16="http://schemas.microsoft.com/office/drawing/2014/main" xmlns="" id="{0765A438-68E9-480B-BFDD-22DEB3C70000}"/>
              </a:ext>
            </a:extLst>
          </p:cNvPr>
          <p:cNvPicPr>
            <a:picLocks noChangeAspect="1"/>
          </p:cNvPicPr>
          <p:nvPr/>
        </p:nvPicPr>
        <p:blipFill>
          <a:blip r:embed="rId3"/>
          <a:stretch>
            <a:fillRect/>
          </a:stretch>
        </p:blipFill>
        <p:spPr>
          <a:xfrm>
            <a:off x="6549552" y="3006208"/>
            <a:ext cx="4689948" cy="3480774"/>
          </a:xfrm>
          <a:prstGeom prst="rect">
            <a:avLst/>
          </a:prstGeom>
        </p:spPr>
      </p:pic>
    </p:spTree>
    <p:extLst>
      <p:ext uri="{BB962C8B-B14F-4D97-AF65-F5344CB8AC3E}">
        <p14:creationId xmlns:p14="http://schemas.microsoft.com/office/powerpoint/2010/main" val="2595690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AA9785A-E6E1-43E4-9D2E-4A621C095B16}"/>
              </a:ext>
            </a:extLst>
          </p:cNvPr>
          <p:cNvSpPr>
            <a:spLocks noGrp="1"/>
          </p:cNvSpPr>
          <p:nvPr>
            <p:ph type="body" sz="quarter" idx="13"/>
          </p:nvPr>
        </p:nvSpPr>
        <p:spPr>
          <a:xfrm>
            <a:off x="292491" y="184826"/>
            <a:ext cx="11127780" cy="3244174"/>
          </a:xfrm>
        </p:spPr>
        <p:txBody>
          <a:bodyPr/>
          <a:lstStyle/>
          <a:p>
            <a:pPr marL="342900" indent="-342900">
              <a:buFont typeface="Wingdings" panose="05000000000000000000" pitchFamily="2" charset="2"/>
              <a:buChar char="§"/>
            </a:pPr>
            <a:r>
              <a:rPr lang="en-US" sz="2400" b="1" u="sng" dirty="0">
                <a:solidFill>
                  <a:schemeClr val="accent2">
                    <a:lumMod val="50000"/>
                  </a:schemeClr>
                </a:solidFill>
              </a:rPr>
              <a:t>Tyres: </a:t>
            </a:r>
            <a:r>
              <a:rPr lang="en-US" sz="2400" dirty="0">
                <a:solidFill>
                  <a:schemeClr val="accent2">
                    <a:lumMod val="50000"/>
                  </a:schemeClr>
                </a:solidFill>
              </a:rPr>
              <a:t>The damage caused by driving through potholes begins at the tyres. While driving, the tyres get crushed between the road surface and the wheels of the vehicle. Because of this, the tyre experiences forces that are violent and concentrated. As a result, when your car hits a pothole, the tyre may get punctured. The sidewall of the tyre may slice, rendering the tyre irreparable. Sometimes because of all this, the internal belts that form the structure of the tyre could become torn.</a:t>
            </a:r>
          </a:p>
          <a:p>
            <a:endParaRPr lang="en-US" sz="2000" dirty="0">
              <a:solidFill>
                <a:schemeClr val="accent2">
                  <a:lumMod val="50000"/>
                </a:schemeClr>
              </a:solidFill>
            </a:endParaRPr>
          </a:p>
        </p:txBody>
      </p:sp>
      <p:sp>
        <p:nvSpPr>
          <p:cNvPr id="3" name="Title 2">
            <a:extLst>
              <a:ext uri="{FF2B5EF4-FFF2-40B4-BE49-F238E27FC236}">
                <a16:creationId xmlns:a16="http://schemas.microsoft.com/office/drawing/2014/main" xmlns="" id="{E060F3F1-BC20-40B0-8C44-614299B28CC7}"/>
              </a:ext>
            </a:extLst>
          </p:cNvPr>
          <p:cNvSpPr>
            <a:spLocks noGrp="1"/>
          </p:cNvSpPr>
          <p:nvPr>
            <p:ph type="title"/>
          </p:nvPr>
        </p:nvSpPr>
        <p:spPr>
          <a:xfrm flipH="1">
            <a:off x="11978102" y="6112123"/>
            <a:ext cx="45719" cy="655320"/>
          </a:xfrm>
        </p:spPr>
        <p:txBody>
          <a:bodyPr>
            <a:normAutofit fontScale="90000"/>
          </a:bodyPr>
          <a:lstStyle/>
          <a:p>
            <a:endParaRPr lang="en-US" dirty="0"/>
          </a:p>
        </p:txBody>
      </p:sp>
      <p:pic>
        <p:nvPicPr>
          <p:cNvPr id="5" name="Picture 4">
            <a:extLst>
              <a:ext uri="{FF2B5EF4-FFF2-40B4-BE49-F238E27FC236}">
                <a16:creationId xmlns:a16="http://schemas.microsoft.com/office/drawing/2014/main" xmlns="" id="{D1722EDD-C1F7-46F8-9402-CA18E785963D}"/>
              </a:ext>
            </a:extLst>
          </p:cNvPr>
          <p:cNvPicPr>
            <a:picLocks noChangeAspect="1"/>
          </p:cNvPicPr>
          <p:nvPr/>
        </p:nvPicPr>
        <p:blipFill>
          <a:blip r:embed="rId2"/>
          <a:stretch>
            <a:fillRect/>
          </a:stretch>
        </p:blipFill>
        <p:spPr>
          <a:xfrm>
            <a:off x="771730" y="2928649"/>
            <a:ext cx="10202182" cy="3744525"/>
          </a:xfrm>
          <a:prstGeom prst="rect">
            <a:avLst/>
          </a:prstGeom>
        </p:spPr>
      </p:pic>
    </p:spTree>
    <p:extLst>
      <p:ext uri="{BB962C8B-B14F-4D97-AF65-F5344CB8AC3E}">
        <p14:creationId xmlns:p14="http://schemas.microsoft.com/office/powerpoint/2010/main" val="3306609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F7786B2-18E4-4E27-BD19-8139744B78C1}"/>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217760C8-2DF0-4FCB-A7EC-4249A866042B}"/>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Title 3">
            <a:extLst>
              <a:ext uri="{FF2B5EF4-FFF2-40B4-BE49-F238E27FC236}">
                <a16:creationId xmlns:a16="http://schemas.microsoft.com/office/drawing/2014/main" xmlns="" id="{E9578D97-85A6-48D9-BCE9-40854FEDFD8D}"/>
              </a:ext>
            </a:extLst>
          </p:cNvPr>
          <p:cNvSpPr>
            <a:spLocks noGrp="1"/>
          </p:cNvSpPr>
          <p:nvPr>
            <p:ph type="title"/>
          </p:nvPr>
        </p:nvSpPr>
        <p:spPr>
          <a:xfrm>
            <a:off x="784322" y="1525225"/>
            <a:ext cx="10156826" cy="1369591"/>
          </a:xfrm>
        </p:spPr>
        <p:txBody>
          <a:bodyPr/>
          <a:lstStyle/>
          <a:p>
            <a:r>
              <a:rPr lang="en-US" sz="2400" b="1" u="sng" dirty="0">
                <a:solidFill>
                  <a:schemeClr val="accent2">
                    <a:lumMod val="50000"/>
                  </a:schemeClr>
                </a:solidFill>
              </a:rPr>
              <a:t>Suspension: </a:t>
            </a:r>
            <a:r>
              <a:rPr lang="en-US" sz="2400" dirty="0">
                <a:solidFill>
                  <a:schemeClr val="accent2">
                    <a:lumMod val="50000"/>
                  </a:schemeClr>
                </a:solidFill>
              </a:rPr>
              <a:t>Car suspension is designed to absorb shocks and ensure a smooth ride for the passengers. Sudden, jarring impact, because of the vehicle hitting a pothole can cause a variety of suspension problems. This includes misalignment, broken ball joints and damaged shocks or struts. A suspension that is no longer straightened can make you feel your steering being off-centred and your car pulling to one direction. The tyres may wear unevenly and this leaning of the vehicle to one side also indicates possibly broken ball joints, struts, or shockers.</a:t>
            </a:r>
            <a:r>
              <a:rPr lang="en-US" sz="2800" dirty="0">
                <a:solidFill>
                  <a:schemeClr val="accent2">
                    <a:lumMod val="50000"/>
                  </a:schemeClr>
                </a:solidFill>
              </a:rPr>
              <a:t/>
            </a:r>
            <a:br>
              <a:rPr lang="en-US" sz="2800" dirty="0">
                <a:solidFill>
                  <a:schemeClr val="accent2">
                    <a:lumMod val="50000"/>
                  </a:schemeClr>
                </a:solidFill>
              </a:rPr>
            </a:br>
            <a:endParaRPr lang="en-US" sz="2800" dirty="0"/>
          </a:p>
        </p:txBody>
      </p:sp>
      <p:pic>
        <p:nvPicPr>
          <p:cNvPr id="6" name="Picture 5">
            <a:extLst>
              <a:ext uri="{FF2B5EF4-FFF2-40B4-BE49-F238E27FC236}">
                <a16:creationId xmlns:a16="http://schemas.microsoft.com/office/drawing/2014/main" xmlns="" id="{BC42CED3-EB47-4BFB-91D6-721206B254E0}"/>
              </a:ext>
            </a:extLst>
          </p:cNvPr>
          <p:cNvPicPr>
            <a:picLocks noChangeAspect="1"/>
          </p:cNvPicPr>
          <p:nvPr/>
        </p:nvPicPr>
        <p:blipFill>
          <a:blip r:embed="rId2"/>
          <a:stretch>
            <a:fillRect/>
          </a:stretch>
        </p:blipFill>
        <p:spPr>
          <a:xfrm>
            <a:off x="1011677" y="3667328"/>
            <a:ext cx="4649821" cy="2819654"/>
          </a:xfrm>
          <a:prstGeom prst="rect">
            <a:avLst/>
          </a:prstGeom>
        </p:spPr>
      </p:pic>
      <p:pic>
        <p:nvPicPr>
          <p:cNvPr id="8" name="Picture 7">
            <a:extLst>
              <a:ext uri="{FF2B5EF4-FFF2-40B4-BE49-F238E27FC236}">
                <a16:creationId xmlns:a16="http://schemas.microsoft.com/office/drawing/2014/main" xmlns="" id="{94C032E2-12C3-40D7-BC2D-960619BB17E7}"/>
              </a:ext>
            </a:extLst>
          </p:cNvPr>
          <p:cNvPicPr>
            <a:picLocks noChangeAspect="1"/>
          </p:cNvPicPr>
          <p:nvPr/>
        </p:nvPicPr>
        <p:blipFill>
          <a:blip r:embed="rId3"/>
          <a:stretch>
            <a:fillRect/>
          </a:stretch>
        </p:blipFill>
        <p:spPr>
          <a:xfrm>
            <a:off x="6096000" y="3667328"/>
            <a:ext cx="5084323" cy="2746442"/>
          </a:xfrm>
          <a:prstGeom prst="rect">
            <a:avLst/>
          </a:prstGeom>
        </p:spPr>
      </p:pic>
    </p:spTree>
    <p:extLst>
      <p:ext uri="{BB962C8B-B14F-4D97-AF65-F5344CB8AC3E}">
        <p14:creationId xmlns:p14="http://schemas.microsoft.com/office/powerpoint/2010/main" val="2532081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311EA57-91E7-40CA-A758-4738A1977145}"/>
              </a:ext>
            </a:extLst>
          </p:cNvPr>
          <p:cNvSpPr>
            <a:spLocks noGrp="1"/>
          </p:cNvSpPr>
          <p:nvPr>
            <p:ph type="dt" sz="half" idx="2"/>
          </p:nvPr>
        </p:nvSpPr>
        <p:spPr/>
        <p:txBody>
          <a:bodyPr/>
          <a:lstStyle/>
          <a:p>
            <a:fld id="{CF53EA80-260A-4EE9-83BB-E6DD04DEA906}" type="datetime1">
              <a:rPr lang="en-US" smtClean="0"/>
              <a:t>3/16/2022</a:t>
            </a:fld>
            <a:endParaRPr lang="en-US" dirty="0"/>
          </a:p>
        </p:txBody>
      </p:sp>
      <p:sp>
        <p:nvSpPr>
          <p:cNvPr id="3" name="Slide Number Placeholder 2">
            <a:extLst>
              <a:ext uri="{FF2B5EF4-FFF2-40B4-BE49-F238E27FC236}">
                <a16:creationId xmlns:a16="http://schemas.microsoft.com/office/drawing/2014/main" xmlns="" id="{1B74575A-BC18-47E0-AEE0-29CAC3A329A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itle 3">
            <a:extLst>
              <a:ext uri="{FF2B5EF4-FFF2-40B4-BE49-F238E27FC236}">
                <a16:creationId xmlns:a16="http://schemas.microsoft.com/office/drawing/2014/main" xmlns="" id="{274C8052-8CE3-42A4-83F7-45680018CDE1}"/>
              </a:ext>
            </a:extLst>
          </p:cNvPr>
          <p:cNvSpPr>
            <a:spLocks noGrp="1"/>
          </p:cNvSpPr>
          <p:nvPr>
            <p:ph type="title"/>
          </p:nvPr>
        </p:nvSpPr>
        <p:spPr>
          <a:xfrm>
            <a:off x="1017587" y="1889119"/>
            <a:ext cx="10156826" cy="1369591"/>
          </a:xfrm>
        </p:spPr>
        <p:txBody>
          <a:bodyPr/>
          <a:lstStyle/>
          <a:p>
            <a:r>
              <a:rPr lang="en-US" sz="2400" b="1" u="sng" dirty="0">
                <a:solidFill>
                  <a:schemeClr val="accent2">
                    <a:lumMod val="50000"/>
                  </a:schemeClr>
                </a:solidFill>
              </a:rPr>
              <a:t>Wheels/Rims: </a:t>
            </a:r>
            <a:r>
              <a:rPr lang="en-US" sz="2400" dirty="0">
                <a:solidFill>
                  <a:schemeClr val="accent2">
                    <a:lumMod val="50000"/>
                  </a:schemeClr>
                </a:solidFill>
              </a:rPr>
              <a:t>After the tyres, the wheels take the most hit when you drive through bad roads. Possible rim damages range from bent lips, fractures/cracks to being bent out of round or out of parallel. Some of these damages may not be apparent without spinning it in place on a hoist or mounted on a tire balancer. The wheel bearing experiences the shock of the impact at the same instant as the </a:t>
            </a:r>
            <a:r>
              <a:rPr lang="en-US" sz="2400" dirty="0" err="1">
                <a:solidFill>
                  <a:schemeClr val="accent2">
                    <a:lumMod val="50000"/>
                  </a:schemeClr>
                </a:solidFill>
              </a:rPr>
              <a:t>wheel.However</a:t>
            </a:r>
            <a:r>
              <a:rPr lang="en-US" sz="2400" dirty="0">
                <a:solidFill>
                  <a:schemeClr val="accent2">
                    <a:lumMod val="50000"/>
                  </a:schemeClr>
                </a:solidFill>
              </a:rPr>
              <a:t>, a direct bearing failure as a result of hitting a pothole is extremely unlikely. But, repetitive or severe impacts can crater or flake the chromed surfaces in which the bearing’s balls or rollers run on. This can lead to premature death, excessive play, or – quite commonly – noisy operation.</a:t>
            </a:r>
            <a:br>
              <a:rPr lang="en-US" sz="2400" dirty="0">
                <a:solidFill>
                  <a:schemeClr val="accent2">
                    <a:lumMod val="50000"/>
                  </a:schemeClr>
                </a:solidFill>
              </a:rPr>
            </a:br>
            <a:endParaRPr lang="en-US" sz="2400" dirty="0"/>
          </a:p>
        </p:txBody>
      </p:sp>
      <p:pic>
        <p:nvPicPr>
          <p:cNvPr id="6" name="Picture 5">
            <a:extLst>
              <a:ext uri="{FF2B5EF4-FFF2-40B4-BE49-F238E27FC236}">
                <a16:creationId xmlns:a16="http://schemas.microsoft.com/office/drawing/2014/main" xmlns="" id="{5213FA9F-E76F-4250-8DA5-FD195B891B41}"/>
              </a:ext>
            </a:extLst>
          </p:cNvPr>
          <p:cNvPicPr>
            <a:picLocks noChangeAspect="1"/>
          </p:cNvPicPr>
          <p:nvPr/>
        </p:nvPicPr>
        <p:blipFill>
          <a:blip r:embed="rId2"/>
          <a:stretch>
            <a:fillRect/>
          </a:stretch>
        </p:blipFill>
        <p:spPr>
          <a:xfrm>
            <a:off x="1536970" y="4270443"/>
            <a:ext cx="8968902" cy="2216538"/>
          </a:xfrm>
          <a:prstGeom prst="rect">
            <a:avLst/>
          </a:prstGeom>
        </p:spPr>
      </p:pic>
    </p:spTree>
    <p:extLst>
      <p:ext uri="{BB962C8B-B14F-4D97-AF65-F5344CB8AC3E}">
        <p14:creationId xmlns:p14="http://schemas.microsoft.com/office/powerpoint/2010/main" val="135210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453B6A9-E247-45AF-9CF0-F641443114D4}"/>
              </a:ext>
            </a:extLst>
          </p:cNvPr>
          <p:cNvSpPr>
            <a:spLocks noGrp="1"/>
          </p:cNvSpPr>
          <p:nvPr>
            <p:ph type="title"/>
          </p:nvPr>
        </p:nvSpPr>
        <p:spPr>
          <a:xfrm>
            <a:off x="887498" y="1450580"/>
            <a:ext cx="10156826" cy="1369591"/>
          </a:xfrm>
        </p:spPr>
        <p:txBody>
          <a:bodyPr/>
          <a:lstStyle/>
          <a:p>
            <a:r>
              <a:rPr lang="en-US" sz="2400" b="1" u="sng" dirty="0"/>
              <a:t>Exhaust</a:t>
            </a:r>
            <a:r>
              <a:rPr lang="en-US" sz="2400" dirty="0"/>
              <a:t> : Exhaust pipes run along the underbody of the car. They are an easy target for the potholes lurking on the road. Deep potholes can damage the car bottom. Moreover, this can cause the car to drag and scrape the undercarriage against the road. This can potentially dent or rip a hole in the exhaust pipes, muffler or catalytic </a:t>
            </a:r>
            <a:r>
              <a:rPr lang="en-US" sz="2400" dirty="0" err="1"/>
              <a:t>converter.If</a:t>
            </a:r>
            <a:r>
              <a:rPr lang="en-US" sz="2400" dirty="0"/>
              <a:t> you experience weird exhaust noises or lack of power, your exhaust may have dents or holes. Cracked and perforated exhaust and catalytic converter can lead to unchecked pollutants being released into the air. Besides, a leaky pipe can get harmful fumes inside the cabin.</a:t>
            </a:r>
          </a:p>
        </p:txBody>
      </p:sp>
      <p:pic>
        <p:nvPicPr>
          <p:cNvPr id="3" name="Picture 2">
            <a:extLst>
              <a:ext uri="{FF2B5EF4-FFF2-40B4-BE49-F238E27FC236}">
                <a16:creationId xmlns:a16="http://schemas.microsoft.com/office/drawing/2014/main" xmlns="" id="{9A15594D-CA69-4FF9-91E6-AC9A46E62B0C}"/>
              </a:ext>
            </a:extLst>
          </p:cNvPr>
          <p:cNvPicPr>
            <a:picLocks noChangeAspect="1"/>
          </p:cNvPicPr>
          <p:nvPr/>
        </p:nvPicPr>
        <p:blipFill>
          <a:blip r:embed="rId2"/>
          <a:stretch>
            <a:fillRect/>
          </a:stretch>
        </p:blipFill>
        <p:spPr>
          <a:xfrm>
            <a:off x="1888788" y="3929975"/>
            <a:ext cx="8414424" cy="2782109"/>
          </a:xfrm>
          <a:prstGeom prst="rect">
            <a:avLst/>
          </a:prstGeom>
        </p:spPr>
      </p:pic>
    </p:spTree>
    <p:extLst>
      <p:ext uri="{BB962C8B-B14F-4D97-AF65-F5344CB8AC3E}">
        <p14:creationId xmlns:p14="http://schemas.microsoft.com/office/powerpoint/2010/main" val="369327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195</TotalTime>
  <Words>1032</Words>
  <Application>Microsoft Office PowerPoint</Application>
  <PresentationFormat>Widescreen</PresentationFormat>
  <Paragraphs>81</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Rounded MT Bold</vt:lpstr>
      <vt:lpstr>Avenir Next LT Pro Light</vt:lpstr>
      <vt:lpstr>Biome Light</vt:lpstr>
      <vt:lpstr>Calibri</vt:lpstr>
      <vt:lpstr>Symbol</vt:lpstr>
      <vt:lpstr>Times New Roman</vt:lpstr>
      <vt:lpstr>Wingdings</vt:lpstr>
      <vt:lpstr>Office Theme</vt:lpstr>
      <vt:lpstr>Global Nature Care Sangathan’s Group of Institutions</vt:lpstr>
      <vt:lpstr>SIH 2022</vt:lpstr>
      <vt:lpstr>Problem Statement:</vt:lpstr>
      <vt:lpstr>Potholes are usually caused by the presence of heavy traffic and water on roads. Several studies conducted in cities such as Chandigarh and Mumbai point to the lack of a proper drainage system and weak proportioning of aggregates for road construction as major reasons for pothole. </vt:lpstr>
      <vt:lpstr>Efficiency: The Manual Transmission. Yes, potholes can make your car less efficient. We’ll explain this in a very simple way. Potholes cause traffic to move slowly. Because of this, people shift down to lower gears. Since people are driving slowly a lot of fuel becomes consumed. Again, this would not have happened if it weren’t for the potholes.</vt:lpstr>
      <vt:lpstr>PowerPoint Presentation</vt:lpstr>
      <vt:lpstr>Suspension: Car suspension is designed to absorb shocks and ensure a smooth ride for the passengers. Sudden, jarring impact, because of the vehicle hitting a pothole can cause a variety of suspension problems. This includes misalignment, broken ball joints and damaged shocks or struts. A suspension that is no longer straightened can make you feel your steering being off-centred and your car pulling to one direction. The tyres may wear unevenly and this leaning of the vehicle to one side also indicates possibly broken ball joints, struts, or shockers. </vt:lpstr>
      <vt:lpstr>Wheels/Rims: After the tyres, the wheels take the most hit when you drive through bad roads. Possible rim damages range from bent lips, fractures/cracks to being bent out of round or out of parallel. Some of these damages may not be apparent without spinning it in place on a hoist or mounted on a tire balancer. The wheel bearing experiences the shock of the impact at the same instant as the wheel.However, a direct bearing failure as a result of hitting a pothole is extremely unlikely. But, repetitive or severe impacts can crater or flake the chromed surfaces in which the bearing’s balls or rollers run on. This can lead to premature death, excessive play, or – quite commonly – noisy operation. </vt:lpstr>
      <vt:lpstr>Exhaust : Exhaust pipes run along the underbody of the car. They are an easy target for the potholes lurking on the road. Deep potholes can damage the car bottom. Moreover, this can cause the car to drag and scrape the undercarriage against the road. This can potentially dent or rip a hole in the exhaust pipes, muffler or catalytic converter.If you experience weird exhaust noises or lack of power, your exhaust may have dents or holes. Cracked and perforated exhaust and catalytic converter can lead to unchecked pollutants being released into the air. Besides, a leaky pipe can get harmful fumes inside the cabin.</vt:lpstr>
      <vt:lpstr>OUR IDEA:</vt:lpstr>
      <vt:lpstr>SCREENSHOT 1:</vt:lpstr>
      <vt:lpstr>SCREENSHOT 2:</vt:lpstr>
      <vt:lpstr>SCREENSHOT 3:</vt:lpstr>
      <vt:lpstr>DIAGRAMATIC REPRESENATION:</vt:lpstr>
      <vt:lpstr>USE CASE DIAGRAM:</vt:lpstr>
      <vt:lpstr>IN DETAIL: · Then our application will be launched for the users, through which users can Upload images of the affected areas of the road, and also register/write a complaint or issue, regarding the condition of the road and range of the pothole. · While uploading the images, our app will take care of the  Geo-location  of the images, with the help of Geo- Tagging. · Then, the images will be distributed to different city administrative officers.      </vt:lpstr>
      <vt:lpstr>· The additional feature in our app is that it will tell the user best possible route with pit location on map for their convenience. · There is a fragment in our app with range and condition bar for the user to describe the adversity of the pothole. · There is another fragment in our app which will record the number of complaints ward wise in a sorted manner for the government to prioritise and work on. · Administrative officer can have a look on the report and take decisions accordingly. </vt:lpstr>
      <vt:lpstr>Techno Stack:</vt:lpstr>
      <vt:lpstr>·Google Maps API: The Maps JavaScript API lets you customize maps with your own content and imagery for display on web pages and mobile devices. The Maps JavaScript API features four basic map types (roadmap, satellite, hybrid, and terrain) which you can modify using layers and styles, controls and events, and various services and libraries.   ·Fire database: the fire realtime database is a cloud-hosted  database in which data is stored as JSON. The data is synchronised in real time to every connected client.By using a single API, the fire database provides the application with the current value of the data and updates to that data   · Cloudinary image database: is an end to end image and video management solution for websites and mobile app, covering everything from image and video uploads, storage, manipulations, optimizations to delivery     ·  Geo-Tagging: Geo-tagging is the process of encoding digital photographs with the GPS latitude and longitude location information of where the photograph was taken. The images are  then incorporated into GIS mapping tools, creating a rich, multimedia representation of an incident. As you can imagine, geo-tagged photos greatly enhance situational awareness for large incidents and events.  </vt:lpstr>
      <vt:lpstr>DEPENDENCIES: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Glal Nature Care Sangathan’s Group of Institutionsob</dc:title>
  <dc:creator>Isha Shrivastava</dc:creator>
  <cp:lastModifiedBy>Microsoft account</cp:lastModifiedBy>
  <cp:revision>10</cp:revision>
  <dcterms:created xsi:type="dcterms:W3CDTF">2022-03-08T14:50:18Z</dcterms:created>
  <dcterms:modified xsi:type="dcterms:W3CDTF">2022-03-16T17:18:52Z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