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7"/>
  </p:notesMasterIdLst>
  <p:sldIdLst>
    <p:sldId id="3826" r:id="rId5"/>
    <p:sldId id="3842" r:id="rId6"/>
    <p:sldId id="3827" r:id="rId7"/>
    <p:sldId id="3841" r:id="rId8"/>
    <p:sldId id="3794" r:id="rId9"/>
    <p:sldId id="3836" r:id="rId10"/>
    <p:sldId id="3837" r:id="rId11"/>
    <p:sldId id="3839" r:id="rId12"/>
    <p:sldId id="3838" r:id="rId13"/>
    <p:sldId id="3843" r:id="rId14"/>
    <p:sldId id="3844" r:id="rId15"/>
    <p:sldId id="383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F4BEAB-1BEB-4BC5-A150-5CC03B2C42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3CA1C92-E7C8-4F81-8BEA-F9B58694742B}">
      <dgm:prSet/>
      <dgm:spPr/>
      <dgm:t>
        <a:bodyPr/>
        <a:lstStyle/>
        <a:p>
          <a:r>
            <a:rPr lang="en-US" b="0" i="0"/>
            <a:t>Extensive range of high-quality eyewear options.</a:t>
          </a:r>
          <a:endParaRPr lang="en-US"/>
        </a:p>
      </dgm:t>
    </dgm:pt>
    <dgm:pt modelId="{B3456D4A-DC3B-4B08-B793-63C5D37BF382}" type="parTrans" cxnId="{F0784389-5202-4562-816D-5EA60119C404}">
      <dgm:prSet/>
      <dgm:spPr/>
      <dgm:t>
        <a:bodyPr/>
        <a:lstStyle/>
        <a:p>
          <a:endParaRPr lang="en-US"/>
        </a:p>
      </dgm:t>
    </dgm:pt>
    <dgm:pt modelId="{FD3703B5-5849-47FB-B692-D08FA9716376}" type="sibTrans" cxnId="{F0784389-5202-4562-816D-5EA60119C404}">
      <dgm:prSet/>
      <dgm:spPr/>
      <dgm:t>
        <a:bodyPr/>
        <a:lstStyle/>
        <a:p>
          <a:endParaRPr lang="en-US"/>
        </a:p>
      </dgm:t>
    </dgm:pt>
    <dgm:pt modelId="{B674B534-6283-426A-AB6D-5A80AE42AA04}">
      <dgm:prSet/>
      <dgm:spPr/>
      <dgm:t>
        <a:bodyPr/>
        <a:lstStyle/>
        <a:p>
          <a:r>
            <a:rPr lang="en-US" b="0" i="0"/>
            <a:t>Affordable pricing and attractive discounts.</a:t>
          </a:r>
          <a:endParaRPr lang="en-US"/>
        </a:p>
      </dgm:t>
    </dgm:pt>
    <dgm:pt modelId="{EE5586CB-737E-4B9D-BB1E-2AC7470DE4F7}" type="parTrans" cxnId="{C2967CC0-D5D1-431C-B336-5CAC6DE2BC74}">
      <dgm:prSet/>
      <dgm:spPr/>
      <dgm:t>
        <a:bodyPr/>
        <a:lstStyle/>
        <a:p>
          <a:endParaRPr lang="en-US"/>
        </a:p>
      </dgm:t>
    </dgm:pt>
    <dgm:pt modelId="{D2D94FF1-143A-47DB-AA44-48D42C403EC0}" type="sibTrans" cxnId="{C2967CC0-D5D1-431C-B336-5CAC6DE2BC74}">
      <dgm:prSet/>
      <dgm:spPr/>
      <dgm:t>
        <a:bodyPr/>
        <a:lstStyle/>
        <a:p>
          <a:endParaRPr lang="en-US"/>
        </a:p>
      </dgm:t>
    </dgm:pt>
    <dgm:pt modelId="{3C651E6B-E14B-4CDF-AB35-19215509D84E}">
      <dgm:prSet/>
      <dgm:spPr/>
      <dgm:t>
        <a:bodyPr/>
        <a:lstStyle/>
        <a:p>
          <a:r>
            <a:rPr lang="en-US" b="0" i="0"/>
            <a:t>Home trial service for trying frames before purchasing.</a:t>
          </a:r>
          <a:endParaRPr lang="en-US"/>
        </a:p>
      </dgm:t>
    </dgm:pt>
    <dgm:pt modelId="{74D6456A-07FE-471D-B359-67BABDAB4439}" type="parTrans" cxnId="{3A1517F7-ED22-4A6B-BA8D-B17B0113B01E}">
      <dgm:prSet/>
      <dgm:spPr/>
      <dgm:t>
        <a:bodyPr/>
        <a:lstStyle/>
        <a:p>
          <a:endParaRPr lang="en-US"/>
        </a:p>
      </dgm:t>
    </dgm:pt>
    <dgm:pt modelId="{06A7AF06-C2C5-4618-B3AF-C36CD59FE42F}" type="sibTrans" cxnId="{3A1517F7-ED22-4A6B-BA8D-B17B0113B01E}">
      <dgm:prSet/>
      <dgm:spPr/>
      <dgm:t>
        <a:bodyPr/>
        <a:lstStyle/>
        <a:p>
          <a:endParaRPr lang="en-US"/>
        </a:p>
      </dgm:t>
    </dgm:pt>
    <dgm:pt modelId="{03F6AB24-E829-4D41-A47D-5BBCA83BFBFF}">
      <dgm:prSet/>
      <dgm:spPr/>
      <dgm:t>
        <a:bodyPr/>
        <a:lstStyle/>
        <a:p>
          <a:r>
            <a:rPr lang="en-US" b="0" i="0"/>
            <a:t>Virtual try-on feature for a personalized shopping experience.</a:t>
          </a:r>
          <a:endParaRPr lang="en-US"/>
        </a:p>
      </dgm:t>
    </dgm:pt>
    <dgm:pt modelId="{4CB2BF42-3E19-4476-AB53-0A883C83BE03}" type="parTrans" cxnId="{E6256195-C341-4BFD-AD7A-39CCEB38A88B}">
      <dgm:prSet/>
      <dgm:spPr/>
      <dgm:t>
        <a:bodyPr/>
        <a:lstStyle/>
        <a:p>
          <a:endParaRPr lang="en-US"/>
        </a:p>
      </dgm:t>
    </dgm:pt>
    <dgm:pt modelId="{7D360CC6-B368-462F-B77F-50DF79A727B3}" type="sibTrans" cxnId="{E6256195-C341-4BFD-AD7A-39CCEB38A88B}">
      <dgm:prSet/>
      <dgm:spPr/>
      <dgm:t>
        <a:bodyPr/>
        <a:lstStyle/>
        <a:p>
          <a:endParaRPr lang="en-US"/>
        </a:p>
      </dgm:t>
    </dgm:pt>
    <dgm:pt modelId="{ED889A5C-6A26-46CF-A250-860E4C7DAF53}">
      <dgm:prSet/>
      <dgm:spPr/>
      <dgm:t>
        <a:bodyPr/>
        <a:lstStyle/>
        <a:p>
          <a:r>
            <a:rPr lang="en-US" b="0" i="0"/>
            <a:t>Easy and hassle-free ordering and delivery process.</a:t>
          </a:r>
          <a:endParaRPr lang="en-US"/>
        </a:p>
      </dgm:t>
    </dgm:pt>
    <dgm:pt modelId="{3A2DE70B-51A6-4507-9374-F2FE6037C048}" type="parTrans" cxnId="{FEA9E9D6-D48F-4033-8F67-F8C4E249DE2D}">
      <dgm:prSet/>
      <dgm:spPr/>
      <dgm:t>
        <a:bodyPr/>
        <a:lstStyle/>
        <a:p>
          <a:endParaRPr lang="en-US"/>
        </a:p>
      </dgm:t>
    </dgm:pt>
    <dgm:pt modelId="{9EC36383-E70D-400F-BE2F-4A0EB6CAE8E8}" type="sibTrans" cxnId="{FEA9E9D6-D48F-4033-8F67-F8C4E249DE2D}">
      <dgm:prSet/>
      <dgm:spPr/>
      <dgm:t>
        <a:bodyPr/>
        <a:lstStyle/>
        <a:p>
          <a:endParaRPr lang="en-US"/>
        </a:p>
      </dgm:t>
    </dgm:pt>
    <dgm:pt modelId="{FF8BBD23-130D-4708-BEAC-9BD5C4043504}">
      <dgm:prSet/>
      <dgm:spPr/>
      <dgm:t>
        <a:bodyPr/>
        <a:lstStyle/>
        <a:p>
          <a:r>
            <a:rPr lang="en-US" b="0" i="0"/>
            <a:t>Excellent customer service and after-sales support.</a:t>
          </a:r>
          <a:endParaRPr lang="en-US"/>
        </a:p>
      </dgm:t>
    </dgm:pt>
    <dgm:pt modelId="{2FEF458E-C888-448D-92B2-92202672DF5F}" type="parTrans" cxnId="{86611638-D92F-4AE6-9A94-26158D4B7521}">
      <dgm:prSet/>
      <dgm:spPr/>
      <dgm:t>
        <a:bodyPr/>
        <a:lstStyle/>
        <a:p>
          <a:endParaRPr lang="en-US"/>
        </a:p>
      </dgm:t>
    </dgm:pt>
    <dgm:pt modelId="{31F3CD1D-1705-46CF-9BB3-F61E11C72361}" type="sibTrans" cxnId="{86611638-D92F-4AE6-9A94-26158D4B7521}">
      <dgm:prSet/>
      <dgm:spPr/>
      <dgm:t>
        <a:bodyPr/>
        <a:lstStyle/>
        <a:p>
          <a:endParaRPr lang="en-US"/>
        </a:p>
      </dgm:t>
    </dgm:pt>
    <dgm:pt modelId="{F7B00E5F-89E7-4402-89BC-5D703E6D52C4}" type="pres">
      <dgm:prSet presAssocID="{91F4BEAB-1BEB-4BC5-A150-5CC03B2C42B1}" presName="root" presStyleCnt="0">
        <dgm:presLayoutVars>
          <dgm:dir/>
          <dgm:resizeHandles val="exact"/>
        </dgm:presLayoutVars>
      </dgm:prSet>
      <dgm:spPr/>
    </dgm:pt>
    <dgm:pt modelId="{DA33F64C-859B-4CA0-89BA-30FA288E66D9}" type="pres">
      <dgm:prSet presAssocID="{D3CA1C92-E7C8-4F81-8BEA-F9B58694742B}" presName="compNode" presStyleCnt="0"/>
      <dgm:spPr/>
    </dgm:pt>
    <dgm:pt modelId="{E2E7CD22-5696-4913-A63B-1EB16B5AD6E6}" type="pres">
      <dgm:prSet presAssocID="{D3CA1C92-E7C8-4F81-8BEA-F9B58694742B}" presName="bgRect" presStyleLbl="bgShp" presStyleIdx="0" presStyleCnt="6"/>
      <dgm:spPr/>
    </dgm:pt>
    <dgm:pt modelId="{91A8E797-2081-4C27-989E-CDBBA8587086}" type="pres">
      <dgm:prSet presAssocID="{D3CA1C92-E7C8-4F81-8BEA-F9B58694742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heels"/>
        </a:ext>
      </dgm:extLst>
    </dgm:pt>
    <dgm:pt modelId="{2CDFB664-16F8-4E37-AFAC-39B2769307E7}" type="pres">
      <dgm:prSet presAssocID="{D3CA1C92-E7C8-4F81-8BEA-F9B58694742B}" presName="spaceRect" presStyleCnt="0"/>
      <dgm:spPr/>
    </dgm:pt>
    <dgm:pt modelId="{6B804BEA-FFD1-4113-BB28-D1C298E6CC6E}" type="pres">
      <dgm:prSet presAssocID="{D3CA1C92-E7C8-4F81-8BEA-F9B58694742B}" presName="parTx" presStyleLbl="revTx" presStyleIdx="0" presStyleCnt="6">
        <dgm:presLayoutVars>
          <dgm:chMax val="0"/>
          <dgm:chPref val="0"/>
        </dgm:presLayoutVars>
      </dgm:prSet>
      <dgm:spPr/>
    </dgm:pt>
    <dgm:pt modelId="{745A00EB-77B9-4AC8-AD9A-417042DAF1DD}" type="pres">
      <dgm:prSet presAssocID="{FD3703B5-5849-47FB-B692-D08FA9716376}" presName="sibTrans" presStyleCnt="0"/>
      <dgm:spPr/>
    </dgm:pt>
    <dgm:pt modelId="{BBABA126-38C5-4388-BD60-AC3CA4A60684}" type="pres">
      <dgm:prSet presAssocID="{B674B534-6283-426A-AB6D-5A80AE42AA04}" presName="compNode" presStyleCnt="0"/>
      <dgm:spPr/>
    </dgm:pt>
    <dgm:pt modelId="{0EA85AF2-9962-4FE7-94B5-1E9D5C8D960C}" type="pres">
      <dgm:prSet presAssocID="{B674B534-6283-426A-AB6D-5A80AE42AA04}" presName="bgRect" presStyleLbl="bgShp" presStyleIdx="1" presStyleCnt="6"/>
      <dgm:spPr/>
    </dgm:pt>
    <dgm:pt modelId="{848F48DC-FC8C-42F2-B3AC-2E34BA960F46}" type="pres">
      <dgm:prSet presAssocID="{B674B534-6283-426A-AB6D-5A80AE42AA0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43C06AD3-7976-4BAD-BA0B-AA5FF031068C}" type="pres">
      <dgm:prSet presAssocID="{B674B534-6283-426A-AB6D-5A80AE42AA04}" presName="spaceRect" presStyleCnt="0"/>
      <dgm:spPr/>
    </dgm:pt>
    <dgm:pt modelId="{E1D23D62-73C3-4D64-AC0D-CE25ABA8E111}" type="pres">
      <dgm:prSet presAssocID="{B674B534-6283-426A-AB6D-5A80AE42AA04}" presName="parTx" presStyleLbl="revTx" presStyleIdx="1" presStyleCnt="6">
        <dgm:presLayoutVars>
          <dgm:chMax val="0"/>
          <dgm:chPref val="0"/>
        </dgm:presLayoutVars>
      </dgm:prSet>
      <dgm:spPr/>
    </dgm:pt>
    <dgm:pt modelId="{1FCE4F41-1A89-492E-9002-E773553F6E44}" type="pres">
      <dgm:prSet presAssocID="{D2D94FF1-143A-47DB-AA44-48D42C403EC0}" presName="sibTrans" presStyleCnt="0"/>
      <dgm:spPr/>
    </dgm:pt>
    <dgm:pt modelId="{E9470A21-C92F-4673-AA01-31509F3D7C5B}" type="pres">
      <dgm:prSet presAssocID="{3C651E6B-E14B-4CDF-AB35-19215509D84E}" presName="compNode" presStyleCnt="0"/>
      <dgm:spPr/>
    </dgm:pt>
    <dgm:pt modelId="{21F2278E-621A-4373-83FA-B934099761A1}" type="pres">
      <dgm:prSet presAssocID="{3C651E6B-E14B-4CDF-AB35-19215509D84E}" presName="bgRect" presStyleLbl="bgShp" presStyleIdx="2" presStyleCnt="6"/>
      <dgm:spPr/>
    </dgm:pt>
    <dgm:pt modelId="{5A9F5770-0A7C-455A-9383-9E756E2F2738}" type="pres">
      <dgm:prSet presAssocID="{3C651E6B-E14B-4CDF-AB35-19215509D84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FEE30CE7-F5A1-4034-9233-37C48408619A}" type="pres">
      <dgm:prSet presAssocID="{3C651E6B-E14B-4CDF-AB35-19215509D84E}" presName="spaceRect" presStyleCnt="0"/>
      <dgm:spPr/>
    </dgm:pt>
    <dgm:pt modelId="{D1D88871-88E4-42B8-AE0A-C6F167F35489}" type="pres">
      <dgm:prSet presAssocID="{3C651E6B-E14B-4CDF-AB35-19215509D84E}" presName="parTx" presStyleLbl="revTx" presStyleIdx="2" presStyleCnt="6">
        <dgm:presLayoutVars>
          <dgm:chMax val="0"/>
          <dgm:chPref val="0"/>
        </dgm:presLayoutVars>
      </dgm:prSet>
      <dgm:spPr/>
    </dgm:pt>
    <dgm:pt modelId="{9F54CA6A-744F-4A4D-8DC8-790119C97A99}" type="pres">
      <dgm:prSet presAssocID="{06A7AF06-C2C5-4618-B3AF-C36CD59FE42F}" presName="sibTrans" presStyleCnt="0"/>
      <dgm:spPr/>
    </dgm:pt>
    <dgm:pt modelId="{1842DBF6-AFEA-4249-971F-ADB8FAB5557E}" type="pres">
      <dgm:prSet presAssocID="{03F6AB24-E829-4D41-A47D-5BBCA83BFBFF}" presName="compNode" presStyleCnt="0"/>
      <dgm:spPr/>
    </dgm:pt>
    <dgm:pt modelId="{061776A0-A567-4147-B840-A404D2FEC428}" type="pres">
      <dgm:prSet presAssocID="{03F6AB24-E829-4D41-A47D-5BBCA83BFBFF}" presName="bgRect" presStyleLbl="bgShp" presStyleIdx="3" presStyleCnt="6"/>
      <dgm:spPr/>
    </dgm:pt>
    <dgm:pt modelId="{C63D4848-14A9-45BA-9836-5580FE0B760E}" type="pres">
      <dgm:prSet presAssocID="{03F6AB24-E829-4D41-A47D-5BBCA83BFBF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300B33BE-863B-4F74-B706-6A8FA61CF626}" type="pres">
      <dgm:prSet presAssocID="{03F6AB24-E829-4D41-A47D-5BBCA83BFBFF}" presName="spaceRect" presStyleCnt="0"/>
      <dgm:spPr/>
    </dgm:pt>
    <dgm:pt modelId="{F6F070A7-0EFC-4F35-8067-CD7C79C20066}" type="pres">
      <dgm:prSet presAssocID="{03F6AB24-E829-4D41-A47D-5BBCA83BFBFF}" presName="parTx" presStyleLbl="revTx" presStyleIdx="3" presStyleCnt="6">
        <dgm:presLayoutVars>
          <dgm:chMax val="0"/>
          <dgm:chPref val="0"/>
        </dgm:presLayoutVars>
      </dgm:prSet>
      <dgm:spPr/>
    </dgm:pt>
    <dgm:pt modelId="{81AB0F63-99E3-4846-9543-0A8662BD5194}" type="pres">
      <dgm:prSet presAssocID="{7D360CC6-B368-462F-B77F-50DF79A727B3}" presName="sibTrans" presStyleCnt="0"/>
      <dgm:spPr/>
    </dgm:pt>
    <dgm:pt modelId="{A3CA3BF5-BF6B-4F43-830A-C9D473B8359B}" type="pres">
      <dgm:prSet presAssocID="{ED889A5C-6A26-46CF-A250-860E4C7DAF53}" presName="compNode" presStyleCnt="0"/>
      <dgm:spPr/>
    </dgm:pt>
    <dgm:pt modelId="{BB8349D7-E51C-4FCC-9424-D8A0957F303E}" type="pres">
      <dgm:prSet presAssocID="{ED889A5C-6A26-46CF-A250-860E4C7DAF53}" presName="bgRect" presStyleLbl="bgShp" presStyleIdx="4" presStyleCnt="6"/>
      <dgm:spPr/>
    </dgm:pt>
    <dgm:pt modelId="{1183A4A4-58BE-4AC4-ADF8-136EC637D4A1}" type="pres">
      <dgm:prSet presAssocID="{ED889A5C-6A26-46CF-A250-860E4C7DAF5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DC2825CD-4862-4E96-AFBA-0E0592D4F1E8}" type="pres">
      <dgm:prSet presAssocID="{ED889A5C-6A26-46CF-A250-860E4C7DAF53}" presName="spaceRect" presStyleCnt="0"/>
      <dgm:spPr/>
    </dgm:pt>
    <dgm:pt modelId="{56BFFE7F-0842-4152-8C05-A1CE78492A2E}" type="pres">
      <dgm:prSet presAssocID="{ED889A5C-6A26-46CF-A250-860E4C7DAF53}" presName="parTx" presStyleLbl="revTx" presStyleIdx="4" presStyleCnt="6">
        <dgm:presLayoutVars>
          <dgm:chMax val="0"/>
          <dgm:chPref val="0"/>
        </dgm:presLayoutVars>
      </dgm:prSet>
      <dgm:spPr/>
    </dgm:pt>
    <dgm:pt modelId="{0B0488E2-88BC-4D93-9D28-89EE5442705B}" type="pres">
      <dgm:prSet presAssocID="{9EC36383-E70D-400F-BE2F-4A0EB6CAE8E8}" presName="sibTrans" presStyleCnt="0"/>
      <dgm:spPr/>
    </dgm:pt>
    <dgm:pt modelId="{DD165DBC-7BFF-4510-9D10-4A06BD1D0AB2}" type="pres">
      <dgm:prSet presAssocID="{FF8BBD23-130D-4708-BEAC-9BD5C4043504}" presName="compNode" presStyleCnt="0"/>
      <dgm:spPr/>
    </dgm:pt>
    <dgm:pt modelId="{CEA68A72-1253-4D12-BE42-094CBC83C7BE}" type="pres">
      <dgm:prSet presAssocID="{FF8BBD23-130D-4708-BEAC-9BD5C4043504}" presName="bgRect" presStyleLbl="bgShp" presStyleIdx="5" presStyleCnt="6"/>
      <dgm:spPr/>
    </dgm:pt>
    <dgm:pt modelId="{7FB9CD29-4394-4907-8699-DF40B89CBE4D}" type="pres">
      <dgm:prSet presAssocID="{FF8BBD23-130D-4708-BEAC-9BD5C404350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02DDD92D-2226-4F69-9E43-C2AE3A5307CB}" type="pres">
      <dgm:prSet presAssocID="{FF8BBD23-130D-4708-BEAC-9BD5C4043504}" presName="spaceRect" presStyleCnt="0"/>
      <dgm:spPr/>
    </dgm:pt>
    <dgm:pt modelId="{CCFFDF7C-FAAA-4A9F-99BA-810CF4B2D11C}" type="pres">
      <dgm:prSet presAssocID="{FF8BBD23-130D-4708-BEAC-9BD5C404350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6611638-D92F-4AE6-9A94-26158D4B7521}" srcId="{91F4BEAB-1BEB-4BC5-A150-5CC03B2C42B1}" destId="{FF8BBD23-130D-4708-BEAC-9BD5C4043504}" srcOrd="5" destOrd="0" parTransId="{2FEF458E-C888-448D-92B2-92202672DF5F}" sibTransId="{31F3CD1D-1705-46CF-9BB3-F61E11C72361}"/>
    <dgm:cxn modelId="{F0784389-5202-4562-816D-5EA60119C404}" srcId="{91F4BEAB-1BEB-4BC5-A150-5CC03B2C42B1}" destId="{D3CA1C92-E7C8-4F81-8BEA-F9B58694742B}" srcOrd="0" destOrd="0" parTransId="{B3456D4A-DC3B-4B08-B793-63C5D37BF382}" sibTransId="{FD3703B5-5849-47FB-B692-D08FA9716376}"/>
    <dgm:cxn modelId="{11EDE790-D851-450F-B535-04A14D9239F8}" type="presOf" srcId="{91F4BEAB-1BEB-4BC5-A150-5CC03B2C42B1}" destId="{F7B00E5F-89E7-4402-89BC-5D703E6D52C4}" srcOrd="0" destOrd="0" presId="urn:microsoft.com/office/officeart/2018/2/layout/IconVerticalSolidList"/>
    <dgm:cxn modelId="{78FFAD92-E6E4-4635-B729-CD0BDB7A95E9}" type="presOf" srcId="{B674B534-6283-426A-AB6D-5A80AE42AA04}" destId="{E1D23D62-73C3-4D64-AC0D-CE25ABA8E111}" srcOrd="0" destOrd="0" presId="urn:microsoft.com/office/officeart/2018/2/layout/IconVerticalSolidList"/>
    <dgm:cxn modelId="{E6256195-C341-4BFD-AD7A-39CCEB38A88B}" srcId="{91F4BEAB-1BEB-4BC5-A150-5CC03B2C42B1}" destId="{03F6AB24-E829-4D41-A47D-5BBCA83BFBFF}" srcOrd="3" destOrd="0" parTransId="{4CB2BF42-3E19-4476-AB53-0A883C83BE03}" sibTransId="{7D360CC6-B368-462F-B77F-50DF79A727B3}"/>
    <dgm:cxn modelId="{C87D00B6-F75C-4FF5-B633-3DF74AF7AAD4}" type="presOf" srcId="{3C651E6B-E14B-4CDF-AB35-19215509D84E}" destId="{D1D88871-88E4-42B8-AE0A-C6F167F35489}" srcOrd="0" destOrd="0" presId="urn:microsoft.com/office/officeart/2018/2/layout/IconVerticalSolidList"/>
    <dgm:cxn modelId="{C2967CC0-D5D1-431C-B336-5CAC6DE2BC74}" srcId="{91F4BEAB-1BEB-4BC5-A150-5CC03B2C42B1}" destId="{B674B534-6283-426A-AB6D-5A80AE42AA04}" srcOrd="1" destOrd="0" parTransId="{EE5586CB-737E-4B9D-BB1E-2AC7470DE4F7}" sibTransId="{D2D94FF1-143A-47DB-AA44-48D42C403EC0}"/>
    <dgm:cxn modelId="{EF0F49C1-77BF-4D9C-863A-7FA5AE66D705}" type="presOf" srcId="{D3CA1C92-E7C8-4F81-8BEA-F9B58694742B}" destId="{6B804BEA-FFD1-4113-BB28-D1C298E6CC6E}" srcOrd="0" destOrd="0" presId="urn:microsoft.com/office/officeart/2018/2/layout/IconVerticalSolidList"/>
    <dgm:cxn modelId="{FEA9E9D6-D48F-4033-8F67-F8C4E249DE2D}" srcId="{91F4BEAB-1BEB-4BC5-A150-5CC03B2C42B1}" destId="{ED889A5C-6A26-46CF-A250-860E4C7DAF53}" srcOrd="4" destOrd="0" parTransId="{3A2DE70B-51A6-4507-9374-F2FE6037C048}" sibTransId="{9EC36383-E70D-400F-BE2F-4A0EB6CAE8E8}"/>
    <dgm:cxn modelId="{79AA62E5-FB9F-4CA2-920A-586DE0BBDBB7}" type="presOf" srcId="{ED889A5C-6A26-46CF-A250-860E4C7DAF53}" destId="{56BFFE7F-0842-4152-8C05-A1CE78492A2E}" srcOrd="0" destOrd="0" presId="urn:microsoft.com/office/officeart/2018/2/layout/IconVerticalSolidList"/>
    <dgm:cxn modelId="{69017FEB-E415-456A-ACE2-EBE1A5E72310}" type="presOf" srcId="{03F6AB24-E829-4D41-A47D-5BBCA83BFBFF}" destId="{F6F070A7-0EFC-4F35-8067-CD7C79C20066}" srcOrd="0" destOrd="0" presId="urn:microsoft.com/office/officeart/2018/2/layout/IconVerticalSolidList"/>
    <dgm:cxn modelId="{3A1517F7-ED22-4A6B-BA8D-B17B0113B01E}" srcId="{91F4BEAB-1BEB-4BC5-A150-5CC03B2C42B1}" destId="{3C651E6B-E14B-4CDF-AB35-19215509D84E}" srcOrd="2" destOrd="0" parTransId="{74D6456A-07FE-471D-B359-67BABDAB4439}" sibTransId="{06A7AF06-C2C5-4618-B3AF-C36CD59FE42F}"/>
    <dgm:cxn modelId="{DABC00FD-DC6C-4DE5-9D25-979F1BD6A5E2}" type="presOf" srcId="{FF8BBD23-130D-4708-BEAC-9BD5C4043504}" destId="{CCFFDF7C-FAAA-4A9F-99BA-810CF4B2D11C}" srcOrd="0" destOrd="0" presId="urn:microsoft.com/office/officeart/2018/2/layout/IconVerticalSolidList"/>
    <dgm:cxn modelId="{E1B52963-2097-48FC-A43C-F6ED9E722454}" type="presParOf" srcId="{F7B00E5F-89E7-4402-89BC-5D703E6D52C4}" destId="{DA33F64C-859B-4CA0-89BA-30FA288E66D9}" srcOrd="0" destOrd="0" presId="urn:microsoft.com/office/officeart/2018/2/layout/IconVerticalSolidList"/>
    <dgm:cxn modelId="{5C9C1DEA-789D-4C68-B264-FFAD59C1AA05}" type="presParOf" srcId="{DA33F64C-859B-4CA0-89BA-30FA288E66D9}" destId="{E2E7CD22-5696-4913-A63B-1EB16B5AD6E6}" srcOrd="0" destOrd="0" presId="urn:microsoft.com/office/officeart/2018/2/layout/IconVerticalSolidList"/>
    <dgm:cxn modelId="{B5D4013F-665D-4AD5-A15B-3E2AEB219341}" type="presParOf" srcId="{DA33F64C-859B-4CA0-89BA-30FA288E66D9}" destId="{91A8E797-2081-4C27-989E-CDBBA8587086}" srcOrd="1" destOrd="0" presId="urn:microsoft.com/office/officeart/2018/2/layout/IconVerticalSolidList"/>
    <dgm:cxn modelId="{AB70659E-D218-4B10-B7D3-95EC6CF15163}" type="presParOf" srcId="{DA33F64C-859B-4CA0-89BA-30FA288E66D9}" destId="{2CDFB664-16F8-4E37-AFAC-39B2769307E7}" srcOrd="2" destOrd="0" presId="urn:microsoft.com/office/officeart/2018/2/layout/IconVerticalSolidList"/>
    <dgm:cxn modelId="{F8570156-3412-4490-B598-D287E139EB28}" type="presParOf" srcId="{DA33F64C-859B-4CA0-89BA-30FA288E66D9}" destId="{6B804BEA-FFD1-4113-BB28-D1C298E6CC6E}" srcOrd="3" destOrd="0" presId="urn:microsoft.com/office/officeart/2018/2/layout/IconVerticalSolidList"/>
    <dgm:cxn modelId="{0A84BAD4-F495-4CA6-AEA9-7EEB8B1F5B92}" type="presParOf" srcId="{F7B00E5F-89E7-4402-89BC-5D703E6D52C4}" destId="{745A00EB-77B9-4AC8-AD9A-417042DAF1DD}" srcOrd="1" destOrd="0" presId="urn:microsoft.com/office/officeart/2018/2/layout/IconVerticalSolidList"/>
    <dgm:cxn modelId="{418F88D8-DB12-41FE-A899-BAE975A8DE90}" type="presParOf" srcId="{F7B00E5F-89E7-4402-89BC-5D703E6D52C4}" destId="{BBABA126-38C5-4388-BD60-AC3CA4A60684}" srcOrd="2" destOrd="0" presId="urn:microsoft.com/office/officeart/2018/2/layout/IconVerticalSolidList"/>
    <dgm:cxn modelId="{F66C13C3-47E9-4441-BCC6-B70BEF75B515}" type="presParOf" srcId="{BBABA126-38C5-4388-BD60-AC3CA4A60684}" destId="{0EA85AF2-9962-4FE7-94B5-1E9D5C8D960C}" srcOrd="0" destOrd="0" presId="urn:microsoft.com/office/officeart/2018/2/layout/IconVerticalSolidList"/>
    <dgm:cxn modelId="{640E8236-E4BD-41AD-AB86-4B7AFC50C607}" type="presParOf" srcId="{BBABA126-38C5-4388-BD60-AC3CA4A60684}" destId="{848F48DC-FC8C-42F2-B3AC-2E34BA960F46}" srcOrd="1" destOrd="0" presId="urn:microsoft.com/office/officeart/2018/2/layout/IconVerticalSolidList"/>
    <dgm:cxn modelId="{A81B7DE9-B14E-4D62-9B7C-B755859DD57D}" type="presParOf" srcId="{BBABA126-38C5-4388-BD60-AC3CA4A60684}" destId="{43C06AD3-7976-4BAD-BA0B-AA5FF031068C}" srcOrd="2" destOrd="0" presId="urn:microsoft.com/office/officeart/2018/2/layout/IconVerticalSolidList"/>
    <dgm:cxn modelId="{851AC144-FC38-4004-91A2-02E3543DFA73}" type="presParOf" srcId="{BBABA126-38C5-4388-BD60-AC3CA4A60684}" destId="{E1D23D62-73C3-4D64-AC0D-CE25ABA8E111}" srcOrd="3" destOrd="0" presId="urn:microsoft.com/office/officeart/2018/2/layout/IconVerticalSolidList"/>
    <dgm:cxn modelId="{97EBDCD3-874A-4EB6-B64D-C8723343086A}" type="presParOf" srcId="{F7B00E5F-89E7-4402-89BC-5D703E6D52C4}" destId="{1FCE4F41-1A89-492E-9002-E773553F6E44}" srcOrd="3" destOrd="0" presId="urn:microsoft.com/office/officeart/2018/2/layout/IconVerticalSolidList"/>
    <dgm:cxn modelId="{296C8B31-D8C5-4F06-A50D-34B8F247D08B}" type="presParOf" srcId="{F7B00E5F-89E7-4402-89BC-5D703E6D52C4}" destId="{E9470A21-C92F-4673-AA01-31509F3D7C5B}" srcOrd="4" destOrd="0" presId="urn:microsoft.com/office/officeart/2018/2/layout/IconVerticalSolidList"/>
    <dgm:cxn modelId="{045B7B3E-109E-409C-BDA5-C18CE0B22C0C}" type="presParOf" srcId="{E9470A21-C92F-4673-AA01-31509F3D7C5B}" destId="{21F2278E-621A-4373-83FA-B934099761A1}" srcOrd="0" destOrd="0" presId="urn:microsoft.com/office/officeart/2018/2/layout/IconVerticalSolidList"/>
    <dgm:cxn modelId="{D2694F76-5167-4FB2-8B0B-320686BC5247}" type="presParOf" srcId="{E9470A21-C92F-4673-AA01-31509F3D7C5B}" destId="{5A9F5770-0A7C-455A-9383-9E756E2F2738}" srcOrd="1" destOrd="0" presId="urn:microsoft.com/office/officeart/2018/2/layout/IconVerticalSolidList"/>
    <dgm:cxn modelId="{82E0E74C-BA38-423D-AE58-E44E44629AF1}" type="presParOf" srcId="{E9470A21-C92F-4673-AA01-31509F3D7C5B}" destId="{FEE30CE7-F5A1-4034-9233-37C48408619A}" srcOrd="2" destOrd="0" presId="urn:microsoft.com/office/officeart/2018/2/layout/IconVerticalSolidList"/>
    <dgm:cxn modelId="{838D52F8-CF10-4715-9BB0-060B3BF666B3}" type="presParOf" srcId="{E9470A21-C92F-4673-AA01-31509F3D7C5B}" destId="{D1D88871-88E4-42B8-AE0A-C6F167F35489}" srcOrd="3" destOrd="0" presId="urn:microsoft.com/office/officeart/2018/2/layout/IconVerticalSolidList"/>
    <dgm:cxn modelId="{8F8209CC-7EDF-4D85-9835-176679ED1DBE}" type="presParOf" srcId="{F7B00E5F-89E7-4402-89BC-5D703E6D52C4}" destId="{9F54CA6A-744F-4A4D-8DC8-790119C97A99}" srcOrd="5" destOrd="0" presId="urn:microsoft.com/office/officeart/2018/2/layout/IconVerticalSolidList"/>
    <dgm:cxn modelId="{E7866466-78B9-4D38-8067-B752778B89F4}" type="presParOf" srcId="{F7B00E5F-89E7-4402-89BC-5D703E6D52C4}" destId="{1842DBF6-AFEA-4249-971F-ADB8FAB5557E}" srcOrd="6" destOrd="0" presId="urn:microsoft.com/office/officeart/2018/2/layout/IconVerticalSolidList"/>
    <dgm:cxn modelId="{29E98A05-FB36-4E9F-AB00-C607C1E75C9D}" type="presParOf" srcId="{1842DBF6-AFEA-4249-971F-ADB8FAB5557E}" destId="{061776A0-A567-4147-B840-A404D2FEC428}" srcOrd="0" destOrd="0" presId="urn:microsoft.com/office/officeart/2018/2/layout/IconVerticalSolidList"/>
    <dgm:cxn modelId="{44279BCF-3916-48DE-A582-3108ACDED0DF}" type="presParOf" srcId="{1842DBF6-AFEA-4249-971F-ADB8FAB5557E}" destId="{C63D4848-14A9-45BA-9836-5580FE0B760E}" srcOrd="1" destOrd="0" presId="urn:microsoft.com/office/officeart/2018/2/layout/IconVerticalSolidList"/>
    <dgm:cxn modelId="{EA5372B4-B090-46FB-B097-A3FF4B120580}" type="presParOf" srcId="{1842DBF6-AFEA-4249-971F-ADB8FAB5557E}" destId="{300B33BE-863B-4F74-B706-6A8FA61CF626}" srcOrd="2" destOrd="0" presId="urn:microsoft.com/office/officeart/2018/2/layout/IconVerticalSolidList"/>
    <dgm:cxn modelId="{4ED55D81-71AD-4CA8-8786-F6C36B3B5296}" type="presParOf" srcId="{1842DBF6-AFEA-4249-971F-ADB8FAB5557E}" destId="{F6F070A7-0EFC-4F35-8067-CD7C79C20066}" srcOrd="3" destOrd="0" presId="urn:microsoft.com/office/officeart/2018/2/layout/IconVerticalSolidList"/>
    <dgm:cxn modelId="{045BBDAA-65CD-4A72-A499-583F58B99134}" type="presParOf" srcId="{F7B00E5F-89E7-4402-89BC-5D703E6D52C4}" destId="{81AB0F63-99E3-4846-9543-0A8662BD5194}" srcOrd="7" destOrd="0" presId="urn:microsoft.com/office/officeart/2018/2/layout/IconVerticalSolidList"/>
    <dgm:cxn modelId="{9DBEA22E-B48D-4335-9FC7-49435AAC3C50}" type="presParOf" srcId="{F7B00E5F-89E7-4402-89BC-5D703E6D52C4}" destId="{A3CA3BF5-BF6B-4F43-830A-C9D473B8359B}" srcOrd="8" destOrd="0" presId="urn:microsoft.com/office/officeart/2018/2/layout/IconVerticalSolidList"/>
    <dgm:cxn modelId="{7EC642BB-8A95-4BE1-A0CC-5C81C0882FC1}" type="presParOf" srcId="{A3CA3BF5-BF6B-4F43-830A-C9D473B8359B}" destId="{BB8349D7-E51C-4FCC-9424-D8A0957F303E}" srcOrd="0" destOrd="0" presId="urn:microsoft.com/office/officeart/2018/2/layout/IconVerticalSolidList"/>
    <dgm:cxn modelId="{5323EA2A-9FD5-4428-8680-73B2FF1E7CF9}" type="presParOf" srcId="{A3CA3BF5-BF6B-4F43-830A-C9D473B8359B}" destId="{1183A4A4-58BE-4AC4-ADF8-136EC637D4A1}" srcOrd="1" destOrd="0" presId="urn:microsoft.com/office/officeart/2018/2/layout/IconVerticalSolidList"/>
    <dgm:cxn modelId="{5921D9F3-67C7-4B5B-88C5-1B0495D82218}" type="presParOf" srcId="{A3CA3BF5-BF6B-4F43-830A-C9D473B8359B}" destId="{DC2825CD-4862-4E96-AFBA-0E0592D4F1E8}" srcOrd="2" destOrd="0" presId="urn:microsoft.com/office/officeart/2018/2/layout/IconVerticalSolidList"/>
    <dgm:cxn modelId="{8AEB608B-4682-4515-9841-06F4EDBFD8B3}" type="presParOf" srcId="{A3CA3BF5-BF6B-4F43-830A-C9D473B8359B}" destId="{56BFFE7F-0842-4152-8C05-A1CE78492A2E}" srcOrd="3" destOrd="0" presId="urn:microsoft.com/office/officeart/2018/2/layout/IconVerticalSolidList"/>
    <dgm:cxn modelId="{0D68FDA6-0B6E-41B4-B86B-42FAAD2D6FB8}" type="presParOf" srcId="{F7B00E5F-89E7-4402-89BC-5D703E6D52C4}" destId="{0B0488E2-88BC-4D93-9D28-89EE5442705B}" srcOrd="9" destOrd="0" presId="urn:microsoft.com/office/officeart/2018/2/layout/IconVerticalSolidList"/>
    <dgm:cxn modelId="{98B1B43C-B097-46DA-855B-53B1DDBDD5A7}" type="presParOf" srcId="{F7B00E5F-89E7-4402-89BC-5D703E6D52C4}" destId="{DD165DBC-7BFF-4510-9D10-4A06BD1D0AB2}" srcOrd="10" destOrd="0" presId="urn:microsoft.com/office/officeart/2018/2/layout/IconVerticalSolidList"/>
    <dgm:cxn modelId="{E72F9DE2-A73E-4238-82BB-80417BD937A6}" type="presParOf" srcId="{DD165DBC-7BFF-4510-9D10-4A06BD1D0AB2}" destId="{CEA68A72-1253-4D12-BE42-094CBC83C7BE}" srcOrd="0" destOrd="0" presId="urn:microsoft.com/office/officeart/2018/2/layout/IconVerticalSolidList"/>
    <dgm:cxn modelId="{54DFF8F5-CAD2-4BA6-B235-6B5D48A30064}" type="presParOf" srcId="{DD165DBC-7BFF-4510-9D10-4A06BD1D0AB2}" destId="{7FB9CD29-4394-4907-8699-DF40B89CBE4D}" srcOrd="1" destOrd="0" presId="urn:microsoft.com/office/officeart/2018/2/layout/IconVerticalSolidList"/>
    <dgm:cxn modelId="{6A1900D0-CC91-4C2A-B99D-870E698D46FB}" type="presParOf" srcId="{DD165DBC-7BFF-4510-9D10-4A06BD1D0AB2}" destId="{02DDD92D-2226-4F69-9E43-C2AE3A5307CB}" srcOrd="2" destOrd="0" presId="urn:microsoft.com/office/officeart/2018/2/layout/IconVerticalSolidList"/>
    <dgm:cxn modelId="{E88393D6-C89F-49E7-84AA-73C3CFD9751E}" type="presParOf" srcId="{DD165DBC-7BFF-4510-9D10-4A06BD1D0AB2}" destId="{CCFFDF7C-FAAA-4A9F-99BA-810CF4B2D1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7CD22-5696-4913-A63B-1EB16B5AD6E6}">
      <dsp:nvSpPr>
        <dsp:cNvPr id="0" name=""/>
        <dsp:cNvSpPr/>
      </dsp:nvSpPr>
      <dsp:spPr>
        <a:xfrm>
          <a:off x="0" y="1798"/>
          <a:ext cx="6303729" cy="766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8E797-2081-4C27-989E-CDBBA8587086}">
      <dsp:nvSpPr>
        <dsp:cNvPr id="0" name=""/>
        <dsp:cNvSpPr/>
      </dsp:nvSpPr>
      <dsp:spPr>
        <a:xfrm>
          <a:off x="231871" y="174264"/>
          <a:ext cx="421583" cy="4215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04BEA-FFD1-4113-BB28-D1C298E6CC6E}">
      <dsp:nvSpPr>
        <dsp:cNvPr id="0" name=""/>
        <dsp:cNvSpPr/>
      </dsp:nvSpPr>
      <dsp:spPr>
        <a:xfrm>
          <a:off x="885326" y="1798"/>
          <a:ext cx="5418402" cy="766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23" tIns="81123" rIns="81123" bIns="811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Extensive range of high-quality eyewear options.</a:t>
          </a:r>
          <a:endParaRPr lang="en-US" sz="1900" kern="1200"/>
        </a:p>
      </dsp:txBody>
      <dsp:txXfrm>
        <a:off x="885326" y="1798"/>
        <a:ext cx="5418402" cy="766516"/>
      </dsp:txXfrm>
    </dsp:sp>
    <dsp:sp modelId="{0EA85AF2-9962-4FE7-94B5-1E9D5C8D960C}">
      <dsp:nvSpPr>
        <dsp:cNvPr id="0" name=""/>
        <dsp:cNvSpPr/>
      </dsp:nvSpPr>
      <dsp:spPr>
        <a:xfrm>
          <a:off x="0" y="959943"/>
          <a:ext cx="6303729" cy="766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F48DC-FC8C-42F2-B3AC-2E34BA960F46}">
      <dsp:nvSpPr>
        <dsp:cNvPr id="0" name=""/>
        <dsp:cNvSpPr/>
      </dsp:nvSpPr>
      <dsp:spPr>
        <a:xfrm>
          <a:off x="231871" y="1132410"/>
          <a:ext cx="421583" cy="4215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23D62-73C3-4D64-AC0D-CE25ABA8E111}">
      <dsp:nvSpPr>
        <dsp:cNvPr id="0" name=""/>
        <dsp:cNvSpPr/>
      </dsp:nvSpPr>
      <dsp:spPr>
        <a:xfrm>
          <a:off x="885326" y="959943"/>
          <a:ext cx="5418402" cy="766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23" tIns="81123" rIns="81123" bIns="811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Affordable pricing and attractive discounts.</a:t>
          </a:r>
          <a:endParaRPr lang="en-US" sz="1900" kern="1200"/>
        </a:p>
      </dsp:txBody>
      <dsp:txXfrm>
        <a:off x="885326" y="959943"/>
        <a:ext cx="5418402" cy="766516"/>
      </dsp:txXfrm>
    </dsp:sp>
    <dsp:sp modelId="{21F2278E-621A-4373-83FA-B934099761A1}">
      <dsp:nvSpPr>
        <dsp:cNvPr id="0" name=""/>
        <dsp:cNvSpPr/>
      </dsp:nvSpPr>
      <dsp:spPr>
        <a:xfrm>
          <a:off x="0" y="1918088"/>
          <a:ext cx="6303729" cy="766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F5770-0A7C-455A-9383-9E756E2F2738}">
      <dsp:nvSpPr>
        <dsp:cNvPr id="0" name=""/>
        <dsp:cNvSpPr/>
      </dsp:nvSpPr>
      <dsp:spPr>
        <a:xfrm>
          <a:off x="231871" y="2090555"/>
          <a:ext cx="421583" cy="4215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88871-88E4-42B8-AE0A-C6F167F35489}">
      <dsp:nvSpPr>
        <dsp:cNvPr id="0" name=""/>
        <dsp:cNvSpPr/>
      </dsp:nvSpPr>
      <dsp:spPr>
        <a:xfrm>
          <a:off x="885326" y="1918088"/>
          <a:ext cx="5418402" cy="766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23" tIns="81123" rIns="81123" bIns="811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Home trial service for trying frames before purchasing.</a:t>
          </a:r>
          <a:endParaRPr lang="en-US" sz="1900" kern="1200"/>
        </a:p>
      </dsp:txBody>
      <dsp:txXfrm>
        <a:off x="885326" y="1918088"/>
        <a:ext cx="5418402" cy="766516"/>
      </dsp:txXfrm>
    </dsp:sp>
    <dsp:sp modelId="{061776A0-A567-4147-B840-A404D2FEC428}">
      <dsp:nvSpPr>
        <dsp:cNvPr id="0" name=""/>
        <dsp:cNvSpPr/>
      </dsp:nvSpPr>
      <dsp:spPr>
        <a:xfrm>
          <a:off x="0" y="2876234"/>
          <a:ext cx="6303729" cy="766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D4848-14A9-45BA-9836-5580FE0B760E}">
      <dsp:nvSpPr>
        <dsp:cNvPr id="0" name=""/>
        <dsp:cNvSpPr/>
      </dsp:nvSpPr>
      <dsp:spPr>
        <a:xfrm>
          <a:off x="231871" y="3048700"/>
          <a:ext cx="421583" cy="4215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070A7-0EFC-4F35-8067-CD7C79C20066}">
      <dsp:nvSpPr>
        <dsp:cNvPr id="0" name=""/>
        <dsp:cNvSpPr/>
      </dsp:nvSpPr>
      <dsp:spPr>
        <a:xfrm>
          <a:off x="885326" y="2876234"/>
          <a:ext cx="5418402" cy="766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23" tIns="81123" rIns="81123" bIns="811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Virtual try-on feature for a personalized shopping experience.</a:t>
          </a:r>
          <a:endParaRPr lang="en-US" sz="1900" kern="1200"/>
        </a:p>
      </dsp:txBody>
      <dsp:txXfrm>
        <a:off x="885326" y="2876234"/>
        <a:ext cx="5418402" cy="766516"/>
      </dsp:txXfrm>
    </dsp:sp>
    <dsp:sp modelId="{BB8349D7-E51C-4FCC-9424-D8A0957F303E}">
      <dsp:nvSpPr>
        <dsp:cNvPr id="0" name=""/>
        <dsp:cNvSpPr/>
      </dsp:nvSpPr>
      <dsp:spPr>
        <a:xfrm>
          <a:off x="0" y="3834379"/>
          <a:ext cx="6303729" cy="766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3A4A4-58BE-4AC4-ADF8-136EC637D4A1}">
      <dsp:nvSpPr>
        <dsp:cNvPr id="0" name=""/>
        <dsp:cNvSpPr/>
      </dsp:nvSpPr>
      <dsp:spPr>
        <a:xfrm>
          <a:off x="231871" y="4006845"/>
          <a:ext cx="421583" cy="4215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FFE7F-0842-4152-8C05-A1CE78492A2E}">
      <dsp:nvSpPr>
        <dsp:cNvPr id="0" name=""/>
        <dsp:cNvSpPr/>
      </dsp:nvSpPr>
      <dsp:spPr>
        <a:xfrm>
          <a:off x="885326" y="3834379"/>
          <a:ext cx="5418402" cy="766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23" tIns="81123" rIns="81123" bIns="811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Easy and hassle-free ordering and delivery process.</a:t>
          </a:r>
          <a:endParaRPr lang="en-US" sz="1900" kern="1200"/>
        </a:p>
      </dsp:txBody>
      <dsp:txXfrm>
        <a:off x="885326" y="3834379"/>
        <a:ext cx="5418402" cy="766516"/>
      </dsp:txXfrm>
    </dsp:sp>
    <dsp:sp modelId="{CEA68A72-1253-4D12-BE42-094CBC83C7BE}">
      <dsp:nvSpPr>
        <dsp:cNvPr id="0" name=""/>
        <dsp:cNvSpPr/>
      </dsp:nvSpPr>
      <dsp:spPr>
        <a:xfrm>
          <a:off x="0" y="4792524"/>
          <a:ext cx="6303729" cy="766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9CD29-4394-4907-8699-DF40B89CBE4D}">
      <dsp:nvSpPr>
        <dsp:cNvPr id="0" name=""/>
        <dsp:cNvSpPr/>
      </dsp:nvSpPr>
      <dsp:spPr>
        <a:xfrm>
          <a:off x="231871" y="4964990"/>
          <a:ext cx="421583" cy="4215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FDF7C-FAAA-4A9F-99BA-810CF4B2D11C}">
      <dsp:nvSpPr>
        <dsp:cNvPr id="0" name=""/>
        <dsp:cNvSpPr/>
      </dsp:nvSpPr>
      <dsp:spPr>
        <a:xfrm>
          <a:off x="885326" y="4792524"/>
          <a:ext cx="5418402" cy="766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23" tIns="81123" rIns="81123" bIns="811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Excellent customer service and after-sales support.</a:t>
          </a:r>
          <a:endParaRPr lang="en-US" sz="1900" kern="1200"/>
        </a:p>
      </dsp:txBody>
      <dsp:txXfrm>
        <a:off x="885326" y="4792524"/>
        <a:ext cx="5418402" cy="766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kash1437.github.io/IBM_Internship_Lenskart_clone/" TargetMode="External"/><Relationship Id="rId2" Type="http://schemas.openxmlformats.org/officeDocument/2006/relationships/hyperlink" Target="https://github.com/Akash1437/IBM_Internship_Lenskart_clone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782" y="1529144"/>
            <a:ext cx="7316251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16CC4D-A626-AF10-4BB8-E9064A8A6D94}"/>
              </a:ext>
            </a:extLst>
          </p:cNvPr>
          <p:cNvSpPr txBox="1"/>
          <p:nvPr/>
        </p:nvSpPr>
        <p:spPr>
          <a:xfrm>
            <a:off x="533400" y="1754289"/>
            <a:ext cx="6096000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  <a:cs typeface="Aharoni" panose="02010803020104030203" pitchFamily="2" charset="-79"/>
              </a:rPr>
              <a:t>Name: </a:t>
            </a:r>
            <a:r>
              <a:rPr lang="en-US" dirty="0">
                <a:latin typeface="+mj-lt"/>
                <a:cs typeface="Aharoni" panose="02010803020104030203" pitchFamily="2" charset="-79"/>
              </a:rPr>
              <a:t>Akash Kushwaha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  <a:cs typeface="Aharoni" panose="02010803020104030203" pitchFamily="2" charset="-79"/>
              </a:rPr>
              <a:t>Skill Build Email id</a:t>
            </a:r>
            <a:r>
              <a:rPr lang="en-US" dirty="0">
                <a:latin typeface="+mj-lt"/>
                <a:cs typeface="Aharoni" panose="02010803020104030203" pitchFamily="2" charset="-79"/>
              </a:rPr>
              <a:t>: akash.2024csit1114@kiet.edu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  <a:cs typeface="Aharoni" panose="02010803020104030203" pitchFamily="2" charset="-79"/>
              </a:rPr>
              <a:t>College</a:t>
            </a:r>
            <a:r>
              <a:rPr lang="en-US" dirty="0">
                <a:latin typeface="+mj-lt"/>
                <a:cs typeface="Aharoni" panose="02010803020104030203" pitchFamily="2" charset="-79"/>
              </a:rPr>
              <a:t>: KIET GROUP OF INSTITUTIONS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  <a:cs typeface="Aharoni" panose="02010803020104030203" pitchFamily="2" charset="-79"/>
              </a:rPr>
              <a:t>College Location: </a:t>
            </a:r>
            <a:r>
              <a:rPr lang="en-US" dirty="0">
                <a:latin typeface="+mj-lt"/>
                <a:cs typeface="Aharoni" panose="02010803020104030203" pitchFamily="2" charset="-79"/>
              </a:rPr>
              <a:t>Ghaziabad, Uttar Pradesh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  <a:cs typeface="Aharoni" panose="02010803020104030203" pitchFamily="2" charset="-79"/>
              </a:rPr>
              <a:t>Internship Domain: </a:t>
            </a:r>
            <a:r>
              <a:rPr lang="en-US" dirty="0">
                <a:latin typeface="+mj-lt"/>
                <a:cs typeface="Aharoni" panose="02010803020104030203" pitchFamily="2" charset="-79"/>
              </a:rPr>
              <a:t>Frontend Development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j-lt"/>
                <a:cs typeface="Aharoni" panose="02010803020104030203" pitchFamily="2" charset="-79"/>
              </a:rPr>
              <a:t>Starting and End Date: </a:t>
            </a:r>
            <a:r>
              <a:rPr lang="en-US" dirty="0">
                <a:latin typeface="+mj-lt"/>
                <a:cs typeface="Aharoni" panose="02010803020104030203" pitchFamily="2" charset="-79"/>
              </a:rPr>
              <a:t>12/06/23 to 24/07/2023</a:t>
            </a:r>
          </a:p>
          <a:p>
            <a:endParaRPr lang="en-US" sz="2000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Internship Id: </a:t>
            </a:r>
            <a:r>
              <a:rPr lang="en-US" sz="20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CIDFont+F4"/>
              </a:rPr>
              <a:t>INTERNSHIP_168198413964410a8b547b1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r>
              <a:rPr lang="en-US" sz="2000" dirty="0">
                <a:latin typeface="Abadi" panose="020B0604020104020204" pitchFamily="34" charset="0"/>
                <a:cs typeface="Aharoni" panose="02010803020104030203" pitchFamily="2" charset="-79"/>
              </a:rPr>
              <a:t>Student Id: </a:t>
            </a:r>
            <a:r>
              <a:rPr lang="en-US" sz="20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CIDFont+F4"/>
              </a:rPr>
              <a:t>STU61fd6871d15f81643997297</a:t>
            </a: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  <a:latin typeface="CIDFont+F4"/>
              <a:cs typeface="Aharoni" panose="02010803020104030203" pitchFamily="2" charset="-79"/>
            </a:endParaRP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IDFont+F4"/>
                <a:cs typeface="Aharoni" panose="02010803020104030203" pitchFamily="2" charset="-79"/>
              </a:rPr>
              <a:t>Phone no: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IDFont+F4"/>
                <a:cs typeface="Aharoni" panose="02010803020104030203" pitchFamily="2" charset="-79"/>
              </a:rPr>
              <a:t>8874838289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IDFont+F4"/>
                <a:cs typeface="Aharoni" panose="02010803020104030203" pitchFamily="2" charset="-79"/>
              </a:rPr>
              <a:t>Alternate Email d: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IDFont+F4"/>
                <a:cs typeface="Aharoni" panose="02010803020104030203" pitchFamily="2" charset="-79"/>
              </a:rPr>
              <a:t>akashkushwaha0427@gmail.com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endParaRPr lang="en-US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5B09F9-381A-522C-C84E-2CA94BDAC00E}"/>
              </a:ext>
            </a:extLst>
          </p:cNvPr>
          <p:cNvSpPr txBox="1"/>
          <p:nvPr/>
        </p:nvSpPr>
        <p:spPr>
          <a:xfrm>
            <a:off x="567142" y="932549"/>
            <a:ext cx="296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Student Details:</a:t>
            </a:r>
          </a:p>
        </p:txBody>
      </p:sp>
      <p:pic>
        <p:nvPicPr>
          <p:cNvPr id="29" name="Picture 28" descr="A close up of a lanyard&#10;&#10;Description automatically generated">
            <a:extLst>
              <a:ext uri="{FF2B5EF4-FFF2-40B4-BE49-F238E27FC236}">
                <a16:creationId xmlns:a16="http://schemas.microsoft.com/office/drawing/2014/main" id="{0C549170-CE55-1957-4FB6-772DCDEC3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232" y="3266636"/>
            <a:ext cx="3023057" cy="286557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7" name="Picture 6" descr="A person holding a medal&#10;&#10;Description automatically generated">
            <a:extLst>
              <a:ext uri="{FF2B5EF4-FFF2-40B4-BE49-F238E27FC236}">
                <a16:creationId xmlns:a16="http://schemas.microsoft.com/office/drawing/2014/main" id="{299805CF-D980-8FF9-34DF-73E01D1AF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898" y="1117215"/>
            <a:ext cx="2258673" cy="2305919"/>
          </a:xfrm>
          <a:prstGeom prst="rect">
            <a:avLst/>
          </a:prstGeom>
          <a:effectLst>
            <a:glow rad="88900">
              <a:schemeClr val="bg1">
                <a:alpha val="73000"/>
              </a:schemeClr>
            </a:glow>
            <a:innerShdw blurRad="63500" dist="50800">
              <a:prstClr val="black">
                <a:alpha val="50000"/>
              </a:prstClr>
            </a:inn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Söhne"/>
              </a:rPr>
              <a:t>Links</a:t>
            </a:r>
            <a:r>
              <a:rPr lang="en-US" b="0" i="0" dirty="0">
                <a:effectLst/>
                <a:latin typeface="Söhne"/>
              </a:rPr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2506" y="1690688"/>
            <a:ext cx="6988555" cy="3684588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GitHub project Link: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accent2">
                    <a:lumMod val="75000"/>
                  </a:schemeClr>
                </a:solidFill>
                <a:latin typeface="Söh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https://github.com/Akash1437/IBM_Internship_Lenskart_clone</a:t>
            </a:r>
            <a:endParaRPr lang="en-US" u="sng" dirty="0">
              <a:solidFill>
                <a:schemeClr val="accent2">
                  <a:lumMod val="75000"/>
                </a:schemeClr>
              </a:solidFill>
              <a:latin typeface="Söhne"/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Live site(published on GitHub)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https://akash1437.github.io/IBM_Internship_Lenskart_clone/</a:t>
            </a:r>
            <a:endParaRPr lang="en-US" b="0" i="0" dirty="0">
              <a:solidFill>
                <a:schemeClr val="accent2">
                  <a:lumMod val="75000"/>
                </a:schemeClr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Söhne"/>
            </a:endParaRPr>
          </a:p>
          <a:p>
            <a:r>
              <a:rPr lang="en-US" sz="19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Video Link(Drive Link):</a:t>
            </a:r>
          </a:p>
          <a:p>
            <a:pPr marL="0" indent="0" algn="l">
              <a:buNone/>
            </a:pPr>
            <a:r>
              <a:rPr lang="en-US" sz="2300" dirty="0">
                <a:solidFill>
                  <a:schemeClr val="accent2">
                    <a:lumMod val="75000"/>
                  </a:schemeClr>
                </a:solidFill>
                <a:latin typeface="Söhne"/>
              </a:rPr>
              <a:t>https://drive.google.com/file/d/1pWvsIxGRTJ4CuheqUwOu4Qca2KJlppPf/view?usp=sharing</a:t>
            </a:r>
            <a:endParaRPr lang="en-US" sz="2300" b="0" i="0" dirty="0">
              <a:solidFill>
                <a:schemeClr val="accent2">
                  <a:lumMod val="75000"/>
                </a:schemeClr>
              </a:solidFill>
              <a:effectLst/>
              <a:latin typeface="Söhne"/>
            </a:endParaRP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81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57E36F3B-5EA3-4859-A8E1-7DB2CD0BF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E2635EE6-D269-46B5-8431-4D0F084D4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4"/>
            <a:ext cx="6252552" cy="6858003"/>
          </a:xfrm>
          <a:custGeom>
            <a:avLst/>
            <a:gdLst>
              <a:gd name="connsiteX0" fmla="*/ 2609706 w 6252552"/>
              <a:gd name="connsiteY0" fmla="*/ 0 h 6858003"/>
              <a:gd name="connsiteX1" fmla="*/ 6252552 w 6252552"/>
              <a:gd name="connsiteY1" fmla="*/ 0 h 6858003"/>
              <a:gd name="connsiteX2" fmla="*/ 6252552 w 6252552"/>
              <a:gd name="connsiteY2" fmla="*/ 6858002 h 6858003"/>
              <a:gd name="connsiteX3" fmla="*/ 6228060 w 6252552"/>
              <a:gd name="connsiteY3" fmla="*/ 6858002 h 6858003"/>
              <a:gd name="connsiteX4" fmla="*/ 6228060 w 6252552"/>
              <a:gd name="connsiteY4" fmla="*/ 6858003 h 6858003"/>
              <a:gd name="connsiteX5" fmla="*/ 0 w 6252552"/>
              <a:gd name="connsiteY5" fmla="*/ 6858003 h 6858003"/>
              <a:gd name="connsiteX6" fmla="*/ 0 w 6252552"/>
              <a:gd name="connsiteY6" fmla="*/ 1 h 6858003"/>
              <a:gd name="connsiteX7" fmla="*/ 2609701 w 6252552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2552" h="6858003">
                <a:moveTo>
                  <a:pt x="2609706" y="0"/>
                </a:moveTo>
                <a:lnTo>
                  <a:pt x="6252552" y="0"/>
                </a:lnTo>
                <a:lnTo>
                  <a:pt x="6252552" y="6858002"/>
                </a:lnTo>
                <a:lnTo>
                  <a:pt x="6228060" y="6858002"/>
                </a:lnTo>
                <a:lnTo>
                  <a:pt x="6228060" y="6858003"/>
                </a:lnTo>
                <a:lnTo>
                  <a:pt x="0" y="6858003"/>
                </a:lnTo>
                <a:lnTo>
                  <a:pt x="0" y="1"/>
                </a:lnTo>
                <a:lnTo>
                  <a:pt x="26097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F8CF-AF21-36FF-843E-07B54906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18" y="2131839"/>
            <a:ext cx="5271106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Screenshorts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6000" dirty="0">
                <a:solidFill>
                  <a:schemeClr val="accent2">
                    <a:lumMod val="75000"/>
                  </a:schemeClr>
                </a:solidFill>
                <a:latin typeface="Söhne"/>
              </a:rPr>
            </a:b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67852BF-8C3F-7845-4394-FE553DBDE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13" r="-2" b="-2"/>
          <a:stretch/>
        </p:blipFill>
        <p:spPr>
          <a:xfrm>
            <a:off x="6509916" y="143441"/>
            <a:ext cx="5431801" cy="3143436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9F558-62A0-A179-6903-E88490A9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759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srgbClr val="FFFFFF"/>
                </a:solidFill>
              </a:rPr>
              <a:t>18/07/2023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A4BCDF-E3F7-28DC-B3B3-F3E2ED46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7971" y="6356349"/>
            <a:ext cx="30066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dirty="0" err="1">
                <a:solidFill>
                  <a:srgbClr val="FFFFFF"/>
                </a:solidFill>
              </a:rPr>
              <a:t>Lenskart</a:t>
            </a:r>
            <a:r>
              <a:rPr lang="en-US" dirty="0">
                <a:solidFill>
                  <a:srgbClr val="FFFFFF"/>
                </a:solidFill>
              </a:rPr>
              <a:t> Clone</a:t>
            </a:r>
            <a:endParaRPr lang="en-US" kern="1200" cap="none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B5223401-5ECB-5BBD-B612-DB22FAABBD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51" r="1727"/>
          <a:stretch/>
        </p:blipFill>
        <p:spPr>
          <a:xfrm>
            <a:off x="6496428" y="3502644"/>
            <a:ext cx="5431801" cy="3187173"/>
          </a:xfrm>
          <a:custGeom>
            <a:avLst/>
            <a:gdLst/>
            <a:ahLst/>
            <a:cxnLst/>
            <a:rect l="l" t="t" r="r" b="b"/>
            <a:pathLst>
              <a:path w="5096871" h="3187173">
                <a:moveTo>
                  <a:pt x="76652" y="0"/>
                </a:moveTo>
                <a:lnTo>
                  <a:pt x="5020219" y="0"/>
                </a:lnTo>
                <a:cubicBezTo>
                  <a:pt x="5062553" y="0"/>
                  <a:pt x="5096871" y="34318"/>
                  <a:pt x="5096871" y="76652"/>
                </a:cubicBezTo>
                <a:lnTo>
                  <a:pt x="5096871" y="3110521"/>
                </a:lnTo>
                <a:cubicBezTo>
                  <a:pt x="5096871" y="3152855"/>
                  <a:pt x="5062553" y="3187173"/>
                  <a:pt x="5020219" y="3187173"/>
                </a:cubicBezTo>
                <a:lnTo>
                  <a:pt x="76652" y="3187173"/>
                </a:lnTo>
                <a:cubicBezTo>
                  <a:pt x="34318" y="3187173"/>
                  <a:pt x="0" y="3152855"/>
                  <a:pt x="0" y="3110521"/>
                </a:cubicBezTo>
                <a:lnTo>
                  <a:pt x="0" y="76652"/>
                </a:lnTo>
                <a:cubicBezTo>
                  <a:pt x="0" y="34318"/>
                  <a:pt x="34318" y="0"/>
                  <a:pt x="76652" y="0"/>
                </a:cubicBezTo>
                <a:close/>
              </a:path>
            </a:pathLst>
          </a:cu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7CC1A-C8A1-779D-2CAE-DD5EA3FE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9AD4B-0F06-8D09-BC99-B47543C56F2E}"/>
              </a:ext>
            </a:extLst>
          </p:cNvPr>
          <p:cNvSpPr txBox="1"/>
          <p:nvPr/>
        </p:nvSpPr>
        <p:spPr>
          <a:xfrm>
            <a:off x="2992126" y="4754860"/>
            <a:ext cx="3006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Amasis MT Pro Light" panose="02040304050005020304" pitchFamily="18" charset="0"/>
              </a:rPr>
              <a:t>link:</a:t>
            </a:r>
          </a:p>
          <a:p>
            <a:r>
              <a:rPr lang="en-US" sz="1600" dirty="0">
                <a:solidFill>
                  <a:schemeClr val="bg1"/>
                </a:solidFill>
                <a:latin typeface="Amasis MT Pro Light" panose="02040304050005020304" pitchFamily="18" charset="0"/>
              </a:rPr>
              <a:t>https://akash1437.github.io/IBM_Internship_Lenskart_clone/</a:t>
            </a:r>
          </a:p>
        </p:txBody>
      </p:sp>
    </p:spTree>
    <p:extLst>
      <p:ext uri="{BB962C8B-B14F-4D97-AF65-F5344CB8AC3E}">
        <p14:creationId xmlns:p14="http://schemas.microsoft.com/office/powerpoint/2010/main" val="12360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12</a:t>
            </a:fld>
            <a:endParaRPr lang="en-US" noProof="0" dirty="0"/>
          </a:p>
        </p:txBody>
      </p:sp>
      <p:pic>
        <p:nvPicPr>
          <p:cNvPr id="8" name="Content Placeholder 7" descr="A yellow smiley face with black eyes&#10;&#10;Description automatically generated">
            <a:extLst>
              <a:ext uri="{FF2B5EF4-FFF2-40B4-BE49-F238E27FC236}">
                <a16:creationId xmlns:a16="http://schemas.microsoft.com/office/drawing/2014/main" id="{839EC657-87F0-F645-853C-A21090D98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8234" y="2135057"/>
            <a:ext cx="3319339" cy="3324772"/>
          </a:xfrm>
        </p:spPr>
      </p:pic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782" y="1529144"/>
            <a:ext cx="7316251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 descr="Teacher">
            <a:extLst>
              <a:ext uri="{FF2B5EF4-FFF2-40B4-BE49-F238E27FC236}">
                <a16:creationId xmlns:a16="http://schemas.microsoft.com/office/drawing/2014/main" id="{9820B2CE-1694-ACBB-2547-3AB2BC096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809" y="46984"/>
            <a:ext cx="3251069" cy="362228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air of goggles on a table&#10;&#10;Description automatically generated">
            <a:extLst>
              <a:ext uri="{FF2B5EF4-FFF2-40B4-BE49-F238E27FC236}">
                <a16:creationId xmlns:a16="http://schemas.microsoft.com/office/drawing/2014/main" id="{5E143425-F65D-0A88-8DD0-349E8C30A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870" y="3814181"/>
            <a:ext cx="2347859" cy="2347859"/>
          </a:xfrm>
          <a:prstGeom prst="rect">
            <a:avLst/>
          </a:prstGeom>
          <a:effectLst>
            <a:glow rad="228600">
              <a:schemeClr val="accent2">
                <a:lumMod val="40000"/>
                <a:lumOff val="60000"/>
                <a:alpha val="40000"/>
              </a:schemeClr>
            </a:glow>
            <a:softEdge rad="15240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484830-FCAA-03CE-EE10-EAF13C02D910}"/>
              </a:ext>
            </a:extLst>
          </p:cNvPr>
          <p:cNvSpPr txBox="1"/>
          <p:nvPr/>
        </p:nvSpPr>
        <p:spPr>
          <a:xfrm>
            <a:off x="4122541" y="315401"/>
            <a:ext cx="68336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u="sng" dirty="0"/>
              <a:t>Project Title: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u="sng" dirty="0" err="1">
                <a:latin typeface="Aharoni" panose="02010803020104030203" pitchFamily="2" charset="-79"/>
                <a:cs typeface="Aharoni" panose="02010803020104030203" pitchFamily="2" charset="-79"/>
              </a:rPr>
              <a:t>LensKart</a:t>
            </a:r>
            <a:r>
              <a:rPr lang="en-US" sz="24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 website   Clone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941816-A957-0A60-964E-238C3C954566}"/>
              </a:ext>
            </a:extLst>
          </p:cNvPr>
          <p:cNvSpPr txBox="1"/>
          <p:nvPr/>
        </p:nvSpPr>
        <p:spPr>
          <a:xfrm>
            <a:off x="3970499" y="1858129"/>
            <a:ext cx="68336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1800" dirty="0" err="1"/>
              <a:t>Lenskart</a:t>
            </a:r>
            <a:r>
              <a:rPr lang="en-US" sz="1800" dirty="0"/>
              <a:t> Website Clone project seeks to recreate the successful online eyewear platform, </a:t>
            </a:r>
            <a:r>
              <a:rPr lang="en-US" sz="1800" dirty="0" err="1"/>
              <a:t>Lenskart</a:t>
            </a:r>
            <a:r>
              <a:rPr lang="en-US" sz="1800" dirty="0"/>
              <a:t>. It aims to replicate </a:t>
            </a:r>
            <a:r>
              <a:rPr lang="en-US" sz="1800" dirty="0" err="1"/>
              <a:t>Lenskart's</a:t>
            </a:r>
            <a:r>
              <a:rPr lang="en-US" sz="1800" dirty="0"/>
              <a:t> user-friendly interface, extensive product catalog, personalized shopping experience, and convenient services. By cloning the website, users can enjoy a seamless platform for browsing and purchasing eyewear products. Key features such as virtual try-on, home trial service, and a wide range of eyewear options will be included. The clone prioritizes affordability, quality, and convenience, providing an accessible solution to traditional stores. With a focus on user satisfaction and innovation, the </a:t>
            </a:r>
            <a:r>
              <a:rPr lang="en-US" sz="1800" dirty="0" err="1"/>
              <a:t>Lenskart</a:t>
            </a:r>
            <a:r>
              <a:rPr lang="en-US" sz="1800" dirty="0"/>
              <a:t> Website Clone aims to enhance the online eyewear shopping experience.</a:t>
            </a:r>
            <a:endParaRPr lang="en-US" sz="24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9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3361" cy="4530725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Introduction and background of the eyewear industry.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Problem statement and challenges faced by consumers.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Overview of the </a:t>
            </a:r>
            <a:r>
              <a:rPr lang="en-US" sz="2000" b="0" i="0" dirty="0" err="1">
                <a:effectLst/>
                <a:latin typeface="+mj-lt"/>
              </a:rPr>
              <a:t>Lenskart</a:t>
            </a:r>
            <a:r>
              <a:rPr lang="en-US" sz="2000" b="0" i="0" dirty="0">
                <a:effectLst/>
                <a:latin typeface="+mj-lt"/>
              </a:rPr>
              <a:t> project.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Solution and value proposition.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Customization and personalization of the project.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Modelling techniques used.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Results and impact.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+mj-lt"/>
              </a:rPr>
              <a:t>Link of GitHub Repository &amp; Published website.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+mj-lt"/>
              </a:rPr>
              <a:t>Screenshorts</a:t>
            </a:r>
            <a:r>
              <a:rPr lang="en-US" sz="2000" b="0" i="0" dirty="0">
                <a:effectLst/>
                <a:latin typeface="+mj-lt"/>
              </a:rPr>
              <a:t> of Cloned Website.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+mj-lt"/>
            </a:endParaRPr>
          </a:p>
          <a:p>
            <a:pPr>
              <a:lnSpc>
                <a:spcPct val="90000"/>
              </a:lnSpc>
            </a:pPr>
            <a:br>
              <a:rPr lang="en-US" sz="2000" b="0" i="0" dirty="0">
                <a:effectLst/>
              </a:rPr>
            </a:br>
            <a:endParaRPr lang="en-US" sz="20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Placeholder 10" descr="boy looking at map on the wall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2" b="72"/>
          <a:stretch/>
        </p:blipFill>
        <p:spPr>
          <a:xfrm>
            <a:off x="6706774" y="2394601"/>
            <a:ext cx="2533422" cy="2529773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pic>
        <p:nvPicPr>
          <p:cNvPr id="13" name="Picture Placeholder 12" descr="boy playing with space ship toys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tretch/>
        </p:blipFill>
        <p:spPr>
          <a:xfrm>
            <a:off x="9508504" y="558913"/>
            <a:ext cx="2533422" cy="253342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2" name="Picture Placeholder 10" descr="little girl sitting on steps reading a book">
            <a:extLst>
              <a:ext uri="{FF2B5EF4-FFF2-40B4-BE49-F238E27FC236}">
                <a16:creationId xmlns:a16="http://schemas.microsoft.com/office/drawing/2014/main" id="{0FB01652-B70B-E46F-6C4D-92990DACE1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" b="23"/>
          <a:stretch/>
        </p:blipFill>
        <p:spPr>
          <a:xfrm>
            <a:off x="9508503" y="3710004"/>
            <a:ext cx="2533423" cy="2437298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506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6816" y="6356350"/>
            <a:ext cx="345474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r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B2DBBF-5850-66F5-42ED-E198E7AF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project Overview:</a:t>
            </a:r>
            <a:br>
              <a:rPr lang="en-US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BE4BF6-37E1-D973-A941-ACFB69E07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+mj-lt"/>
              </a:rPr>
              <a:t>Lenskart's</a:t>
            </a:r>
            <a:r>
              <a:rPr lang="en-US" b="0" i="0" dirty="0">
                <a:effectLst/>
                <a:latin typeface="+mj-lt"/>
              </a:rPr>
              <a:t> mission to revolutionize the eyewear industry.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Introduction to </a:t>
            </a:r>
            <a:r>
              <a:rPr lang="en-US" b="0" i="0" dirty="0" err="1">
                <a:effectLst/>
                <a:latin typeface="+mj-lt"/>
              </a:rPr>
              <a:t>Lenskart's</a:t>
            </a:r>
            <a:r>
              <a:rPr lang="en-US" b="0" i="0" dirty="0">
                <a:effectLst/>
                <a:latin typeface="+mj-lt"/>
              </a:rPr>
              <a:t> online platform for eyewear shopping.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Expansion of offline stores for a holistic shopping experience.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Key features and services offered by </a:t>
            </a:r>
            <a:r>
              <a:rPr lang="en-US" b="0" i="0" dirty="0" err="1">
                <a:effectLst/>
                <a:latin typeface="+mj-lt"/>
              </a:rPr>
              <a:t>Lenskart</a:t>
            </a:r>
            <a:r>
              <a:rPr lang="en-US" b="0" i="0" dirty="0">
                <a:effectLst/>
                <a:latin typeface="+mj-lt"/>
              </a:rPr>
              <a:t>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Placeholder 10" descr="A group of people standing around a table&#10;&#10;Description automatically generated">
            <a:extLst>
              <a:ext uri="{FF2B5EF4-FFF2-40B4-BE49-F238E27FC236}">
                <a16:creationId xmlns:a16="http://schemas.microsoft.com/office/drawing/2014/main" id="{5BC1B4B4-A02C-A1F1-2575-9D3D74A0D8D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9455" r="16545" b="1"/>
          <a:stretch/>
        </p:blipFill>
        <p:spPr bwMode="auto">
          <a:xfrm>
            <a:off x="6473242" y="1234112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452316-0E0B-1C13-B5F7-9BFB858A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9/3/20XX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6E5AE-9241-EE9D-1CBB-DC27AAAD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063873-372A-8EFD-40E3-8B57A588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682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 descr="Letters magnified through eyeglasses">
            <a:extLst>
              <a:ext uri="{FF2B5EF4-FFF2-40B4-BE49-F238E27FC236}">
                <a16:creationId xmlns:a16="http://schemas.microsoft.com/office/drawing/2014/main" id="{FC6FA3FA-A0A7-7FFA-5C34-980D83573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79" r="22160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 are the End Users: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7048" y="1868487"/>
            <a:ext cx="5721484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dirty="0">
                <a:effectLst/>
                <a:latin typeface="+mj-lt"/>
              </a:rPr>
              <a:t>Individuals requiring prescription eyewear.</a:t>
            </a:r>
          </a:p>
          <a:p>
            <a:r>
              <a:rPr lang="en-US" b="0" i="0" dirty="0">
                <a:effectLst/>
                <a:latin typeface="+mj-lt"/>
              </a:rPr>
              <a:t>Fashion-conscious consumers looking for trendy sunglasses.</a:t>
            </a:r>
          </a:p>
          <a:p>
            <a:r>
              <a:rPr lang="en-US" b="0" i="0" dirty="0">
                <a:effectLst/>
                <a:latin typeface="+mj-lt"/>
              </a:rPr>
              <a:t>People seeking convenience and affordability in eyewear shopping.</a:t>
            </a:r>
          </a:p>
          <a:p>
            <a:r>
              <a:rPr lang="en-US" b="0" i="0" dirty="0">
                <a:effectLst/>
                <a:latin typeface="+mj-lt"/>
              </a:rPr>
              <a:t>All age groups and demographics.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srgbClr val="FFFFFF"/>
                </a:solidFill>
                <a:latin typeface="Calibri" panose="020F0502020204030204"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27047" y="6356350"/>
            <a:ext cx="394491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47382" y="6356350"/>
            <a:ext cx="13064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Arc 3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ur Solution and its Value Proposition: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7018" y="6356350"/>
            <a:ext cx="42446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4504" y="6356350"/>
            <a:ext cx="168929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b="0" i="0" u="none" strike="noStrike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0" i="0" u="none" strike="noStrike" normalizeH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0ADA3A2C-3524-3102-E625-2F4BAD8A116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53195881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680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How did you Customize the Project and Make it Your Own: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0" i="0" dirty="0">
                <a:effectLst/>
                <a:latin typeface="+mj-lt"/>
              </a:rPr>
              <a:t>In-depth understanding of customer preferences and needs.</a:t>
            </a:r>
          </a:p>
          <a:p>
            <a:r>
              <a:rPr lang="en-US" sz="2200" b="0" i="0" dirty="0">
                <a:effectLst/>
                <a:latin typeface="+mj-lt"/>
              </a:rPr>
              <a:t>Collaboration with renowned eyewear designers for exclusive collections.</a:t>
            </a:r>
          </a:p>
          <a:p>
            <a:r>
              <a:rPr lang="en-US" sz="2200" b="0" i="0" dirty="0">
                <a:effectLst/>
                <a:latin typeface="+mj-lt"/>
              </a:rPr>
              <a:t>Continuous innovation and incorporation of customer feedback.</a:t>
            </a:r>
          </a:p>
          <a:p>
            <a:r>
              <a:rPr lang="en-US" sz="2200" b="0" i="0" dirty="0">
                <a:effectLst/>
                <a:latin typeface="+mj-lt"/>
              </a:rPr>
              <a:t>Investment in technology for seamless online and offline integration.</a:t>
            </a:r>
          </a:p>
          <a:p>
            <a:r>
              <a:rPr lang="en-US" sz="2200" b="0" i="0" dirty="0">
                <a:effectLst/>
                <a:latin typeface="+mj-lt"/>
              </a:rPr>
              <a:t>Focus on building a strong brand identity and customer loyalty.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3321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98284" y="6356350"/>
            <a:ext cx="34332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black and white gear and a wrench on a yellow circle&#10;&#10;Description automatically generated">
            <a:extLst>
              <a:ext uri="{FF2B5EF4-FFF2-40B4-BE49-F238E27FC236}">
                <a16:creationId xmlns:a16="http://schemas.microsoft.com/office/drawing/2014/main" id="{53767B71-ED4C-20D9-E844-9820D1131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07" r="15944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4254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23449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5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Söhne"/>
              </a:rPr>
              <a:t>   Modeling: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5594" y="1690688"/>
            <a:ext cx="5157787" cy="368458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Implementation of advanced data analytics and machine learning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Analysis of customer data for personalized recommendations.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Predictive modeling for inventory management and demand forecasting.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Optimization of pricing strategies for increased sales and profitability.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omputer with magnifying glass and an arrow&#10;&#10;Description automatically generated">
            <a:extLst>
              <a:ext uri="{FF2B5EF4-FFF2-40B4-BE49-F238E27FC236}">
                <a16:creationId xmlns:a16="http://schemas.microsoft.com/office/drawing/2014/main" id="{AD5ED2B2-823A-C1AF-6144-EDDF3520E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293" y="-107577"/>
            <a:ext cx="5716302" cy="571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4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Söhne"/>
              </a:rPr>
              <a:t> Results: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2506" y="1690688"/>
            <a:ext cx="5157787" cy="368458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Significant increase in customer base and sales revenue.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High customer satisfaction and positive reviews.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Improved accessibility to eyewear for a wider audience.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Enhanced brand reputation and recognition.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Expansion into new markets and partnerships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erson holding a pencil next to a clipboard&#10;&#10;Description automatically generated">
            <a:extLst>
              <a:ext uri="{FF2B5EF4-FFF2-40B4-BE49-F238E27FC236}">
                <a16:creationId xmlns:a16="http://schemas.microsoft.com/office/drawing/2014/main" id="{C451504E-A61A-1E64-3120-F2047DF08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241" y="1907204"/>
            <a:ext cx="4425559" cy="4232630"/>
          </a:xfrm>
          <a:prstGeom prst="rect">
            <a:avLst/>
          </a:prstGeom>
          <a:effectLst>
            <a:reflection blurRad="63500" stA="33000" endPos="41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4137257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149</TotalTime>
  <Words>650</Words>
  <Application>Microsoft Office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Abadi</vt:lpstr>
      <vt:lpstr>Aharoni</vt:lpstr>
      <vt:lpstr>Algerian</vt:lpstr>
      <vt:lpstr>Amasis MT Pro Light</vt:lpstr>
      <vt:lpstr>Arial</vt:lpstr>
      <vt:lpstr>Avenir Next LT Pro</vt:lpstr>
      <vt:lpstr>Calibri</vt:lpstr>
      <vt:lpstr>CIDFont+F4</vt:lpstr>
      <vt:lpstr>Söhne</vt:lpstr>
      <vt:lpstr>Tw Cen MT</vt:lpstr>
      <vt:lpstr>ShapesVTI</vt:lpstr>
      <vt:lpstr>Agenda</vt:lpstr>
      <vt:lpstr>Agenda</vt:lpstr>
      <vt:lpstr>Agenda</vt:lpstr>
      <vt:lpstr>project Overview: </vt:lpstr>
      <vt:lpstr>Who are the End Users:</vt:lpstr>
      <vt:lpstr>Our Solution and its Value Proposition:</vt:lpstr>
      <vt:lpstr>How did you Customize the Project and Make it Your Own:</vt:lpstr>
      <vt:lpstr>   Modeling:</vt:lpstr>
      <vt:lpstr> Results:</vt:lpstr>
      <vt:lpstr>Links:</vt:lpstr>
      <vt:lpstr>Screenshorts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akash.2024csit1114</dc:creator>
  <cp:lastModifiedBy>akash.2024csit1114</cp:lastModifiedBy>
  <cp:revision>12</cp:revision>
  <dcterms:created xsi:type="dcterms:W3CDTF">2023-07-17T14:21:17Z</dcterms:created>
  <dcterms:modified xsi:type="dcterms:W3CDTF">2023-07-18T08:21:48Z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