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8780934"/>
          <c:y val="0.33635333"/>
          <c:w val="0.654033"/>
          <c:h val="0.4598867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5111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4580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0094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8161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67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069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203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6549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3360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6891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8436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5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4624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0157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6908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3548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47338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7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8113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5187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1277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2225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1364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3061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4416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7708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9536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AKASH KUMARAN.E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312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880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III YEAR B.COM GENERAL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AGURCUAND MANMULL JAIN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2962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EXPLANATION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曲线"/>
          <p:cNvSpPr>
            <a:spLocks/>
          </p:cNvSpPr>
          <p:nvPr/>
        </p:nvSpPr>
        <p:spPr>
          <a:xfrm rot="5400000">
            <a:off x="2326399" y="2439105"/>
            <a:ext cx="996119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7" y="0"/>
                </a:moveTo>
                <a:lnTo>
                  <a:pt x="10797" y="6787"/>
                </a:lnTo>
                <a:lnTo>
                  <a:pt x="12654" y="6787"/>
                </a:lnTo>
                <a:lnTo>
                  <a:pt x="12654" y="13841"/>
                </a:lnTo>
                <a:lnTo>
                  <a:pt x="0" y="13841"/>
                </a:lnTo>
                <a:lnTo>
                  <a:pt x="0" y="21598"/>
                </a:lnTo>
                <a:lnTo>
                  <a:pt x="19743" y="21598"/>
                </a:lnTo>
                <a:lnTo>
                  <a:pt x="19743" y="6787"/>
                </a:lnTo>
                <a:lnTo>
                  <a:pt x="21598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79" name="圆角矩形"/>
          <p:cNvSpPr>
            <a:spLocks/>
          </p:cNvSpPr>
          <p:nvPr/>
        </p:nvSpPr>
        <p:spPr>
          <a:xfrm rot="0">
            <a:off x="2101760" y="1107840"/>
            <a:ext cx="1676878" cy="1678372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0" name="矩形"/>
          <p:cNvSpPr>
            <a:spLocks/>
          </p:cNvSpPr>
          <p:nvPr/>
        </p:nvSpPr>
        <p:spPr>
          <a:xfrm rot="0">
            <a:off x="2183633" y="1189713"/>
            <a:ext cx="1513129" cy="15146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1910" tIns="41910" rIns="41910" bIns="41910" anchor="ctr" anchorCtr="0">
            <a:prstTxWarp prst="textNoShape"/>
          </a:bodyPr>
          <a:lstStyle/>
          <a:p>
            <a:pPr marL="0" indent="0" algn="l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5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the performance level for showing rating employee by using the Formula of =@IFS(Z3&gt;=5,”VERYHIGH”,Z3&gt;=4,”HIGH”,Z3&gt;=3,”MED”,TRUE,”LOW”)Drag the value each every row to apply it for all.</a:t>
            </a:r>
            <a:endParaRPr lang="en-US" altLang="zh-CN" sz="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en-US" altLang="zh-CN" sz="1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1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3739365" y="1446829"/>
            <a:ext cx="1219599" cy="948683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3739365" y="1446829"/>
            <a:ext cx="1219599" cy="948683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5400000">
            <a:off x="3809139" y="3847231"/>
            <a:ext cx="996119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8" y="0"/>
                </a:moveTo>
                <a:lnTo>
                  <a:pt x="10799" y="6787"/>
                </a:lnTo>
                <a:lnTo>
                  <a:pt x="12651" y="6787"/>
                </a:lnTo>
                <a:lnTo>
                  <a:pt x="12651" y="13841"/>
                </a:lnTo>
                <a:lnTo>
                  <a:pt x="0" y="13841"/>
                </a:lnTo>
                <a:lnTo>
                  <a:pt x="0" y="21599"/>
                </a:lnTo>
                <a:lnTo>
                  <a:pt x="19743" y="21599"/>
                </a:lnTo>
                <a:lnTo>
                  <a:pt x="19743" y="6787"/>
                </a:lnTo>
                <a:lnTo>
                  <a:pt x="21599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4" name="圆角矩形"/>
          <p:cNvSpPr>
            <a:spLocks/>
          </p:cNvSpPr>
          <p:nvPr/>
        </p:nvSpPr>
        <p:spPr>
          <a:xfrm rot="0">
            <a:off x="3452798" y="2653407"/>
            <a:ext cx="1861738" cy="1352970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5" name="矩形"/>
          <p:cNvSpPr>
            <a:spLocks/>
          </p:cNvSpPr>
          <p:nvPr/>
        </p:nvSpPr>
        <p:spPr>
          <a:xfrm rot="0">
            <a:off x="3518856" y="2719465"/>
            <a:ext cx="1729621" cy="12208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4290" tIns="34290" rIns="34290" bIns="34290" anchor="ctr" anchorCtr="0">
            <a:prstTxWarp prst="textNoShape"/>
          </a:bodyPr>
          <a:lstStyle/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summarize this you have to create pivot table in that enter</a:t>
            </a:r>
            <a:endParaRPr lang="en-US" altLang="zh-CN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Enter business until in rows, performance level in columns, put gender in</a:t>
            </a:r>
            <a:endParaRPr lang="en-US" altLang="zh-CN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Filters and remove the blank in the filter</a:t>
            </a:r>
            <a:endParaRPr lang="zh-CN" altLang="en-US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5222107" y="2854957"/>
            <a:ext cx="1219600" cy="948684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5222107" y="2854957"/>
            <a:ext cx="1219600" cy="94868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 rot="5400000">
            <a:off x="5285792" y="5230543"/>
            <a:ext cx="996118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8" y="0"/>
                </a:moveTo>
                <a:lnTo>
                  <a:pt x="10799" y="6787"/>
                </a:lnTo>
                <a:lnTo>
                  <a:pt x="12652" y="6787"/>
                </a:lnTo>
                <a:lnTo>
                  <a:pt x="12652" y="13842"/>
                </a:lnTo>
                <a:lnTo>
                  <a:pt x="0" y="13842"/>
                </a:lnTo>
                <a:lnTo>
                  <a:pt x="0" y="21599"/>
                </a:lnTo>
                <a:lnTo>
                  <a:pt x="19744" y="21599"/>
                </a:lnTo>
                <a:lnTo>
                  <a:pt x="19744" y="6787"/>
                </a:lnTo>
                <a:lnTo>
                  <a:pt x="21599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9" name="圆角矩形"/>
          <p:cNvSpPr>
            <a:spLocks/>
          </p:cNvSpPr>
          <p:nvPr/>
        </p:nvSpPr>
        <p:spPr>
          <a:xfrm rot="0">
            <a:off x="4633516" y="3989124"/>
            <a:ext cx="2034423" cy="1303343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4697151" y="4052759"/>
            <a:ext cx="1907153" cy="11760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8100" tIns="38100" rIns="38100" bIns="38100" anchor="ctr" anchorCtr="0">
            <a:prstTxWarp prst="textNoShape"/>
          </a:bodyPr>
          <a:lstStyle/>
          <a:p>
            <a:pPr marL="0" indent="0" algn="l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Slicer option is used to know what type of employee are working in the Organizations When click on  any type it generated in the pivot table too. </a:t>
            </a: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1" name="矩形"/>
          <p:cNvSpPr>
            <a:spLocks/>
          </p:cNvSpPr>
          <p:nvPr/>
        </p:nvSpPr>
        <p:spPr>
          <a:xfrm rot="0">
            <a:off x="6698760" y="4238269"/>
            <a:ext cx="1219601" cy="948684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6698760" y="4238269"/>
            <a:ext cx="1219601" cy="94868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3" name="圆角矩形"/>
          <p:cNvSpPr>
            <a:spLocks/>
          </p:cNvSpPr>
          <p:nvPr/>
        </p:nvSpPr>
        <p:spPr>
          <a:xfrm rot="0">
            <a:off x="6233420" y="5444844"/>
            <a:ext cx="1861838" cy="1308260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6297296" y="5508721"/>
            <a:ext cx="1734086" cy="118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0480" tIns="30480" rIns="30480" bIns="30480" anchor="ctr" anchorCtr="0">
            <a:prstTxWarp prst="textNoShape"/>
          </a:bodyPr>
          <a:lstStyle/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the graph using the pivot table in that you have trend line show which 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Higher whether Very high, </a:t>
            </a: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High,Med,Low</a:t>
            </a: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analysis to find performance of employees .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2602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3" name="矩形"/>
          <p:cNvSpPr>
            <a:spLocks/>
          </p:cNvSpPr>
          <p:nvPr/>
        </p:nvSpPr>
        <p:spPr>
          <a:xfrm rot="0">
            <a:off x="755332" y="1297289"/>
            <a:ext cx="8598218" cy="4522486"/>
          </a:xfrm>
          <a:prstGeom prst="rect"/>
          <a:noFill/>
          <a:ln w="12700" cmpd="sng" cap="flat">
            <a:noFill/>
            <a:prstDash val="solid"/>
            <a:miter/>
          </a:ln>
        </p:spPr>
      </p:sp>
      <p:graphicFrame>
        <p:nvGraphicFramePr>
          <p:cNvPr id="204" name="图表"/>
          <p:cNvGraphicFramePr/>
          <p:nvPr/>
        </p:nvGraphicFramePr>
        <p:xfrm>
          <a:off x="881653" y="1143634"/>
          <a:ext cx="9143999" cy="441707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50458985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5686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3380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flipH="1" rot="0">
            <a:off x="777337" y="1695448"/>
            <a:ext cx="6200583" cy="276319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them.Effective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or not. This performance helps us to growth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ourEconomy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 our company.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516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flipH="1" rot="0">
            <a:off x="676275" y="1695448"/>
            <a:ext cx="7485311" cy="40226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856462" y="1921965"/>
            <a:ext cx="7166579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Employees performance analysis is to know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by rating it.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pivot table to analysis what are the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Fields that you going to insert for business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Purpose.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According to  this I have inserted gender wise, performance rating, business unit, employ first name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 analyzing the performance of employee.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7604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flipH="1" rot="0">
            <a:off x="466016" y="1695448"/>
            <a:ext cx="9068507" cy="47778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66016" y="1695448"/>
            <a:ext cx="9068507" cy="49625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3549483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3602182" y="1695448"/>
            <a:ext cx="6612396" cy="336775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formatting: it’s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ueed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find the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Sort &amp;filter:  It is used remove missing value and to fill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IPS: This formula is used for multiple condition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to rate the employee performance through this formula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table: It is used to summarize  what we have done.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Graph: This  is used for visual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4186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flipH="1" rot="0">
            <a:off x="409337" y="1206609"/>
            <a:ext cx="7613703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 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 Id  : Number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Text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unit: 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type: full time, contract, part time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level: Very high, High,Med,Low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Gender: male, 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5625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矩形"/>
          <p:cNvSpPr>
            <a:spLocks/>
          </p:cNvSpPr>
          <p:nvPr/>
        </p:nvSpPr>
        <p:spPr>
          <a:xfrm flipV="1" rot="10800000">
            <a:off x="587553" y="1082468"/>
            <a:ext cx="8765996" cy="4091939"/>
          </a:xfrm>
          <a:prstGeom prst="rect"/>
          <a:noFill/>
          <a:ln w="254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Collect the data which you are going to use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 the column and fill it with color so it can be identified.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there is missing number 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seIected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use conditional formatting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fill it.  Click on highlight in that more rules click on blank and choose format and click on the any color that you want to fill on the blanks.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 to identify the missing value click on sort&amp;filter to remove the blanks it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 the blank. Click on the column which has blank value&amp; click on sort &amp;filter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that click no fill to remove the blank.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8987480" y="10150343"/>
            <a:ext cx="2518338" cy="92069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0356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197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19</cp:revision>
  <dcterms:created xsi:type="dcterms:W3CDTF">2024-03-29T15:07:22Z</dcterms:created>
  <dcterms:modified xsi:type="dcterms:W3CDTF">2024-09-10T09:44:29Z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