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 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 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 </a:t>
          </a:r>
          <a:endParaRPr lang="en-IN" sz="800" dirty="0"/>
        </a:p>
        <a:p>
          <a:pPr algn="l"/>
          <a:r>
            <a:rPr lang="en-US" sz="800" dirty="0"/>
            <a:t>Higher whether Very high, 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AKASH R</a:t>
            </a:r>
          </a:p>
          <a:p>
            <a:r>
              <a:rPr lang="en-US" sz="2400" dirty="0"/>
              <a:t>REGISTER NO:  312206882</a:t>
            </a:r>
          </a:p>
          <a:p>
            <a:r>
              <a:rPr lang="en-US" sz="2400" dirty="0"/>
              <a:t>DEPARTMENT:  III YEAR B.COM GENERAL</a:t>
            </a:r>
          </a:p>
          <a:p>
            <a:r>
              <a:rPr lang="en-US" sz="2400" dirty="0"/>
              <a:t>COLLEGE: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EXPLANATION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E33609-C8CC-60C1-4B79-B40F33F1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66055"/>
              </p:ext>
            </p:extLst>
          </p:nvPr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568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EXPLANATION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Hemavarthini S</cp:lastModifiedBy>
  <cp:revision>19</cp:revision>
  <dcterms:created xsi:type="dcterms:W3CDTF">2024-03-29T15:07:22Z</dcterms:created>
  <dcterms:modified xsi:type="dcterms:W3CDTF">2024-08-26T11:18:30Z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