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Lst>
  <p:sldSz type="screen16x9" cy="5143500" cx="9144000"/>
  <p:notesSz cx="9144000" cy="51435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E46C0A"/>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5256" autoAdjust="0"/>
  </p:normalViewPr>
  <p:slideViewPr>
    <p:cSldViewPr>
      <p:cViewPr varScale="1">
        <p:scale>
          <a:sx n="109" d="100"/>
          <a:sy n="109" d="100"/>
        </p:scale>
        <p:origin x="70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6" name=""/>
        <p:cNvGrpSpPr/>
        <p:nvPr/>
      </p:nvGrpSpPr>
      <p:grpSpPr>
        <a:xfrm>
          <a:off x="0" y="0"/>
          <a:ext cx="0" cy="0"/>
          <a:chOff x="0" y="0"/>
          <a:chExt cx="0" cy="0"/>
        </a:xfrm>
      </p:grpSpPr>
      <p:sp>
        <p:nvSpPr>
          <p:cNvPr id="104862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2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2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6" name="Holder 2"/>
          <p:cNvSpPr>
            <a:spLocks noGrp="1"/>
          </p:cNvSpPr>
          <p:nvPr>
            <p:ph type="ctrTitle"/>
          </p:nvPr>
        </p:nvSpPr>
        <p:spPr>
          <a:xfrm>
            <a:off x="685800" y="1594485"/>
            <a:ext cx="7772400" cy="1080135"/>
          </a:xfrm>
          <a:prstGeom prst="rect"/>
        </p:spPr>
        <p:txBody>
          <a:bodyPr bIns="0" lIns="0" rIns="0" tIns="0" wrap="square">
            <a:spAutoFit/>
          </a:bodyPr>
          <a:p/>
        </p:txBody>
      </p:sp>
      <p:sp>
        <p:nvSpPr>
          <p:cNvPr id="1048617" name="Holder 3"/>
          <p:cNvSpPr>
            <a:spLocks noGrp="1"/>
          </p:cNvSpPr>
          <p:nvPr>
            <p:ph type="subTitle" idx="4"/>
          </p:nvPr>
        </p:nvSpPr>
        <p:spPr>
          <a:xfrm>
            <a:off x="1371600" y="2880360"/>
            <a:ext cx="6400800" cy="1285875"/>
          </a:xfrm>
          <a:prstGeom prst="rect"/>
        </p:spPr>
        <p:txBody>
          <a:bodyPr bIns="0" lIns="0" rIns="0" tIns="0" wrap="square">
            <a:spAutoFit/>
          </a:bodyPr>
          <a:p/>
        </p:txBody>
      </p:sp>
      <p:sp>
        <p:nvSpPr>
          <p:cNvPr id="104861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3/17/2023</a:t>
            </a:fld>
            <a:endParaRPr lang="en-US"/>
          </a:p>
        </p:txBody>
      </p:sp>
      <p:sp>
        <p:nvSpPr>
          <p:cNvPr id="1048620"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3" name=""/>
        <p:cNvGrpSpPr/>
        <p:nvPr/>
      </p:nvGrpSpPr>
      <p:grpSpPr>
        <a:xfrm>
          <a:off x="0" y="0"/>
          <a:ext cx="0" cy="0"/>
          <a:chOff x="0" y="0"/>
          <a:chExt cx="0" cy="0"/>
        </a:xfrm>
      </p:grpSpPr>
      <p:sp>
        <p:nvSpPr>
          <p:cNvPr id="1048583" name="Holder 2"/>
          <p:cNvSpPr>
            <a:spLocks noGrp="1"/>
          </p:cNvSpPr>
          <p:nvPr>
            <p:ph type="title"/>
          </p:nvPr>
        </p:nvSpPr>
        <p:spPr/>
        <p:txBody>
          <a:bodyPr bIns="0" lIns="0" rIns="0" tIns="0"/>
          <a:lstStyle>
            <a:lvl1pPr>
              <a:defRPr b="1" sz="1400" i="1">
                <a:solidFill>
                  <a:schemeClr val="tx1"/>
                </a:solidFill>
                <a:latin typeface="Arial"/>
                <a:cs typeface="Arial"/>
              </a:defRPr>
            </a:lvl1pPr>
          </a:lstStyle>
          <a:p/>
        </p:txBody>
      </p:sp>
      <p:sp>
        <p:nvSpPr>
          <p:cNvPr id="1048584" name="Holder 3"/>
          <p:cNvSpPr>
            <a:spLocks noGrp="1"/>
          </p:cNvSpPr>
          <p:nvPr>
            <p:ph type="body" idx="1"/>
          </p:nvPr>
        </p:nvSpPr>
        <p:spPr/>
        <p:txBody>
          <a:bodyPr bIns="0" lIns="0" rIns="0" tIns="0"/>
          <a:lstStyle>
            <a:lvl1pPr>
              <a:defRPr b="0" i="0">
                <a:solidFill>
                  <a:schemeClr val="tx1"/>
                </a:solidFill>
              </a:defRPr>
            </a:lvl1pPr>
          </a:lstStyle>
          <a:p/>
        </p:txBody>
      </p:sp>
      <p:sp>
        <p:nvSpPr>
          <p:cNvPr id="10485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3/17/2023</a:t>
            </a:fld>
            <a:endParaRPr lang="en-US"/>
          </a:p>
        </p:txBody>
      </p:sp>
      <p:sp>
        <p:nvSpPr>
          <p:cNvPr id="104858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24" name=""/>
        <p:cNvGrpSpPr/>
        <p:nvPr/>
      </p:nvGrpSpPr>
      <p:grpSpPr>
        <a:xfrm>
          <a:off x="0" y="0"/>
          <a:ext cx="0" cy="0"/>
          <a:chOff x="0" y="0"/>
          <a:chExt cx="0" cy="0"/>
        </a:xfrm>
      </p:grpSpPr>
      <p:sp>
        <p:nvSpPr>
          <p:cNvPr id="1048621" name="Holder 2"/>
          <p:cNvSpPr>
            <a:spLocks noGrp="1"/>
          </p:cNvSpPr>
          <p:nvPr>
            <p:ph type="title"/>
          </p:nvPr>
        </p:nvSpPr>
        <p:spPr/>
        <p:txBody>
          <a:bodyPr bIns="0" lIns="0" rIns="0" tIns="0"/>
          <a:lstStyle>
            <a:lvl1pPr>
              <a:defRPr b="1" sz="1400" i="1">
                <a:solidFill>
                  <a:schemeClr val="tx1"/>
                </a:solidFill>
                <a:latin typeface="Arial"/>
                <a:cs typeface="Arial"/>
              </a:defRPr>
            </a:lvl1pPr>
          </a:lstStyle>
          <a:p/>
        </p:txBody>
      </p:sp>
      <p:sp>
        <p:nvSpPr>
          <p:cNvPr id="1048622" name="Holder 3"/>
          <p:cNvSpPr>
            <a:spLocks noGrp="1"/>
          </p:cNvSpPr>
          <p:nvPr>
            <p:ph sz="half" idx="2"/>
          </p:nvPr>
        </p:nvSpPr>
        <p:spPr>
          <a:xfrm>
            <a:off x="457200" y="1183005"/>
            <a:ext cx="3977640" cy="3394710"/>
          </a:xfrm>
          <a:prstGeom prst="rect"/>
        </p:spPr>
        <p:txBody>
          <a:bodyPr bIns="0" lIns="0" rIns="0" tIns="0" wrap="square">
            <a:spAutoFit/>
          </a:bodyPr>
          <a:p/>
        </p:txBody>
      </p:sp>
      <p:sp>
        <p:nvSpPr>
          <p:cNvPr id="1048623" name="Holder 4"/>
          <p:cNvSpPr>
            <a:spLocks noGrp="1"/>
          </p:cNvSpPr>
          <p:nvPr>
            <p:ph sz="half" idx="3"/>
          </p:nvPr>
        </p:nvSpPr>
        <p:spPr>
          <a:xfrm>
            <a:off x="4709160" y="1183005"/>
            <a:ext cx="3977640" cy="3394710"/>
          </a:xfrm>
          <a:prstGeom prst="rect"/>
        </p:spPr>
        <p:txBody>
          <a:bodyPr bIns="0" lIns="0" rIns="0" tIns="0" wrap="square">
            <a:spAutoFit/>
          </a:bodyPr>
          <a:p/>
        </p:txBody>
      </p:sp>
      <p:sp>
        <p:nvSpPr>
          <p:cNvPr id="104862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3/17/2023</a:t>
            </a:fld>
            <a:endParaRPr lang="en-US"/>
          </a:p>
        </p:txBody>
      </p:sp>
      <p:sp>
        <p:nvSpPr>
          <p:cNvPr id="1048626"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
  <p:cSld name="Title Only">
    <p:bg>
      <p:bgPr>
        <a:solidFill>
          <a:schemeClr val="bg1"/>
        </a:solidFill>
        <a:effectLst/>
      </p:bgPr>
    </p:bg>
    <p:spTree>
      <p:nvGrpSpPr>
        <p:cNvPr id="19" name=""/>
        <p:cNvGrpSpPr/>
        <p:nvPr/>
      </p:nvGrpSpPr>
      <p:grpSpPr>
        <a:xfrm>
          <a:off x="0" y="0"/>
          <a:ext cx="0" cy="0"/>
          <a:chOff x="0" y="0"/>
          <a:chExt cx="0" cy="0"/>
        </a:xfrm>
      </p:grpSpPr>
      <p:sp>
        <p:nvSpPr>
          <p:cNvPr id="1048602" name="bg object 16"/>
          <p:cNvSpPr/>
          <p:nvPr/>
        </p:nvSpPr>
        <p:spPr>
          <a:xfrm>
            <a:off x="0" y="25"/>
            <a:ext cx="9143999" cy="5143473"/>
          </a:xfrm>
          <a:prstGeom prst="rect"/>
          <a:blipFill>
            <a:blip xmlns:r="http://schemas.openxmlformats.org/officeDocument/2006/relationships" r:embed="rId1" cstate="print"/>
            <a:stretch>
              <a:fillRect/>
            </a:stretch>
          </a:blipFill>
        </p:spPr>
        <p:txBody>
          <a:bodyPr bIns="0" lIns="0" rIns="0" rtlCol="0" tIns="0" wrap="square"/>
          <a:p/>
        </p:txBody>
      </p:sp>
      <p:sp>
        <p:nvSpPr>
          <p:cNvPr id="1048603" name="bg object 17"/>
          <p:cNvSpPr/>
          <p:nvPr/>
        </p:nvSpPr>
        <p:spPr>
          <a:xfrm>
            <a:off x="2240279" y="1408175"/>
            <a:ext cx="4811395" cy="76200"/>
          </a:xfrm>
          <a:custGeom>
            <a:avLst/>
            <a:ahLst/>
            <a:rect l="l" t="t" r="r" b="b"/>
            <a:pathLst>
              <a:path w="4811395" h="76200">
                <a:moveTo>
                  <a:pt x="4811268" y="0"/>
                </a:moveTo>
                <a:lnTo>
                  <a:pt x="0" y="0"/>
                </a:lnTo>
                <a:lnTo>
                  <a:pt x="0" y="76200"/>
                </a:lnTo>
                <a:lnTo>
                  <a:pt x="4811268" y="76200"/>
                </a:lnTo>
                <a:lnTo>
                  <a:pt x="4811268" y="0"/>
                </a:lnTo>
                <a:close/>
              </a:path>
            </a:pathLst>
          </a:custGeom>
          <a:solidFill>
            <a:srgbClr val="EECAD1"/>
          </a:solidFill>
        </p:spPr>
        <p:txBody>
          <a:bodyPr bIns="0" lIns="0" rIns="0" rtlCol="0" tIns="0" wrap="square"/>
          <a:p/>
        </p:txBody>
      </p:sp>
      <p:sp>
        <p:nvSpPr>
          <p:cNvPr id="1048604" name="bg object 18"/>
          <p:cNvSpPr/>
          <p:nvPr/>
        </p:nvSpPr>
        <p:spPr>
          <a:xfrm>
            <a:off x="2692907" y="1784604"/>
            <a:ext cx="1181099" cy="1181100"/>
          </a:xfrm>
          <a:prstGeom prst="rect"/>
          <a:blipFill>
            <a:blip xmlns:r="http://schemas.openxmlformats.org/officeDocument/2006/relationships" r:embed="rId2" cstate="print"/>
            <a:stretch>
              <a:fillRect/>
            </a:stretch>
          </a:blipFill>
        </p:spPr>
        <p:txBody>
          <a:bodyPr bIns="0" lIns="0" rIns="0" rtlCol="0" tIns="0" wrap="square"/>
          <a:p/>
        </p:txBody>
      </p:sp>
      <p:sp>
        <p:nvSpPr>
          <p:cNvPr id="1048605" name="bg object 19"/>
          <p:cNvSpPr/>
          <p:nvPr/>
        </p:nvSpPr>
        <p:spPr>
          <a:xfrm>
            <a:off x="2232660" y="614172"/>
            <a:ext cx="4819015" cy="794385"/>
          </a:xfrm>
          <a:custGeom>
            <a:avLst/>
            <a:ah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bIns="0" lIns="0" rIns="0" rtlCol="0" tIns="0" wrap="square"/>
          <a:p/>
        </p:txBody>
      </p:sp>
      <p:sp>
        <p:nvSpPr>
          <p:cNvPr id="1048606" name="Holder 2"/>
          <p:cNvSpPr>
            <a:spLocks noGrp="1"/>
          </p:cNvSpPr>
          <p:nvPr>
            <p:ph type="title"/>
          </p:nvPr>
        </p:nvSpPr>
        <p:spPr/>
        <p:txBody>
          <a:bodyPr bIns="0" lIns="0" rIns="0" tIns="0"/>
          <a:lstStyle>
            <a:lvl1pPr>
              <a:defRPr b="1" sz="1400" i="1">
                <a:solidFill>
                  <a:schemeClr val="tx1"/>
                </a:solidFill>
                <a:latin typeface="Arial"/>
                <a:cs typeface="Arial"/>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3/17/2023</a:t>
            </a:fld>
            <a:endParaRPr lang="en-US"/>
          </a:p>
        </p:txBody>
      </p:sp>
      <p:sp>
        <p:nvSpPr>
          <p:cNvPr id="1048609"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obj">
  <p:cSld name="Blank">
    <p:bg>
      <p:bgPr>
        <a:solidFill>
          <a:schemeClr val="bg1"/>
        </a:solidFill>
        <a:effectLst/>
      </p:bgPr>
    </p:bg>
    <p:spTree>
      <p:nvGrpSpPr>
        <p:cNvPr id="21" name=""/>
        <p:cNvGrpSpPr/>
        <p:nvPr/>
      </p:nvGrpSpPr>
      <p:grpSpPr>
        <a:xfrm>
          <a:off x="0" y="0"/>
          <a:ext cx="0" cy="0"/>
          <a:chOff x="0" y="0"/>
          <a:chExt cx="0" cy="0"/>
        </a:xfrm>
      </p:grpSpPr>
      <p:sp>
        <p:nvSpPr>
          <p:cNvPr id="104861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3/17/2023</a:t>
            </a:fld>
            <a:endParaRPr lang="en-US"/>
          </a:p>
        </p:txBody>
      </p:sp>
      <p:sp>
        <p:nvSpPr>
          <p:cNvPr id="1048614"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3.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 name=""/>
        <p:cNvGrpSpPr/>
        <p:nvPr/>
      </p:nvGrpSpPr>
      <p:grpSpPr>
        <a:xfrm>
          <a:off x="0" y="0"/>
          <a:ext cx="0" cy="0"/>
          <a:chOff x="0" y="0"/>
          <a:chExt cx="0" cy="0"/>
        </a:xfrm>
      </p:grpSpPr>
      <p:sp>
        <p:nvSpPr>
          <p:cNvPr id="1048576" name="bg object 16"/>
          <p:cNvSpPr/>
          <p:nvPr/>
        </p:nvSpPr>
        <p:spPr>
          <a:xfrm>
            <a:off x="0" y="25"/>
            <a:ext cx="9143999" cy="5143473"/>
          </a:xfrm>
          <a:prstGeom prst="rect"/>
          <a:blipFill>
            <a:blip xmlns:r="http://schemas.openxmlformats.org/officeDocument/2006/relationships" r:embed="rId6" cstate="print"/>
            <a:stretch>
              <a:fillRect/>
            </a:stretch>
          </a:blipFill>
        </p:spPr>
        <p:txBody>
          <a:bodyPr bIns="0" lIns="0" rIns="0" rtlCol="0" tIns="0" wrap="square"/>
          <a:p/>
        </p:txBody>
      </p:sp>
      <p:sp>
        <p:nvSpPr>
          <p:cNvPr id="1048577" name="bg object 17"/>
          <p:cNvSpPr/>
          <p:nvPr/>
        </p:nvSpPr>
        <p:spPr>
          <a:xfrm>
            <a:off x="0" y="202692"/>
            <a:ext cx="135890" cy="344805"/>
          </a:xfrm>
          <a:custGeom>
            <a:avLst/>
            <a:ahLst/>
            <a:rect l="l" t="t" r="r" b="b"/>
            <a:pathLst>
              <a:path w="135890" h="344805">
                <a:moveTo>
                  <a:pt x="135636" y="0"/>
                </a:moveTo>
                <a:lnTo>
                  <a:pt x="0" y="0"/>
                </a:lnTo>
                <a:lnTo>
                  <a:pt x="0" y="344424"/>
                </a:lnTo>
                <a:lnTo>
                  <a:pt x="135636" y="344424"/>
                </a:lnTo>
                <a:lnTo>
                  <a:pt x="135636" y="0"/>
                </a:lnTo>
                <a:close/>
              </a:path>
            </a:pathLst>
          </a:custGeom>
          <a:solidFill>
            <a:srgbClr val="21366A"/>
          </a:solidFill>
        </p:spPr>
        <p:txBody>
          <a:bodyPr bIns="0" lIns="0" rIns="0" rtlCol="0" tIns="0" wrap="square"/>
          <a:p/>
        </p:txBody>
      </p:sp>
      <p:sp>
        <p:nvSpPr>
          <p:cNvPr id="1048578" name="Holder 2"/>
          <p:cNvSpPr>
            <a:spLocks noGrp="1"/>
          </p:cNvSpPr>
          <p:nvPr>
            <p:ph type="title"/>
          </p:nvPr>
        </p:nvSpPr>
        <p:spPr>
          <a:xfrm>
            <a:off x="2429383" y="2026158"/>
            <a:ext cx="4285233" cy="452755"/>
          </a:xfrm>
          <a:prstGeom prst="rect"/>
        </p:spPr>
        <p:txBody>
          <a:bodyPr bIns="0" lIns="0" rIns="0" tIns="0" wrap="square">
            <a:spAutoFit/>
          </a:bodyPr>
          <a:lstStyle>
            <a:lvl1pPr>
              <a:defRPr b="1" sz="1400" i="1">
                <a:solidFill>
                  <a:schemeClr val="tx1"/>
                </a:solidFill>
                <a:latin typeface="Arial"/>
                <a:cs typeface="Arial"/>
              </a:defRPr>
            </a:lvl1pPr>
          </a:lstStyle>
          <a:p/>
        </p:txBody>
      </p:sp>
      <p:sp>
        <p:nvSpPr>
          <p:cNvPr id="1048579" name="Holder 3"/>
          <p:cNvSpPr>
            <a:spLocks noGrp="1"/>
          </p:cNvSpPr>
          <p:nvPr>
            <p:ph type="body" idx="1"/>
          </p:nvPr>
        </p:nvSpPr>
        <p:spPr>
          <a:xfrm>
            <a:off x="296100" y="2469514"/>
            <a:ext cx="4057015" cy="1736089"/>
          </a:xfrm>
          <a:prstGeom prst="rect"/>
        </p:spPr>
        <p:txBody>
          <a:bodyPr bIns="0" lIns="0" rIns="0" tIns="0" wrap="square">
            <a:spAutoFit/>
          </a:bodyPr>
          <a:lstStyle>
            <a:lvl1pPr>
              <a:defRPr b="0" i="0">
                <a:solidFill>
                  <a:schemeClr val="tx1"/>
                </a:solidFill>
              </a:defRPr>
            </a:lvl1pPr>
          </a:lstStyle>
          <a:p/>
        </p:txBody>
      </p:sp>
      <p:sp>
        <p:nvSpPr>
          <p:cNvPr id="1048580" name="Holder 4"/>
          <p:cNvSpPr>
            <a:spLocks noGrp="1"/>
          </p:cNvSpPr>
          <p:nvPr>
            <p:ph type="ftr" sz="quarter" idx="5"/>
          </p:nvPr>
        </p:nvSpPr>
        <p:spPr>
          <a:xfrm>
            <a:off x="3108960" y="4783455"/>
            <a:ext cx="2926080" cy="257175"/>
          </a:xfrm>
          <a:prstGeom prst="rect"/>
        </p:spPr>
        <p:txBody>
          <a:bodyPr bIns="0" lIns="0" rIns="0" tIns="0" wrap="square">
            <a:spAutoFit/>
          </a:bodyPr>
          <a:lstStyle>
            <a:lvl1pPr algn="ctr">
              <a:defRPr>
                <a:solidFill>
                  <a:schemeClr val="tx1">
                    <a:tint val="75000"/>
                  </a:schemeClr>
                </a:solidFill>
              </a:defRPr>
            </a:lvl1pPr>
          </a:lstStyle>
          <a:p/>
        </p:txBody>
      </p:sp>
      <p:sp>
        <p:nvSpPr>
          <p:cNvPr id="1048581" name="Holder 5"/>
          <p:cNvSpPr>
            <a:spLocks noGrp="1"/>
          </p:cNvSpPr>
          <p:nvPr>
            <p:ph type="dt" sz="half" idx="6"/>
          </p:nvPr>
        </p:nvSpPr>
        <p:spPr>
          <a:xfrm>
            <a:off x="457200" y="4783455"/>
            <a:ext cx="2103120" cy="257175"/>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3/17/2023</a:t>
            </a:fld>
            <a:endParaRPr lang="en-US"/>
          </a:p>
        </p:txBody>
      </p:sp>
      <p:sp>
        <p:nvSpPr>
          <p:cNvPr id="1048582" name="Holder 6"/>
          <p:cNvSpPr>
            <a:spLocks noGrp="1"/>
          </p:cNvSpPr>
          <p:nvPr>
            <p:ph type="sldNum" sz="quarter" idx="7"/>
          </p:nvPr>
        </p:nvSpPr>
        <p:spPr>
          <a:xfrm>
            <a:off x="6583680" y="4783455"/>
            <a:ext cx="2103120" cy="257175"/>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4" name=""/>
        <p:cNvGrpSpPr/>
        <p:nvPr/>
      </p:nvGrpSpPr>
      <p:grpSpPr>
        <a:xfrm>
          <a:off x="0" y="0"/>
          <a:ext cx="0" cy="0"/>
          <a:chOff x="0" y="0"/>
          <a:chExt cx="0" cy="0"/>
        </a:xfrm>
      </p:grpSpPr>
      <p:sp>
        <p:nvSpPr>
          <p:cNvPr id="1048588" name="object 2"/>
          <p:cNvSpPr/>
          <p:nvPr/>
        </p:nvSpPr>
        <p:spPr>
          <a:xfrm>
            <a:off x="1" y="4573"/>
            <a:ext cx="9143999" cy="5134354"/>
          </a:xfrm>
          <a:prstGeom prst="rect"/>
          <a:blipFill>
            <a:blip xmlns:r="http://schemas.openxmlformats.org/officeDocument/2006/relationships" r:embed="rId1" cstate="print"/>
            <a:stretch>
              <a:fillRect/>
            </a:stretch>
          </a:blipFill>
        </p:spPr>
        <p:txBody>
          <a:bodyPr bIns="0" lIns="0" rIns="0" rtlCol="0" tIns="0" wrap="square"/>
          <a:p>
            <a:endParaRPr dirty="0"/>
          </a:p>
        </p:txBody>
      </p:sp>
      <p:sp>
        <p:nvSpPr>
          <p:cNvPr id="1048589" name="object 3"/>
          <p:cNvSpPr/>
          <p:nvPr/>
        </p:nvSpPr>
        <p:spPr>
          <a:xfrm>
            <a:off x="381000" y="3257549"/>
            <a:ext cx="914400" cy="45719"/>
          </a:xfrm>
          <a:custGeom>
            <a:avLst/>
            <a:ahLst/>
            <a:rect l="l" t="t" r="r" b="b"/>
            <a:pathLst>
              <a:path w="527050">
                <a:moveTo>
                  <a:pt x="0" y="0"/>
                </a:moveTo>
                <a:lnTo>
                  <a:pt x="527037" y="0"/>
                </a:lnTo>
              </a:path>
            </a:pathLst>
          </a:custGeom>
          <a:ln w="28575">
            <a:solidFill>
              <a:srgbClr val="21366A"/>
            </a:solidFill>
          </a:ln>
        </p:spPr>
        <p:txBody>
          <a:bodyPr bIns="0" lIns="0" rIns="0" rtlCol="0" tIns="0" wrap="square"/>
          <a:p/>
        </p:txBody>
      </p:sp>
      <p:sp>
        <p:nvSpPr>
          <p:cNvPr id="1048590" name="object 4"/>
          <p:cNvSpPr txBox="1">
            <a:spLocks noGrp="1"/>
          </p:cNvSpPr>
          <p:nvPr>
            <p:ph type="title"/>
          </p:nvPr>
        </p:nvSpPr>
        <p:spPr>
          <a:xfrm>
            <a:off x="228600" y="2257561"/>
            <a:ext cx="3708400" cy="1117600"/>
          </a:xfrm>
          <a:prstGeom prst="rect"/>
        </p:spPr>
        <p:txBody>
          <a:bodyPr bIns="0" lIns="0" rIns="0" rtlCol="0" tIns="12700" vert="horz" wrap="square">
            <a:spAutoFit/>
          </a:bodyPr>
          <a:p>
            <a:pPr algn="l" marL="12700" marR="5080">
              <a:lnSpc>
                <a:spcPct val="100000"/>
              </a:lnSpc>
              <a:spcBef>
                <a:spcPts val="100"/>
              </a:spcBef>
            </a:pPr>
            <a:r>
              <a:rPr dirty="0" sz="2200" i="0" lang="en-IN" spc="60">
                <a:solidFill>
                  <a:srgbClr val="213669"/>
                </a:solidFill>
              </a:rPr>
              <a:t>Calculator and Text Editor using HTML and CSS</a:t>
            </a:r>
            <a:endParaRPr dirty="0" sz="2200">
              <a:latin typeface="Arial"/>
              <a:cs typeface="Arial"/>
            </a:endParaRPr>
          </a:p>
        </p:txBody>
      </p:sp>
      <p:sp>
        <p:nvSpPr>
          <p:cNvPr id="1048591" name="object 5"/>
          <p:cNvSpPr txBox="1"/>
          <p:nvPr/>
        </p:nvSpPr>
        <p:spPr>
          <a:xfrm>
            <a:off x="330200" y="3450463"/>
            <a:ext cx="1164590" cy="431799"/>
          </a:xfrm>
          <a:prstGeom prst="rect"/>
        </p:spPr>
        <p:txBody>
          <a:bodyPr bIns="0" lIns="0" rIns="0" rtlCol="0" tIns="12700" vert="horz" wrap="square">
            <a:spAutoFit/>
          </a:bodyPr>
          <a:p>
            <a:pPr marL="12700">
              <a:lnSpc>
                <a:spcPct val="100000"/>
              </a:lnSpc>
              <a:spcBef>
                <a:spcPts val="100"/>
              </a:spcBef>
            </a:pPr>
            <a:r>
              <a:rPr b="1" dirty="0" sz="2400" spc="5">
                <a:solidFill>
                  <a:srgbClr val="213669"/>
                </a:solidFill>
                <a:latin typeface="Arial"/>
                <a:cs typeface="Arial"/>
              </a:rPr>
              <a:t>Task </a:t>
            </a:r>
            <a:r>
              <a:rPr b="1" dirty="0" sz="2400" lang="en-IN">
                <a:solidFill>
                  <a:srgbClr val="213669"/>
                </a:solidFill>
                <a:latin typeface="Arial"/>
                <a:cs typeface="Arial"/>
              </a:rPr>
              <a:t>–</a:t>
            </a:r>
            <a:r>
              <a:rPr b="1" dirty="0" sz="2400" lang="en-IN" spc="-5">
                <a:solidFill>
                  <a:srgbClr val="213669"/>
                </a:solidFill>
                <a:latin typeface="Arial"/>
                <a:cs typeface="Arial"/>
              </a:rPr>
              <a:t>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5" name=""/>
        <p:cNvGrpSpPr/>
        <p:nvPr/>
      </p:nvGrpSpPr>
      <p:grpSpPr>
        <a:xfrm>
          <a:off x="0" y="0"/>
          <a:ext cx="0" cy="0"/>
          <a:chOff x="0" y="0"/>
          <a:chExt cx="0" cy="0"/>
        </a:xfrm>
      </p:grpSpPr>
      <p:sp>
        <p:nvSpPr>
          <p:cNvPr id="1048592" name="object 2"/>
          <p:cNvSpPr/>
          <p:nvPr/>
        </p:nvSpPr>
        <p:spPr>
          <a:xfrm>
            <a:off x="0" y="0"/>
            <a:ext cx="9144000" cy="5143498"/>
          </a:xfrm>
          <a:prstGeom prst="rect"/>
          <a:blipFill>
            <a:blip xmlns:r="http://schemas.openxmlformats.org/officeDocument/2006/relationships" r:embed="rId1" cstate="print"/>
            <a:stretch>
              <a:fillRect/>
            </a:stretch>
          </a:blipFill>
        </p:spPr>
        <p:txBody>
          <a:bodyPr bIns="0" lIns="0" rIns="0" rtlCol="0" tIns="0" wrap="square"/>
          <a:p/>
        </p:txBody>
      </p:sp>
      <p:grpSp>
        <p:nvGrpSpPr>
          <p:cNvPr id="16" name="object 3"/>
          <p:cNvGrpSpPr/>
          <p:nvPr/>
        </p:nvGrpSpPr>
        <p:grpSpPr>
          <a:xfrm>
            <a:off x="0" y="590550"/>
            <a:ext cx="4733925" cy="4030979"/>
            <a:chOff x="0" y="638555"/>
            <a:chExt cx="4733925" cy="4030979"/>
          </a:xfrm>
        </p:grpSpPr>
        <p:sp>
          <p:nvSpPr>
            <p:cNvPr id="1048593" name="object 4"/>
            <p:cNvSpPr/>
            <p:nvPr/>
          </p:nvSpPr>
          <p:spPr>
            <a:xfrm>
              <a:off x="0" y="638555"/>
              <a:ext cx="4733925" cy="4030979"/>
            </a:xfrm>
            <a:custGeom>
              <a:avLst/>
              <a:ah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bIns="0" lIns="0" rIns="0" rtlCol="0" tIns="0" wrap="square"/>
            <a:p>
              <a:endParaRPr dirty="0"/>
            </a:p>
          </p:txBody>
        </p:sp>
        <p:sp>
          <p:nvSpPr>
            <p:cNvPr id="1048594" name="object 5"/>
            <p:cNvSpPr/>
            <p:nvPr/>
          </p:nvSpPr>
          <p:spPr>
            <a:xfrm>
              <a:off x="13443" y="819785"/>
              <a:ext cx="144780" cy="323215"/>
            </a:xfrm>
            <a:custGeom>
              <a:avLst/>
              <a:ah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bIns="0" lIns="0" rIns="0" rtlCol="0" tIns="0" wrap="square"/>
            <a:p>
              <a:endParaRPr dirty="0">
                <a:solidFill>
                  <a:schemeClr val="accent6">
                    <a:lumMod val="75000"/>
                  </a:schemeClr>
                </a:solidFill>
              </a:endParaRPr>
            </a:p>
          </p:txBody>
        </p:sp>
      </p:grpSp>
      <p:sp>
        <p:nvSpPr>
          <p:cNvPr id="1048595" name="object 6"/>
          <p:cNvSpPr txBox="1">
            <a:spLocks noGrp="1"/>
          </p:cNvSpPr>
          <p:nvPr>
            <p:ph type="title"/>
          </p:nvPr>
        </p:nvSpPr>
        <p:spPr>
          <a:xfrm>
            <a:off x="221995" y="850138"/>
            <a:ext cx="3740405" cy="546100"/>
          </a:xfrm>
          <a:prstGeom prst="rect"/>
        </p:spPr>
        <p:txBody>
          <a:bodyPr bIns="0" lIns="0" rIns="0" rtlCol="0" tIns="12700" vert="horz" wrap="square">
            <a:spAutoFit/>
          </a:bodyPr>
          <a:p>
            <a:pPr marL="12700">
              <a:lnSpc>
                <a:spcPct val="100000"/>
              </a:lnSpc>
              <a:spcBef>
                <a:spcPts val="100"/>
              </a:spcBef>
            </a:pPr>
            <a:r>
              <a:rPr dirty="0" sz="1600" i="0" lang="en-IN" spc="60">
                <a:solidFill>
                  <a:schemeClr val="accent6">
                    <a:lumMod val="75000"/>
                  </a:schemeClr>
                </a:solidFill>
              </a:rPr>
              <a:t>Calculator and Text Editor using HTML and CSS</a:t>
            </a:r>
            <a:endParaRPr dirty="0" sz="1500">
              <a:solidFill>
                <a:schemeClr val="accent6">
                  <a:lumMod val="75000"/>
                </a:schemeClr>
              </a:solidFill>
              <a:latin typeface="Arial"/>
              <a:cs typeface="Arial"/>
            </a:endParaRPr>
          </a:p>
        </p:txBody>
      </p:sp>
      <p:sp>
        <p:nvSpPr>
          <p:cNvPr id="1048596" name="object 7"/>
          <p:cNvSpPr txBox="1"/>
          <p:nvPr/>
        </p:nvSpPr>
        <p:spPr>
          <a:xfrm>
            <a:off x="0" y="1143000"/>
            <a:ext cx="45719" cy="244475"/>
          </a:xfrm>
          <a:prstGeom prst="rect"/>
          <a:solidFill>
            <a:srgbClr val="213669"/>
          </a:solidFill>
        </p:spPr>
        <p:txBody>
          <a:bodyPr bIns="0" lIns="0" rIns="0" rtlCol="0" tIns="3175" vert="horz" wrap="square">
            <a:spAutoFit/>
          </a:bodyPr>
          <a:p>
            <a:pPr>
              <a:lnSpc>
                <a:spcPct val="100000"/>
              </a:lnSpc>
              <a:spcBef>
                <a:spcPts val="25"/>
              </a:spcBef>
            </a:pPr>
            <a:endParaRPr dirty="0" sz="1400">
              <a:latin typeface="Trebuchet MS"/>
              <a:cs typeface="Trebuchet MS"/>
            </a:endParaRPr>
          </a:p>
        </p:txBody>
      </p:sp>
      <p:graphicFrame>
        <p:nvGraphicFramePr>
          <p:cNvPr id="4194304" name="object 8"/>
          <p:cNvGraphicFramePr>
            <a:graphicFrameLocks noGrp="1"/>
          </p:cNvGraphicFramePr>
          <p:nvPr/>
        </p:nvGraphicFramePr>
        <p:xfrm>
          <a:off x="296100" y="2469514"/>
          <a:ext cx="4036695" cy="1723338"/>
        </p:xfrm>
        <a:graphic>
          <a:graphicData uri="http://schemas.openxmlformats.org/drawingml/2006/table">
            <a:tbl>
              <a:tblPr firstRow="1" bandRow="1">
                <a:tableStyleId>{2D5ABB26-0587-4C30-8999-92F81FD0307C}</a:tableStyleId>
              </a:tblPr>
              <a:tblGrid>
                <a:gridCol w="1497965"/>
                <a:gridCol w="1193165"/>
                <a:gridCol w="1345565"/>
              </a:tblGrid>
              <a:tr h="344678">
                <a:tc>
                  <a:txBody>
                    <a:bodyPr/>
                    <a:p>
                      <a:pPr algn="ctr" marL="635">
                        <a:lnSpc>
                          <a:spcPct val="100000"/>
                        </a:lnSpc>
                        <a:spcBef>
                          <a:spcPts val="320"/>
                        </a:spcBef>
                      </a:pPr>
                      <a:r>
                        <a:rPr dirty="0" sz="1400" spc="-5">
                          <a:solidFill>
                            <a:schemeClr val="accent6">
                              <a:lumMod val="75000"/>
                            </a:schemeClr>
                          </a:solidFill>
                          <a:latin typeface="Arial"/>
                          <a:cs typeface="Arial"/>
                        </a:rPr>
                        <a:t>LMS</a:t>
                      </a:r>
                      <a:r>
                        <a:rPr dirty="0" sz="1400" spc="-25">
                          <a:solidFill>
                            <a:schemeClr val="accent6">
                              <a:lumMod val="75000"/>
                            </a:schemeClr>
                          </a:solidFill>
                          <a:latin typeface="Arial"/>
                          <a:cs typeface="Arial"/>
                        </a:rPr>
                        <a:t> </a:t>
                      </a:r>
                      <a:r>
                        <a:rPr dirty="0" sz="1400" spc="-5">
                          <a:solidFill>
                            <a:schemeClr val="accent6">
                              <a:lumMod val="75000"/>
                            </a:schemeClr>
                          </a:solidFill>
                          <a:latin typeface="Arial"/>
                          <a:cs typeface="Arial"/>
                        </a:rPr>
                        <a:t>Username</a:t>
                      </a:r>
                      <a:endParaRPr dirty="0" sz="1400">
                        <a:solidFill>
                          <a:schemeClr val="accent6">
                            <a:lumMod val="75000"/>
                          </a:schemeClr>
                        </a:solidFill>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marL="289560">
                        <a:lnSpc>
                          <a:spcPct val="100000"/>
                        </a:lnSpc>
                        <a:spcBef>
                          <a:spcPts val="320"/>
                        </a:spcBef>
                      </a:pPr>
                      <a:r>
                        <a:rPr dirty="0" sz="1400" spc="-5">
                          <a:solidFill>
                            <a:schemeClr val="accent6">
                              <a:lumMod val="75000"/>
                            </a:schemeClr>
                          </a:solidFill>
                          <a:latin typeface="Arial"/>
                          <a:cs typeface="Arial"/>
                        </a:rPr>
                        <a:t>Name</a:t>
                      </a:r>
                      <a:endParaRPr dirty="0" sz="1400">
                        <a:solidFill>
                          <a:schemeClr val="accent6">
                            <a:lumMod val="75000"/>
                          </a:schemeClr>
                        </a:solidFill>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algn="ctr">
                        <a:lnSpc>
                          <a:spcPct val="100000"/>
                        </a:lnSpc>
                        <a:spcBef>
                          <a:spcPts val="320"/>
                        </a:spcBef>
                      </a:pPr>
                      <a:r>
                        <a:rPr dirty="0" sz="1400">
                          <a:solidFill>
                            <a:schemeClr val="accent6">
                              <a:lumMod val="75000"/>
                            </a:schemeClr>
                          </a:solidFill>
                          <a:latin typeface="Arial"/>
                          <a:cs typeface="Arial"/>
                        </a:rPr>
                        <a:t>Batch</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r>
              <a:tr h="344677">
                <a:tc>
                  <a:txBody>
                    <a:bodyPr/>
                    <a:p>
                      <a:pPr algn="ctr" marL="635">
                        <a:lnSpc>
                          <a:spcPct val="100000"/>
                        </a:lnSpc>
                        <a:spcBef>
                          <a:spcPts val="325"/>
                        </a:spcBef>
                      </a:pPr>
                      <a:r>
                        <a:rPr dirty="0" sz="1400" spc="-5">
                          <a:solidFill>
                            <a:srgbClr val="F1F1F1"/>
                          </a:solidFill>
                          <a:latin typeface="Arial"/>
                          <a:cs typeface="Arial"/>
                        </a:rPr>
                        <a:t>2113a52169</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marL="216535">
                        <a:lnSpc>
                          <a:spcPct val="100000"/>
                        </a:lnSpc>
                        <a:spcBef>
                          <a:spcPts val="325"/>
                        </a:spcBef>
                      </a:pPr>
                      <a:r>
                        <a:rPr dirty="0" sz="1400">
                          <a:solidFill>
                            <a:srgbClr val="F1F1F1"/>
                          </a:solidFill>
                          <a:latin typeface="Arial"/>
                          <a:cs typeface="Arial"/>
                        </a:rPr>
                        <a:t>Akash .</a:t>
                      </a:r>
                      <a:r>
                        <a:rPr dirty="0" sz="1400" spc="-65">
                          <a:solidFill>
                            <a:srgbClr val="F1F1F1"/>
                          </a:solidFill>
                          <a:latin typeface="Arial"/>
                          <a:cs typeface="Arial"/>
                        </a:rPr>
                        <a:t> </a:t>
                      </a:r>
                      <a:r>
                        <a:rPr dirty="0" sz="1400">
                          <a:solidFill>
                            <a:srgbClr val="F1F1F1"/>
                          </a:solidFill>
                          <a:latin typeface="Arial"/>
                          <a:cs typeface="Arial"/>
                        </a:rPr>
                        <a:t>V</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algn="ctr">
                        <a:lnSpc>
                          <a:spcPct val="100000"/>
                        </a:lnSpc>
                        <a:spcBef>
                          <a:spcPts val="325"/>
                        </a:spcBef>
                      </a:pPr>
                      <a:r>
                        <a:rPr dirty="0" sz="1400" spc="-5">
                          <a:solidFill>
                            <a:srgbClr val="F1F1F1"/>
                          </a:solidFill>
                          <a:latin typeface="Arial"/>
                          <a:cs typeface="Arial"/>
                        </a:rPr>
                        <a:t>A52</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r>
              <a:tr h="344678">
                <a:tc>
                  <a:txBody>
                    <a:bodyPr/>
                    <a:p>
                      <a:pPr algn="ctr" marL="635">
                        <a:lnSpc>
                          <a:spcPct val="100000"/>
                        </a:lnSpc>
                        <a:spcBef>
                          <a:spcPts val="325"/>
                        </a:spcBef>
                      </a:pPr>
                      <a:r>
                        <a:rPr dirty="0" sz="1400" spc="-5">
                          <a:solidFill>
                            <a:srgbClr val="F1F1F1"/>
                          </a:solidFill>
                          <a:latin typeface="Arial"/>
                          <a:cs typeface="Arial"/>
                        </a:rPr>
                        <a:t>2113a52192</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marL="161925">
                        <a:lnSpc>
                          <a:spcPct val="100000"/>
                        </a:lnSpc>
                        <a:spcBef>
                          <a:spcPts val="325"/>
                        </a:spcBef>
                      </a:pPr>
                      <a:r>
                        <a:rPr dirty="0" sz="1400">
                          <a:solidFill>
                            <a:srgbClr val="F1F1F1"/>
                          </a:solidFill>
                          <a:latin typeface="Arial"/>
                          <a:cs typeface="Arial"/>
                        </a:rPr>
                        <a:t>Rakesh .</a:t>
                      </a:r>
                      <a:r>
                        <a:rPr dirty="0" sz="1400" spc="-70">
                          <a:solidFill>
                            <a:srgbClr val="F1F1F1"/>
                          </a:solidFill>
                          <a:latin typeface="Arial"/>
                          <a:cs typeface="Arial"/>
                        </a:rPr>
                        <a:t> </a:t>
                      </a:r>
                      <a:r>
                        <a:rPr dirty="0" sz="1400">
                          <a:solidFill>
                            <a:srgbClr val="F1F1F1"/>
                          </a:solidFill>
                          <a:latin typeface="Arial"/>
                          <a:cs typeface="Arial"/>
                        </a:rPr>
                        <a:t>K</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algn="ctr">
                        <a:lnSpc>
                          <a:spcPct val="100000"/>
                        </a:lnSpc>
                        <a:spcBef>
                          <a:spcPts val="325"/>
                        </a:spcBef>
                      </a:pPr>
                      <a:r>
                        <a:rPr dirty="0" sz="1400" spc="-5">
                          <a:solidFill>
                            <a:srgbClr val="F1F1F1"/>
                          </a:solidFill>
                          <a:latin typeface="Arial"/>
                          <a:cs typeface="Arial"/>
                        </a:rPr>
                        <a:t>A52</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r>
              <a:tr h="344678">
                <a:tc>
                  <a:txBody>
                    <a:bodyPr/>
                    <a:p>
                      <a:pPr algn="ctr" marL="635">
                        <a:lnSpc>
                          <a:spcPct val="100000"/>
                        </a:lnSpc>
                        <a:spcBef>
                          <a:spcPts val="325"/>
                        </a:spcBef>
                      </a:pPr>
                      <a:r>
                        <a:rPr dirty="0" sz="1400" spc="-5">
                          <a:solidFill>
                            <a:srgbClr val="F1F1F1"/>
                          </a:solidFill>
                          <a:latin typeface="Arial"/>
                          <a:cs typeface="Arial"/>
                        </a:rPr>
                        <a:t>2113a52194</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marL="256540">
                        <a:lnSpc>
                          <a:spcPct val="100000"/>
                        </a:lnSpc>
                        <a:spcBef>
                          <a:spcPts val="325"/>
                        </a:spcBef>
                      </a:pPr>
                      <a:r>
                        <a:rPr dirty="0" sz="1400" spc="-5">
                          <a:solidFill>
                            <a:srgbClr val="F1F1F1"/>
                          </a:solidFill>
                          <a:latin typeface="Arial"/>
                          <a:cs typeface="Arial"/>
                        </a:rPr>
                        <a:t>Rasa </a:t>
                      </a:r>
                      <a:r>
                        <a:rPr dirty="0" sz="1400">
                          <a:solidFill>
                            <a:srgbClr val="F1F1F1"/>
                          </a:solidFill>
                          <a:latin typeface="Arial"/>
                          <a:cs typeface="Arial"/>
                        </a:rPr>
                        <a:t>.</a:t>
                      </a:r>
                      <a:r>
                        <a:rPr dirty="0" sz="1400" spc="-45">
                          <a:solidFill>
                            <a:srgbClr val="F1F1F1"/>
                          </a:solidFill>
                          <a:latin typeface="Arial"/>
                          <a:cs typeface="Arial"/>
                        </a:rPr>
                        <a:t> </a:t>
                      </a:r>
                      <a:r>
                        <a:rPr dirty="0" sz="1400">
                          <a:solidFill>
                            <a:srgbClr val="F1F1F1"/>
                          </a:solidFill>
                          <a:latin typeface="Arial"/>
                          <a:cs typeface="Arial"/>
                        </a:rPr>
                        <a:t>A</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algn="ctr">
                        <a:lnSpc>
                          <a:spcPct val="100000"/>
                        </a:lnSpc>
                        <a:spcBef>
                          <a:spcPts val="325"/>
                        </a:spcBef>
                      </a:pPr>
                      <a:r>
                        <a:rPr dirty="0" sz="1400" spc="-5">
                          <a:solidFill>
                            <a:srgbClr val="F1F1F1"/>
                          </a:solidFill>
                          <a:latin typeface="Arial"/>
                          <a:cs typeface="Arial"/>
                        </a:rPr>
                        <a:t>A52</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r>
              <a:tr h="344627">
                <a:tc>
                  <a:txBody>
                    <a:bodyPr/>
                    <a:p>
                      <a:pPr algn="ctr" marL="635">
                        <a:lnSpc>
                          <a:spcPct val="100000"/>
                        </a:lnSpc>
                        <a:spcBef>
                          <a:spcPts val="325"/>
                        </a:spcBef>
                      </a:pPr>
                      <a:r>
                        <a:rPr dirty="0" sz="1400" spc="-5">
                          <a:solidFill>
                            <a:srgbClr val="F1F1F1"/>
                          </a:solidFill>
                          <a:latin typeface="Arial"/>
                          <a:cs typeface="Arial"/>
                        </a:rPr>
                        <a:t>2113a52196</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marL="123825">
                        <a:lnSpc>
                          <a:spcPct val="100000"/>
                        </a:lnSpc>
                        <a:spcBef>
                          <a:spcPts val="325"/>
                        </a:spcBef>
                      </a:pPr>
                      <a:r>
                        <a:rPr dirty="0" sz="1400">
                          <a:solidFill>
                            <a:srgbClr val="F1F1F1"/>
                          </a:solidFill>
                          <a:latin typeface="Arial"/>
                          <a:cs typeface="Arial"/>
                        </a:rPr>
                        <a:t>Rudhran .</a:t>
                      </a:r>
                      <a:r>
                        <a:rPr dirty="0" sz="1400" spc="-80">
                          <a:solidFill>
                            <a:srgbClr val="F1F1F1"/>
                          </a:solidFill>
                          <a:latin typeface="Arial"/>
                          <a:cs typeface="Arial"/>
                        </a:rPr>
                        <a:t> </a:t>
                      </a:r>
                      <a:r>
                        <a:rPr dirty="0" sz="1400">
                          <a:solidFill>
                            <a:srgbClr val="F1F1F1"/>
                          </a:solidFill>
                          <a:latin typeface="Arial"/>
                          <a:cs typeface="Arial"/>
                        </a:rPr>
                        <a:t>B</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c>
                  <a:txBody>
                    <a:bodyPr/>
                    <a:p>
                      <a:pPr algn="ctr">
                        <a:lnSpc>
                          <a:spcPct val="100000"/>
                        </a:lnSpc>
                        <a:spcBef>
                          <a:spcPts val="325"/>
                        </a:spcBef>
                      </a:pPr>
                      <a:r>
                        <a:rPr dirty="0" sz="1400" spc="-5">
                          <a:solidFill>
                            <a:srgbClr val="F1F1F1"/>
                          </a:solidFill>
                          <a:latin typeface="Arial"/>
                          <a:cs typeface="Arial"/>
                        </a:rPr>
                        <a:t>A52</a:t>
                      </a:r>
                      <a:endParaRPr dirty="0"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21366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97" name="Google Shape;1858;p4"/>
          <p:cNvSpPr txBox="1"/>
          <p:nvPr/>
        </p:nvSpPr>
        <p:spPr>
          <a:xfrm>
            <a:off x="445779" y="245588"/>
            <a:ext cx="2629800" cy="318600"/>
          </a:xfrm>
          <a:prstGeom prst="rect"/>
          <a:noFill/>
          <a:ln>
            <a:noFill/>
          </a:ln>
        </p:spPr>
        <p:txBody>
          <a:bodyPr anchor="t" anchorCtr="0" bIns="45700" lIns="91425" rIns="91425" spcFirstLastPara="1" tIns="45700"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lnSpc>
                <a:spcPct val="100000"/>
              </a:lnSpc>
              <a:spcBef>
                <a:spcPts val="0"/>
              </a:spcBef>
              <a:spcAft>
                <a:spcPts val="0"/>
              </a:spcAft>
              <a:buClr>
                <a:srgbClr val="000000"/>
              </a:buClr>
              <a:buSzPts val="1800"/>
              <a:buFont typeface="Arial"/>
              <a:buNone/>
            </a:pPr>
            <a:r>
              <a:rPr b="1" cap="none" sz="1800" i="0" lang="en-US" strike="noStrike" u="none">
                <a:solidFill>
                  <a:schemeClr val="dk2"/>
                </a:solidFill>
                <a:latin typeface="EB Garamond"/>
                <a:ea typeface="EB Garamond"/>
                <a:cs typeface="EB Garamond"/>
                <a:sym typeface="EB Garamond"/>
              </a:rPr>
              <a:t>Step-Wise Description</a:t>
            </a:r>
            <a:endParaRPr b="1" cap="none" sz="1800" i="0" strike="noStrike" u="none">
              <a:solidFill>
                <a:srgbClr val="000000"/>
              </a:solidFill>
              <a:latin typeface="EB Garamond"/>
              <a:ea typeface="EB Garamond"/>
              <a:cs typeface="EB Garamond"/>
              <a:sym typeface="EB Garamond"/>
            </a:endParaRPr>
          </a:p>
        </p:txBody>
      </p:sp>
      <p:pic>
        <p:nvPicPr>
          <p:cNvPr id="2097152" name="Google Shape;1859;p4"/>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0" y="57150"/>
            <a:ext cx="9144000" cy="5143500"/>
          </a:xfrm>
          <a:prstGeom prst="rect"/>
          <a:noFill/>
          <a:ln>
            <a:noFill/>
          </a:ln>
        </p:spPr>
      </p:pic>
      <p:sp>
        <p:nvSpPr>
          <p:cNvPr id="1048598" name="TextBox 2"/>
          <p:cNvSpPr txBox="1"/>
          <p:nvPr/>
        </p:nvSpPr>
        <p:spPr>
          <a:xfrm>
            <a:off x="546804" y="664972"/>
            <a:ext cx="4656666" cy="4434840"/>
          </a:xfrm>
          <a:prstGeom prst="rect"/>
          <a:noFill/>
        </p:spPr>
        <p:txBody>
          <a:bodyPr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fontAlgn="base" indent="-285750" marL="285750" rtl="0">
              <a:lnSpc>
                <a:spcPct val="200000"/>
              </a:lnSpc>
              <a:buFont typeface="Arial" panose="020B0604020202020204" pitchFamily="34" charset="0"/>
              <a:buChar char="•"/>
            </a:pPr>
            <a:r>
              <a:rPr b="0" dirty="0" i="0" lang="en-GB">
                <a:solidFill>
                  <a:srgbClr val="000000"/>
                </a:solidFill>
                <a:effectLst/>
                <a:latin typeface="Arial" panose="020B0604020202020204" pitchFamily="34" charset="0"/>
              </a:rPr>
              <a:t>Define the Purpose</a:t>
            </a:r>
            <a:endParaRPr b="0" dirty="0" i="0" lang="en-US">
              <a:solidFill>
                <a:srgbClr val="000000"/>
              </a:solidFill>
              <a:effectLst/>
              <a:latin typeface="Segoe UI" panose="020B0502040204020203" pitchFamily="34" charset="0"/>
            </a:endParaRPr>
          </a:p>
          <a:p>
            <a:pPr algn="l" fontAlgn="base" indent="-285750" marL="285750" rtl="0">
              <a:lnSpc>
                <a:spcPct val="200000"/>
              </a:lnSpc>
              <a:buFont typeface="Arial" panose="020B0604020202020204" pitchFamily="34" charset="0"/>
              <a:buChar char="•"/>
            </a:pPr>
            <a:r>
              <a:rPr b="0" dirty="0" i="0" lang="en-GB">
                <a:solidFill>
                  <a:srgbClr val="000000"/>
                </a:solidFill>
                <a:effectLst/>
                <a:latin typeface="Arial" panose="020B0604020202020204" pitchFamily="34" charset="0"/>
              </a:rPr>
              <a:t>Choose the Programming Language</a:t>
            </a:r>
            <a:endParaRPr b="0" dirty="0" i="0" lang="en-US">
              <a:solidFill>
                <a:srgbClr val="000000"/>
              </a:solidFill>
              <a:effectLst/>
              <a:latin typeface="Segoe UI" panose="020B0502040204020203" pitchFamily="34" charset="0"/>
            </a:endParaRPr>
          </a:p>
          <a:p>
            <a:pPr algn="l" fontAlgn="base" indent="-285750" marL="285750" rtl="0">
              <a:lnSpc>
                <a:spcPct val="200000"/>
              </a:lnSpc>
              <a:buFont typeface="Arial" panose="020B0604020202020204" pitchFamily="34" charset="0"/>
              <a:buChar char="•"/>
            </a:pPr>
            <a:r>
              <a:rPr b="0" dirty="0" i="0" lang="en-GB">
                <a:solidFill>
                  <a:srgbClr val="000000"/>
                </a:solidFill>
                <a:effectLst/>
                <a:latin typeface="Arial" panose="020B0604020202020204" pitchFamily="34" charset="0"/>
              </a:rPr>
              <a:t>Plan the Layout</a:t>
            </a:r>
            <a:endParaRPr b="0" dirty="0" i="0" lang="en-US">
              <a:solidFill>
                <a:srgbClr val="000000"/>
              </a:solidFill>
              <a:effectLst/>
              <a:latin typeface="Segoe UI" panose="020B0502040204020203" pitchFamily="34" charset="0"/>
            </a:endParaRPr>
          </a:p>
          <a:p>
            <a:pPr algn="l" fontAlgn="base" indent="-285750" marL="285750" rtl="0">
              <a:lnSpc>
                <a:spcPct val="200000"/>
              </a:lnSpc>
              <a:buFont typeface="Arial" panose="020B0604020202020204" pitchFamily="34" charset="0"/>
              <a:buChar char="•"/>
            </a:pPr>
            <a:r>
              <a:rPr b="0" dirty="0" i="0" lang="en-GB">
                <a:solidFill>
                  <a:srgbClr val="000000"/>
                </a:solidFill>
                <a:effectLst/>
                <a:latin typeface="Arial" panose="020B0604020202020204" pitchFamily="34" charset="0"/>
              </a:rPr>
              <a:t>Create HTML Markup</a:t>
            </a:r>
            <a:endParaRPr b="0" dirty="0" i="0" lang="en-US">
              <a:solidFill>
                <a:srgbClr val="000000"/>
              </a:solidFill>
              <a:effectLst/>
              <a:latin typeface="Segoe UI" panose="020B0502040204020203" pitchFamily="34" charset="0"/>
            </a:endParaRPr>
          </a:p>
          <a:p>
            <a:pPr algn="l" fontAlgn="base" indent="-285750" marL="285750" rtl="0">
              <a:lnSpc>
                <a:spcPct val="200000"/>
              </a:lnSpc>
              <a:buFont typeface="Arial" panose="020B0604020202020204" pitchFamily="34" charset="0"/>
              <a:buChar char="•"/>
            </a:pPr>
            <a:r>
              <a:rPr b="0" dirty="0" i="0" lang="en-GB">
                <a:solidFill>
                  <a:srgbClr val="000000"/>
                </a:solidFill>
                <a:effectLst/>
                <a:latin typeface="Arial" panose="020B0604020202020204" pitchFamily="34" charset="0"/>
              </a:rPr>
              <a:t>Style with CSS</a:t>
            </a:r>
            <a:endParaRPr b="0" dirty="0" i="0" lang="en-US">
              <a:solidFill>
                <a:srgbClr val="000000"/>
              </a:solidFill>
              <a:effectLst/>
              <a:latin typeface="Segoe UI" panose="020B0502040204020203" pitchFamily="34" charset="0"/>
            </a:endParaRPr>
          </a:p>
          <a:p>
            <a:pPr algn="l" fontAlgn="base" indent="-285750" marL="285750" rtl="0">
              <a:lnSpc>
                <a:spcPct val="200000"/>
              </a:lnSpc>
              <a:buFont typeface="Arial" panose="020B0604020202020204" pitchFamily="34" charset="0"/>
              <a:buChar char="•"/>
            </a:pPr>
            <a:r>
              <a:rPr b="0" dirty="0" i="0" lang="en-GB">
                <a:solidFill>
                  <a:srgbClr val="000000"/>
                </a:solidFill>
                <a:effectLst/>
                <a:latin typeface="Arial" panose="020B0604020202020204" pitchFamily="34" charset="0"/>
              </a:rPr>
              <a:t>Add JavaScript Functionality</a:t>
            </a:r>
            <a:endParaRPr b="0" dirty="0" i="0" lang="en-US">
              <a:solidFill>
                <a:srgbClr val="000000"/>
              </a:solidFill>
              <a:effectLst/>
              <a:latin typeface="Segoe UI" panose="020B0502040204020203" pitchFamily="34" charset="0"/>
            </a:endParaRPr>
          </a:p>
          <a:p>
            <a:pPr algn="l" fontAlgn="base" indent="-285750" marL="285750" rtl="0">
              <a:lnSpc>
                <a:spcPct val="200000"/>
              </a:lnSpc>
              <a:buFont typeface="Arial" panose="020B0604020202020204" pitchFamily="34" charset="0"/>
              <a:buChar char="•"/>
            </a:pPr>
            <a:r>
              <a:rPr b="0" dirty="0" i="0" lang="en-GB">
                <a:solidFill>
                  <a:srgbClr val="000000"/>
                </a:solidFill>
                <a:effectLst/>
                <a:latin typeface="Arial" panose="020B0604020202020204" pitchFamily="34" charset="0"/>
              </a:rPr>
              <a:t>Test and Debug</a:t>
            </a:r>
            <a:endParaRPr b="0" dirty="0" i="0" lang="en-US">
              <a:solidFill>
                <a:srgbClr val="000000"/>
              </a:solidFill>
              <a:effectLst/>
              <a:latin typeface="Segoe UI" panose="020B0502040204020203" pitchFamily="34" charset="0"/>
            </a:endParaRPr>
          </a:p>
          <a:p>
            <a:pPr algn="l" fontAlgn="base" indent="-285750" marL="285750" rtl="0">
              <a:lnSpc>
                <a:spcPct val="200000"/>
              </a:lnSpc>
              <a:buFont typeface="Arial" panose="020B0604020202020204" pitchFamily="34" charset="0"/>
              <a:buChar char="•"/>
            </a:pPr>
            <a:r>
              <a:rPr b="0" dirty="0" i="0" lang="en-GB">
                <a:solidFill>
                  <a:srgbClr val="000000"/>
                </a:solidFill>
                <a:effectLst/>
                <a:latin typeface="Arial" panose="020B0604020202020204" pitchFamily="34" charset="0"/>
              </a:rPr>
              <a:t>Deploy</a:t>
            </a:r>
            <a:endParaRPr b="0" dirty="0" i="0" lang="en-US">
              <a:solidFill>
                <a:srgbClr val="000000"/>
              </a:solidFill>
              <a:effectLst/>
              <a:latin typeface="Segoe UI" panose="020B0502040204020203" pitchFamily="34" charset="0"/>
            </a:endParaRPr>
          </a:p>
          <a:p>
            <a:pPr algn="l" fontAlgn="base" indent="-285750" marL="285750" rtl="0">
              <a:lnSpc>
                <a:spcPct val="200000"/>
              </a:lnSpc>
              <a:buFont typeface="Arial" panose="020B0604020202020204" pitchFamily="34" charset="0"/>
              <a:buChar char="•"/>
            </a:pPr>
            <a:r>
              <a:rPr b="0" dirty="0" i="0" lang="en-GB">
                <a:solidFill>
                  <a:srgbClr val="000000"/>
                </a:solidFill>
                <a:effectLst/>
                <a:latin typeface="Arial" panose="020B0604020202020204" pitchFamily="34" charset="0"/>
              </a:rPr>
              <a:t>Maintain and Update</a:t>
            </a:r>
            <a:endParaRPr b="0" dirty="0" i="0" lang="en-US">
              <a:solidFill>
                <a:srgbClr val="000000"/>
              </a:solidFill>
              <a:effectLst/>
              <a:latin typeface="Segoe U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99" name="Title 1"/>
          <p:cNvSpPr>
            <a:spLocks noGrp="1"/>
          </p:cNvSpPr>
          <p:nvPr>
            <p:ph type="title"/>
          </p:nvPr>
        </p:nvSpPr>
        <p:spPr>
          <a:xfrm>
            <a:off x="381000" y="209550"/>
            <a:ext cx="4285233" cy="584200"/>
          </a:xfrm>
        </p:spPr>
        <p:txBody>
          <a:bodyPr/>
          <a:p>
            <a:pPr rtl="0"/>
            <a:r>
              <a:rPr b="1" cap="none" dirty="0" sz="2000" i="0" lang="en-US" strike="noStrike" u="none">
                <a:solidFill>
                  <a:schemeClr val="tx2"/>
                </a:solidFill>
                <a:latin typeface="EB Garamond"/>
                <a:ea typeface="EB Garamond"/>
                <a:cs typeface="EB Garamond"/>
                <a:sym typeface="EB Garamond"/>
              </a:rPr>
              <a:t>Summary of the  task</a:t>
            </a:r>
            <a:br>
              <a:rPr b="1" cap="none" dirty="0" sz="1400" i="0" lang="en-US" strike="noStrike" u="none">
                <a:solidFill>
                  <a:schemeClr val="tx2"/>
                </a:solidFill>
                <a:latin typeface="EB Garamond"/>
                <a:ea typeface="EB Garamond"/>
                <a:cs typeface="EB Garamond"/>
                <a:sym typeface="EB Garamond"/>
              </a:rPr>
            </a:br>
            <a:endParaRPr dirty="0" lang="en-IN"/>
          </a:p>
        </p:txBody>
      </p:sp>
      <p:sp>
        <p:nvSpPr>
          <p:cNvPr id="1048600" name="Text Placeholder 2"/>
          <p:cNvSpPr>
            <a:spLocks noGrp="1"/>
          </p:cNvSpPr>
          <p:nvPr>
            <p:ph type="body" idx="1"/>
          </p:nvPr>
        </p:nvSpPr>
        <p:spPr>
          <a:xfrm>
            <a:off x="143700" y="742950"/>
            <a:ext cx="8847900" cy="2349500"/>
          </a:xfrm>
        </p:spPr>
        <p:txBody>
          <a:bodyPr/>
          <a:p>
            <a:pPr algn="just" indent="-285750" marL="285750">
              <a:buFont typeface="Arial" panose="020B0604020202020204" pitchFamily="34" charset="0"/>
              <a:buChar char="•"/>
            </a:pPr>
            <a:r>
              <a:rPr b="0" dirty="0" sz="1700" i="0" lang="en-GB">
                <a:solidFill>
                  <a:srgbClr val="000000"/>
                </a:solidFill>
                <a:effectLst/>
                <a:latin typeface="Arial" panose="020B0604020202020204" pitchFamily="34" charset="0"/>
              </a:rPr>
              <a:t>A calculator website provides users with the ability to perform mathematical calculations and functions online. To create a calculator website, the purpose must be defined, the appropriate programming language and a plan for layout and design must be established. The website should be developed with HTML, CSS, and JavaScript, thoroughly tested and debugged, optimized for search engines, and deployed securely. Regular maintenance and updates are necessary to keep the website functional and up to date.</a:t>
            </a:r>
            <a:endParaRPr dirty="0" sz="1700" lang="en-US"/>
          </a:p>
          <a:p>
            <a:endParaRPr dirty="0" lang="en-IN"/>
          </a:p>
        </p:txBody>
      </p:sp>
      <p:sp>
        <p:nvSpPr>
          <p:cNvPr id="1048601" name="TextBox 3"/>
          <p:cNvSpPr txBox="1"/>
          <p:nvPr/>
        </p:nvSpPr>
        <p:spPr>
          <a:xfrm>
            <a:off x="152400" y="2647950"/>
            <a:ext cx="8610600" cy="2136140"/>
          </a:xfrm>
          <a:prstGeom prst="rect"/>
          <a:noFill/>
        </p:spPr>
        <p:txBody>
          <a:bodyPr rtlCol="0" wrap="square">
            <a:spAutoFit/>
          </a:bodyPr>
          <a:p>
            <a:pPr indent="-285750" marL="285750">
              <a:buFont typeface="Arial" panose="020B0604020202020204" pitchFamily="34" charset="0"/>
              <a:buChar char="•"/>
            </a:pPr>
            <a:r>
              <a:rPr dirty="0" sz="1700" lang="en-GB">
                <a:solidFill>
                  <a:srgbClr val="000000"/>
                </a:solidFill>
                <a:latin typeface="Arial" panose="020B0604020202020204" pitchFamily="34" charset="0"/>
              </a:rPr>
              <a:t>A Text Editor</a:t>
            </a:r>
            <a:r>
              <a:rPr b="0" dirty="0" sz="1700" i="0" lang="en-GB">
                <a:solidFill>
                  <a:srgbClr val="000000"/>
                </a:solidFill>
                <a:effectLst/>
                <a:latin typeface="Arial" panose="020B0604020202020204" pitchFamily="34" charset="0"/>
              </a:rPr>
              <a:t> provides users with the ability </a:t>
            </a:r>
            <a:r>
              <a:rPr dirty="0" sz="1700" lang="en-GB">
                <a:solidFill>
                  <a:srgbClr val="000000"/>
                </a:solidFill>
                <a:latin typeface="Arial" panose="020B0604020202020204" pitchFamily="34" charset="0"/>
              </a:rPr>
              <a:t>to create and edit files </a:t>
            </a:r>
            <a:r>
              <a:rPr b="0" dirty="0" sz="1700" i="0" lang="en-GB">
                <a:solidFill>
                  <a:srgbClr val="000000"/>
                </a:solidFill>
                <a:effectLst/>
                <a:latin typeface="Arial" panose="020B0604020202020204" pitchFamily="34" charset="0"/>
              </a:rPr>
              <a:t>online. To create a </a:t>
            </a:r>
            <a:r>
              <a:rPr dirty="0" sz="1700" lang="en-GB">
                <a:solidFill>
                  <a:srgbClr val="000000"/>
                </a:solidFill>
                <a:latin typeface="Arial" panose="020B0604020202020204" pitchFamily="34" charset="0"/>
              </a:rPr>
              <a:t>Text editor </a:t>
            </a:r>
            <a:r>
              <a:rPr b="0" dirty="0" sz="1700" i="0" lang="en-GB">
                <a:solidFill>
                  <a:srgbClr val="000000"/>
                </a:solidFill>
                <a:effectLst/>
                <a:latin typeface="Arial" panose="020B0604020202020204" pitchFamily="34" charset="0"/>
              </a:rPr>
              <a:t>website, the purpose must be defined, the appropriate programming language and a plan for layout and design must be established. The website should be developed with HTML, CSS, and JavaScript, thoroughly tested and debugged, optimized for search engines, and deployed securely. Regular maintenance and updates are necessary to keep the website functional and up to date with the latest technologies.</a:t>
            </a:r>
            <a:endParaRPr dirty="0" sz="17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610" name="object 2"/>
          <p:cNvSpPr txBox="1"/>
          <p:nvPr/>
        </p:nvSpPr>
        <p:spPr>
          <a:xfrm>
            <a:off x="2232660" y="871220"/>
            <a:ext cx="4819015" cy="299720"/>
          </a:xfrm>
          <a:prstGeom prst="rect"/>
        </p:spPr>
        <p:txBody>
          <a:bodyPr bIns="0" lIns="0" rIns="0" rtlCol="0" tIns="12700" vert="horz" wrap="square">
            <a:spAutoFit/>
          </a:bodyPr>
          <a:p>
            <a:pPr algn="ctr" marL="3175">
              <a:lnSpc>
                <a:spcPct val="100000"/>
              </a:lnSpc>
              <a:spcBef>
                <a:spcPts val="100"/>
              </a:spcBef>
            </a:pPr>
            <a:r>
              <a:rPr b="1" dirty="0" sz="1800" i="1" spc="10">
                <a:solidFill>
                  <a:srgbClr val="FFFFFF"/>
                </a:solidFill>
                <a:latin typeface="Arial"/>
                <a:cs typeface="Arial"/>
              </a:rPr>
              <a:t>GitHub</a:t>
            </a:r>
            <a:r>
              <a:rPr b="1" dirty="0" sz="1800" i="1" spc="-120">
                <a:solidFill>
                  <a:srgbClr val="FFFFFF"/>
                </a:solidFill>
                <a:latin typeface="Arial"/>
                <a:cs typeface="Arial"/>
              </a:rPr>
              <a:t> </a:t>
            </a:r>
            <a:r>
              <a:rPr b="1" dirty="0" sz="1800" i="1" spc="-25">
                <a:solidFill>
                  <a:srgbClr val="FFFFFF"/>
                </a:solidFill>
                <a:latin typeface="Arial"/>
                <a:cs typeface="Arial"/>
              </a:rPr>
              <a:t>Link</a:t>
            </a:r>
            <a:endParaRPr sz="1800">
              <a:latin typeface="Arial"/>
              <a:cs typeface="Arial"/>
            </a:endParaRPr>
          </a:p>
        </p:txBody>
      </p:sp>
      <p:sp>
        <p:nvSpPr>
          <p:cNvPr id="1048633" name=""/>
          <p:cNvSpPr txBox="1"/>
          <p:nvPr/>
        </p:nvSpPr>
        <p:spPr>
          <a:xfrm>
            <a:off x="4014426" y="1542002"/>
            <a:ext cx="3712873" cy="1539240"/>
          </a:xfrm>
          <a:prstGeom prst="rect"/>
        </p:spPr>
        <p:txBody>
          <a:bodyPr rtlCol="0" wrap="square">
            <a:spAutoFit/>
          </a:bodyPr>
          <a:p>
            <a:r>
              <a:rPr sz="2800" lang="en-IN">
                <a:solidFill>
                  <a:srgbClr val="000000"/>
                </a:solidFill>
              </a:rPr>
              <a:t>https://github.com/Akash182002/RIT-NM-FSD</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15" name="object 2"/>
          <p:cNvSpPr/>
          <p:nvPr/>
        </p:nvSpPr>
        <p:spPr>
          <a:xfrm>
            <a:off x="0" y="0"/>
            <a:ext cx="9143999" cy="5143499"/>
          </a:xfrm>
          <a:prstGeom prst="rect"/>
          <a:blipFill>
            <a:blip xmlns:r="http://schemas.openxmlformats.org/officeDocument/2006/relationships" r:embed="rId1" cstate="print"/>
            <a:stretch>
              <a:fillRect/>
            </a:stretch>
          </a:blipFill>
        </p:spPr>
        <p:txBody>
          <a:bodyPr bIns="0" lIns="0" rIns="0" rtlCol="0" tIns="0" wrap="square"/>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Software Requirement  Specification:  Portfolio Website</dc:title>
  <dc:creator>KAVIN</dc:creator>
  <cp:lastModifiedBy>Rudhran</cp:lastModifiedBy>
  <dcterms:created xsi:type="dcterms:W3CDTF">2023-03-09T04:18:16Z</dcterms:created>
  <dcterms:modified xsi:type="dcterms:W3CDTF">2023-03-25T12:17:31Z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2023-03-09T00:00:00Z</vt:filetime>
  </property>
  <property fmtid="{D5CDD505-2E9C-101B-9397-08002B2CF9AE}" pid="3" name="Creator">
    <vt:lpwstr>Microsoft® PowerPoint® for Microsoft 365</vt:lpwstr>
  </property>
  <property fmtid="{D5CDD505-2E9C-101B-9397-08002B2CF9AE}" pid="4" name="LastSaved">
    <vt:filetime>2023-03-09T00:00:00Z</vt:filetime>
  </property>
  <property fmtid="{D5CDD505-2E9C-101B-9397-08002B2CF9AE}" pid="5" name="ICV">
    <vt:lpwstr>938a5e497a874209bd284b222c7b69f3</vt:lpwstr>
  </property>
</Properties>
</file>