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58" r:id="rId6"/>
    <p:sldId id="259" r:id="rId7"/>
    <p:sldId id="286" r:id="rId8"/>
    <p:sldId id="287" r:id="rId9"/>
    <p:sldId id="262" r:id="rId10"/>
    <p:sldId id="261" r:id="rId11"/>
    <p:sldId id="260" r:id="rId12"/>
    <p:sldId id="266" r:id="rId13"/>
    <p:sldId id="263" r:id="rId14"/>
    <p:sldId id="264" r:id="rId15"/>
    <p:sldId id="265" r:id="rId16"/>
    <p:sldId id="267" r:id="rId17"/>
    <p:sldId id="268" r:id="rId18"/>
    <p:sldId id="269" r:id="rId19"/>
    <p:sldId id="274" r:id="rId20"/>
    <p:sldId id="270" r:id="rId21"/>
    <p:sldId id="271" r:id="rId22"/>
    <p:sldId id="272" r:id="rId23"/>
    <p:sldId id="273" r:id="rId24"/>
    <p:sldId id="275" r:id="rId25"/>
    <p:sldId id="276" r:id="rId26"/>
    <p:sldId id="278" r:id="rId27"/>
    <p:sldId id="277" r:id="rId28"/>
    <p:sldId id="279" r:id="rId29"/>
    <p:sldId id="280" r:id="rId30"/>
    <p:sldId id="281" r:id="rId31"/>
    <p:sldId id="282" r:id="rId32"/>
    <p:sldId id="283" r:id="rId33"/>
    <p:sldId id="284" r:id="rId34"/>
    <p:sldId id="288" r:id="rId35"/>
    <p:sldId id="285"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7" d="100"/>
          <a:sy n="87" d="100"/>
        </p:scale>
        <p:origin x="437"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FC40FA-A24F-46A6-BD16-7A73C56B9B1B}" type="doc">
      <dgm:prSet loTypeId="urn:microsoft.com/office/officeart/2005/8/layout/hChevron3" loCatId="process" qsTypeId="urn:microsoft.com/office/officeart/2005/8/quickstyle/simple1" qsCatId="simple" csTypeId="urn:microsoft.com/office/officeart/2005/8/colors/accent1_2" csCatId="accent1" phldr="1"/>
      <dgm:spPr/>
    </dgm:pt>
    <dgm:pt modelId="{35353527-34E2-449F-9095-C57D97105C91}">
      <dgm:prSet phldrT="[Text]"/>
      <dgm:spPr>
        <a:solidFill>
          <a:schemeClr val="accent1">
            <a:lumMod val="50000"/>
          </a:schemeClr>
        </a:solidFill>
      </dgm:spPr>
      <dgm:t>
        <a:bodyPr/>
        <a:lstStyle/>
        <a:p>
          <a:r>
            <a:rPr lang="en-US" dirty="0"/>
            <a:t>Capture data from Car using Android Application. </a:t>
          </a:r>
        </a:p>
      </dgm:t>
    </dgm:pt>
    <dgm:pt modelId="{6FE975EB-6A8F-42EF-A842-81EB62A0D285}" type="parTrans" cxnId="{416FB22C-DD67-4048-8F98-EC3F5C8DB509}">
      <dgm:prSet/>
      <dgm:spPr/>
      <dgm:t>
        <a:bodyPr/>
        <a:lstStyle/>
        <a:p>
          <a:endParaRPr lang="en-US"/>
        </a:p>
      </dgm:t>
    </dgm:pt>
    <dgm:pt modelId="{BCC9ED38-FC4A-45BC-A870-430A109D0C55}" type="sibTrans" cxnId="{416FB22C-DD67-4048-8F98-EC3F5C8DB509}">
      <dgm:prSet/>
      <dgm:spPr/>
      <dgm:t>
        <a:bodyPr/>
        <a:lstStyle/>
        <a:p>
          <a:endParaRPr lang="en-US"/>
        </a:p>
      </dgm:t>
    </dgm:pt>
    <dgm:pt modelId="{F38AA695-52C3-43EC-90B4-268EBB191EBE}">
      <dgm:prSet phldrT="[Text]"/>
      <dgm:spPr>
        <a:solidFill>
          <a:schemeClr val="accent1">
            <a:lumMod val="75000"/>
          </a:schemeClr>
        </a:solidFill>
        <a:ln>
          <a:solidFill>
            <a:schemeClr val="tx1"/>
          </a:solidFill>
        </a:ln>
      </dgm:spPr>
      <dgm:t>
        <a:bodyPr/>
        <a:lstStyle/>
        <a:p>
          <a:r>
            <a:rPr lang="en-US" dirty="0"/>
            <a:t>Push the data to Firebase </a:t>
          </a:r>
        </a:p>
      </dgm:t>
    </dgm:pt>
    <dgm:pt modelId="{39FE620B-6AEF-4276-B12B-F5AF5E88D8FC}" type="parTrans" cxnId="{6AF6621C-7C87-4BB7-8E5A-8AC3D157F10D}">
      <dgm:prSet/>
      <dgm:spPr/>
      <dgm:t>
        <a:bodyPr/>
        <a:lstStyle/>
        <a:p>
          <a:endParaRPr lang="en-US"/>
        </a:p>
      </dgm:t>
    </dgm:pt>
    <dgm:pt modelId="{FA230103-A5FF-4095-9616-43CFE1383DB5}" type="sibTrans" cxnId="{6AF6621C-7C87-4BB7-8E5A-8AC3D157F10D}">
      <dgm:prSet/>
      <dgm:spPr/>
      <dgm:t>
        <a:bodyPr/>
        <a:lstStyle/>
        <a:p>
          <a:endParaRPr lang="en-US"/>
        </a:p>
      </dgm:t>
    </dgm:pt>
    <dgm:pt modelId="{8BD088E7-05C1-48F6-9B40-EB092E88AC09}">
      <dgm:prSet phldrT="[Text]"/>
      <dgm:spPr>
        <a:solidFill>
          <a:schemeClr val="accent1">
            <a:lumMod val="50000"/>
          </a:schemeClr>
        </a:solidFill>
      </dgm:spPr>
      <dgm:t>
        <a:bodyPr/>
        <a:lstStyle/>
        <a:p>
          <a:r>
            <a:rPr lang="en-US" dirty="0"/>
            <a:t>Read data from database using JavaScript</a:t>
          </a:r>
        </a:p>
      </dgm:t>
    </dgm:pt>
    <dgm:pt modelId="{7DC53700-9258-4AA2-86AF-CE937A113029}" type="parTrans" cxnId="{DD35590C-DFEB-429B-B934-1890AAF28F40}">
      <dgm:prSet/>
      <dgm:spPr/>
      <dgm:t>
        <a:bodyPr/>
        <a:lstStyle/>
        <a:p>
          <a:endParaRPr lang="en-US"/>
        </a:p>
      </dgm:t>
    </dgm:pt>
    <dgm:pt modelId="{30584BD9-A581-4D32-AAD7-2664AA962C3E}" type="sibTrans" cxnId="{DD35590C-DFEB-429B-B934-1890AAF28F40}">
      <dgm:prSet/>
      <dgm:spPr/>
      <dgm:t>
        <a:bodyPr/>
        <a:lstStyle/>
        <a:p>
          <a:endParaRPr lang="en-US"/>
        </a:p>
      </dgm:t>
    </dgm:pt>
    <dgm:pt modelId="{AC585A77-B672-4532-8318-882F573BF144}">
      <dgm:prSet phldrT="[Text]"/>
      <dgm:spPr>
        <a:solidFill>
          <a:schemeClr val="accent1">
            <a:lumMod val="75000"/>
          </a:schemeClr>
        </a:solidFill>
      </dgm:spPr>
      <dgm:t>
        <a:bodyPr/>
        <a:lstStyle/>
        <a:p>
          <a:r>
            <a:rPr lang="en-US" dirty="0"/>
            <a:t>Show results to user in a responsive website. </a:t>
          </a:r>
        </a:p>
      </dgm:t>
    </dgm:pt>
    <dgm:pt modelId="{1DA5D2CA-49F8-4457-9B93-4832C55A9FF6}" type="parTrans" cxnId="{753A5F1B-C60B-4184-BCF6-27829AE32224}">
      <dgm:prSet/>
      <dgm:spPr/>
      <dgm:t>
        <a:bodyPr/>
        <a:lstStyle/>
        <a:p>
          <a:endParaRPr lang="en-US"/>
        </a:p>
      </dgm:t>
    </dgm:pt>
    <dgm:pt modelId="{BB852E68-74F1-4C2B-B9D3-A81C62E1E422}" type="sibTrans" cxnId="{753A5F1B-C60B-4184-BCF6-27829AE32224}">
      <dgm:prSet/>
      <dgm:spPr/>
      <dgm:t>
        <a:bodyPr/>
        <a:lstStyle/>
        <a:p>
          <a:endParaRPr lang="en-US"/>
        </a:p>
      </dgm:t>
    </dgm:pt>
    <dgm:pt modelId="{7452F8DC-7307-4DC2-B4C8-8A4C49616097}">
      <dgm:prSet phldrT="[Text]"/>
      <dgm:spPr>
        <a:solidFill>
          <a:schemeClr val="accent1">
            <a:lumMod val="50000"/>
          </a:schemeClr>
        </a:solidFill>
      </dgm:spPr>
      <dgm:t>
        <a:bodyPr/>
        <a:lstStyle/>
        <a:p>
          <a:r>
            <a:rPr lang="en-US" dirty="0"/>
            <a:t>Implement Search Function for easier user interface. </a:t>
          </a:r>
        </a:p>
      </dgm:t>
    </dgm:pt>
    <dgm:pt modelId="{2225DC61-EE57-4204-9FE9-F8CBC42F3876}" type="parTrans" cxnId="{546F4C2E-D4D4-4C87-BCBB-8BCB04E264B0}">
      <dgm:prSet/>
      <dgm:spPr/>
      <dgm:t>
        <a:bodyPr/>
        <a:lstStyle/>
        <a:p>
          <a:endParaRPr lang="en-US"/>
        </a:p>
      </dgm:t>
    </dgm:pt>
    <dgm:pt modelId="{679B6835-9A4F-46BA-82FD-8B40E1D42258}" type="sibTrans" cxnId="{546F4C2E-D4D4-4C87-BCBB-8BCB04E264B0}">
      <dgm:prSet/>
      <dgm:spPr/>
      <dgm:t>
        <a:bodyPr/>
        <a:lstStyle/>
        <a:p>
          <a:endParaRPr lang="en-US"/>
        </a:p>
      </dgm:t>
    </dgm:pt>
    <dgm:pt modelId="{D9F02331-6A03-4378-A0DE-F9F82813A8C8}" type="pres">
      <dgm:prSet presAssocID="{23FC40FA-A24F-46A6-BD16-7A73C56B9B1B}" presName="Name0" presStyleCnt="0">
        <dgm:presLayoutVars>
          <dgm:dir/>
          <dgm:resizeHandles val="exact"/>
        </dgm:presLayoutVars>
      </dgm:prSet>
      <dgm:spPr/>
    </dgm:pt>
    <dgm:pt modelId="{2FA284CF-E46E-4F75-BDC7-73EBABDC593C}" type="pres">
      <dgm:prSet presAssocID="{35353527-34E2-449F-9095-C57D97105C91}" presName="parTxOnly" presStyleLbl="node1" presStyleIdx="0" presStyleCnt="5">
        <dgm:presLayoutVars>
          <dgm:bulletEnabled val="1"/>
        </dgm:presLayoutVars>
      </dgm:prSet>
      <dgm:spPr/>
    </dgm:pt>
    <dgm:pt modelId="{ED78CA01-0DEB-4619-801D-A6DD453A2921}" type="pres">
      <dgm:prSet presAssocID="{BCC9ED38-FC4A-45BC-A870-430A109D0C55}" presName="parSpace" presStyleCnt="0"/>
      <dgm:spPr/>
    </dgm:pt>
    <dgm:pt modelId="{FDBE26C0-9E07-4BCB-89A7-60CD29F08B19}" type="pres">
      <dgm:prSet presAssocID="{F38AA695-52C3-43EC-90B4-268EBB191EBE}" presName="parTxOnly" presStyleLbl="node1" presStyleIdx="1" presStyleCnt="5">
        <dgm:presLayoutVars>
          <dgm:bulletEnabled val="1"/>
        </dgm:presLayoutVars>
      </dgm:prSet>
      <dgm:spPr/>
    </dgm:pt>
    <dgm:pt modelId="{A22FDFB8-2771-45EA-B11E-456EE8B8CD18}" type="pres">
      <dgm:prSet presAssocID="{FA230103-A5FF-4095-9616-43CFE1383DB5}" presName="parSpace" presStyleCnt="0"/>
      <dgm:spPr/>
    </dgm:pt>
    <dgm:pt modelId="{35EA5910-7104-41DA-B956-031179E4019C}" type="pres">
      <dgm:prSet presAssocID="{8BD088E7-05C1-48F6-9B40-EB092E88AC09}" presName="parTxOnly" presStyleLbl="node1" presStyleIdx="2" presStyleCnt="5">
        <dgm:presLayoutVars>
          <dgm:bulletEnabled val="1"/>
        </dgm:presLayoutVars>
      </dgm:prSet>
      <dgm:spPr/>
    </dgm:pt>
    <dgm:pt modelId="{1A653C51-5259-481F-AA8C-C45297C4A43E}" type="pres">
      <dgm:prSet presAssocID="{30584BD9-A581-4D32-AAD7-2664AA962C3E}" presName="parSpace" presStyleCnt="0"/>
      <dgm:spPr/>
    </dgm:pt>
    <dgm:pt modelId="{BC2CBA15-E66F-4FA2-AB9A-1015B9E6DDF5}" type="pres">
      <dgm:prSet presAssocID="{AC585A77-B672-4532-8318-882F573BF144}" presName="parTxOnly" presStyleLbl="node1" presStyleIdx="3" presStyleCnt="5">
        <dgm:presLayoutVars>
          <dgm:bulletEnabled val="1"/>
        </dgm:presLayoutVars>
      </dgm:prSet>
      <dgm:spPr/>
    </dgm:pt>
    <dgm:pt modelId="{A818F0E6-4511-42A8-A353-E0811221A67A}" type="pres">
      <dgm:prSet presAssocID="{BB852E68-74F1-4C2B-B9D3-A81C62E1E422}" presName="parSpace" presStyleCnt="0"/>
      <dgm:spPr/>
    </dgm:pt>
    <dgm:pt modelId="{662D34FE-3F14-408B-B14F-26C476811638}" type="pres">
      <dgm:prSet presAssocID="{7452F8DC-7307-4DC2-B4C8-8A4C49616097}" presName="parTxOnly" presStyleLbl="node1" presStyleIdx="4" presStyleCnt="5">
        <dgm:presLayoutVars>
          <dgm:bulletEnabled val="1"/>
        </dgm:presLayoutVars>
      </dgm:prSet>
      <dgm:spPr/>
    </dgm:pt>
  </dgm:ptLst>
  <dgm:cxnLst>
    <dgm:cxn modelId="{546F4C2E-D4D4-4C87-BCBB-8BCB04E264B0}" srcId="{23FC40FA-A24F-46A6-BD16-7A73C56B9B1B}" destId="{7452F8DC-7307-4DC2-B4C8-8A4C49616097}" srcOrd="4" destOrd="0" parTransId="{2225DC61-EE57-4204-9FE9-F8CBC42F3876}" sibTransId="{679B6835-9A4F-46BA-82FD-8B40E1D42258}"/>
    <dgm:cxn modelId="{DD35590C-DFEB-429B-B934-1890AAF28F40}" srcId="{23FC40FA-A24F-46A6-BD16-7A73C56B9B1B}" destId="{8BD088E7-05C1-48F6-9B40-EB092E88AC09}" srcOrd="2" destOrd="0" parTransId="{7DC53700-9258-4AA2-86AF-CE937A113029}" sibTransId="{30584BD9-A581-4D32-AAD7-2664AA962C3E}"/>
    <dgm:cxn modelId="{C80EE25D-97A3-4A15-8DB5-EFA066252219}" type="presOf" srcId="{AC585A77-B672-4532-8318-882F573BF144}" destId="{BC2CBA15-E66F-4FA2-AB9A-1015B9E6DDF5}" srcOrd="0" destOrd="0" presId="urn:microsoft.com/office/officeart/2005/8/layout/hChevron3"/>
    <dgm:cxn modelId="{753A5F1B-C60B-4184-BCF6-27829AE32224}" srcId="{23FC40FA-A24F-46A6-BD16-7A73C56B9B1B}" destId="{AC585A77-B672-4532-8318-882F573BF144}" srcOrd="3" destOrd="0" parTransId="{1DA5D2CA-49F8-4457-9B93-4832C55A9FF6}" sibTransId="{BB852E68-74F1-4C2B-B9D3-A81C62E1E422}"/>
    <dgm:cxn modelId="{6AF6621C-7C87-4BB7-8E5A-8AC3D157F10D}" srcId="{23FC40FA-A24F-46A6-BD16-7A73C56B9B1B}" destId="{F38AA695-52C3-43EC-90B4-268EBB191EBE}" srcOrd="1" destOrd="0" parTransId="{39FE620B-6AEF-4276-B12B-F5AF5E88D8FC}" sibTransId="{FA230103-A5FF-4095-9616-43CFE1383DB5}"/>
    <dgm:cxn modelId="{81783E67-04F8-479D-8D0C-5BE41AA6D29B}" type="presOf" srcId="{8BD088E7-05C1-48F6-9B40-EB092E88AC09}" destId="{35EA5910-7104-41DA-B956-031179E4019C}" srcOrd="0" destOrd="0" presId="urn:microsoft.com/office/officeart/2005/8/layout/hChevron3"/>
    <dgm:cxn modelId="{8D337D2F-0A5E-481D-AD72-88D9AC29A29F}" type="presOf" srcId="{35353527-34E2-449F-9095-C57D97105C91}" destId="{2FA284CF-E46E-4F75-BDC7-73EBABDC593C}" srcOrd="0" destOrd="0" presId="urn:microsoft.com/office/officeart/2005/8/layout/hChevron3"/>
    <dgm:cxn modelId="{416FB22C-DD67-4048-8F98-EC3F5C8DB509}" srcId="{23FC40FA-A24F-46A6-BD16-7A73C56B9B1B}" destId="{35353527-34E2-449F-9095-C57D97105C91}" srcOrd="0" destOrd="0" parTransId="{6FE975EB-6A8F-42EF-A842-81EB62A0D285}" sibTransId="{BCC9ED38-FC4A-45BC-A870-430A109D0C55}"/>
    <dgm:cxn modelId="{F60B03E7-43E8-4C1F-8771-D45663811D89}" type="presOf" srcId="{F38AA695-52C3-43EC-90B4-268EBB191EBE}" destId="{FDBE26C0-9E07-4BCB-89A7-60CD29F08B19}" srcOrd="0" destOrd="0" presId="urn:microsoft.com/office/officeart/2005/8/layout/hChevron3"/>
    <dgm:cxn modelId="{602EEA5E-9198-49CC-9CB6-8425A6F0231E}" type="presOf" srcId="{7452F8DC-7307-4DC2-B4C8-8A4C49616097}" destId="{662D34FE-3F14-408B-B14F-26C476811638}" srcOrd="0" destOrd="0" presId="urn:microsoft.com/office/officeart/2005/8/layout/hChevron3"/>
    <dgm:cxn modelId="{5D0C797C-4891-4DBD-A0C1-ECDABB113EB9}" type="presOf" srcId="{23FC40FA-A24F-46A6-BD16-7A73C56B9B1B}" destId="{D9F02331-6A03-4378-A0DE-F9F82813A8C8}" srcOrd="0" destOrd="0" presId="urn:microsoft.com/office/officeart/2005/8/layout/hChevron3"/>
    <dgm:cxn modelId="{D2DC013C-5C89-467E-AF00-FBDD25A6AA92}" type="presParOf" srcId="{D9F02331-6A03-4378-A0DE-F9F82813A8C8}" destId="{2FA284CF-E46E-4F75-BDC7-73EBABDC593C}" srcOrd="0" destOrd="0" presId="urn:microsoft.com/office/officeart/2005/8/layout/hChevron3"/>
    <dgm:cxn modelId="{6F1BC5CB-86C3-45AB-B57E-7BE89D156C9C}" type="presParOf" srcId="{D9F02331-6A03-4378-A0DE-F9F82813A8C8}" destId="{ED78CA01-0DEB-4619-801D-A6DD453A2921}" srcOrd="1" destOrd="0" presId="urn:microsoft.com/office/officeart/2005/8/layout/hChevron3"/>
    <dgm:cxn modelId="{9DA9CD74-BA50-49C4-9E71-E7D60B4B6B09}" type="presParOf" srcId="{D9F02331-6A03-4378-A0DE-F9F82813A8C8}" destId="{FDBE26C0-9E07-4BCB-89A7-60CD29F08B19}" srcOrd="2" destOrd="0" presId="urn:microsoft.com/office/officeart/2005/8/layout/hChevron3"/>
    <dgm:cxn modelId="{1110B750-82E6-494A-B773-162369AFEB1B}" type="presParOf" srcId="{D9F02331-6A03-4378-A0DE-F9F82813A8C8}" destId="{A22FDFB8-2771-45EA-B11E-456EE8B8CD18}" srcOrd="3" destOrd="0" presId="urn:microsoft.com/office/officeart/2005/8/layout/hChevron3"/>
    <dgm:cxn modelId="{1DA55C99-9067-431D-86F5-F5445226AF1F}" type="presParOf" srcId="{D9F02331-6A03-4378-A0DE-F9F82813A8C8}" destId="{35EA5910-7104-41DA-B956-031179E4019C}" srcOrd="4" destOrd="0" presId="urn:microsoft.com/office/officeart/2005/8/layout/hChevron3"/>
    <dgm:cxn modelId="{5E2A9B3F-CC49-43D2-93D8-B3435C3313CB}" type="presParOf" srcId="{D9F02331-6A03-4378-A0DE-F9F82813A8C8}" destId="{1A653C51-5259-481F-AA8C-C45297C4A43E}" srcOrd="5" destOrd="0" presId="urn:microsoft.com/office/officeart/2005/8/layout/hChevron3"/>
    <dgm:cxn modelId="{E97A7FBD-518A-4B5B-B3B8-160F149D5526}" type="presParOf" srcId="{D9F02331-6A03-4378-A0DE-F9F82813A8C8}" destId="{BC2CBA15-E66F-4FA2-AB9A-1015B9E6DDF5}" srcOrd="6" destOrd="0" presId="urn:microsoft.com/office/officeart/2005/8/layout/hChevron3"/>
    <dgm:cxn modelId="{8FA99898-E0D0-4DE3-87C0-D3C30C004FAA}" type="presParOf" srcId="{D9F02331-6A03-4378-A0DE-F9F82813A8C8}" destId="{A818F0E6-4511-42A8-A353-E0811221A67A}" srcOrd="7" destOrd="0" presId="urn:microsoft.com/office/officeart/2005/8/layout/hChevron3"/>
    <dgm:cxn modelId="{6CC39C86-196A-4DA1-A6E8-5F1093AD8EAB}" type="presParOf" srcId="{D9F02331-6A03-4378-A0DE-F9F82813A8C8}" destId="{662D34FE-3F14-408B-B14F-26C47681163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A5FCF5-461D-4650-83EB-2869E0381584}" type="doc">
      <dgm:prSet loTypeId="urn:microsoft.com/office/officeart/2005/8/layout/process1" loCatId="process" qsTypeId="urn:microsoft.com/office/officeart/2005/8/quickstyle/simple1" qsCatId="simple" csTypeId="urn:microsoft.com/office/officeart/2005/8/colors/accent1_2" csCatId="accent1" phldr="1"/>
      <dgm:spPr/>
    </dgm:pt>
    <dgm:pt modelId="{287F7C92-ECF1-4CBC-8486-8E4F2F01549E}">
      <dgm:prSet phldrT="[Text]"/>
      <dgm:spPr/>
      <dgm:t>
        <a:bodyPr/>
        <a:lstStyle/>
        <a:p>
          <a:r>
            <a:rPr lang="en-US" dirty="0"/>
            <a:t>Setup Location Permissions. </a:t>
          </a:r>
        </a:p>
      </dgm:t>
    </dgm:pt>
    <dgm:pt modelId="{17D9F242-0274-4E32-B528-4E14CCEA3368}" type="parTrans" cxnId="{537918E1-E3F1-43DF-A4BE-D35AC690AEA0}">
      <dgm:prSet/>
      <dgm:spPr/>
      <dgm:t>
        <a:bodyPr/>
        <a:lstStyle/>
        <a:p>
          <a:endParaRPr lang="en-US"/>
        </a:p>
      </dgm:t>
    </dgm:pt>
    <dgm:pt modelId="{DF30ED47-5411-4595-8F19-9BE5A5CEA863}" type="sibTrans" cxnId="{537918E1-E3F1-43DF-A4BE-D35AC690AEA0}">
      <dgm:prSet/>
      <dgm:spPr/>
      <dgm:t>
        <a:bodyPr/>
        <a:lstStyle/>
        <a:p>
          <a:endParaRPr lang="en-US"/>
        </a:p>
      </dgm:t>
    </dgm:pt>
    <dgm:pt modelId="{90DE712A-B191-4D64-B559-7CBD93D2907E}">
      <dgm:prSet phldrT="[Text]"/>
      <dgm:spPr/>
      <dgm:t>
        <a:bodyPr/>
        <a:lstStyle/>
        <a:p>
          <a:r>
            <a:rPr lang="en-US" dirty="0"/>
            <a:t>Setup GPS Provider for getting GPS Coordinates. </a:t>
          </a:r>
        </a:p>
      </dgm:t>
    </dgm:pt>
    <dgm:pt modelId="{6AEF83EE-49EC-45ED-82F5-675291A6D563}" type="parTrans" cxnId="{C11EEFFA-BA0E-4143-9A03-A2031ED91D30}">
      <dgm:prSet/>
      <dgm:spPr/>
      <dgm:t>
        <a:bodyPr/>
        <a:lstStyle/>
        <a:p>
          <a:endParaRPr lang="en-US"/>
        </a:p>
      </dgm:t>
    </dgm:pt>
    <dgm:pt modelId="{32D89F60-12D1-4890-8A67-1AFD87511ED6}" type="sibTrans" cxnId="{C11EEFFA-BA0E-4143-9A03-A2031ED91D30}">
      <dgm:prSet/>
      <dgm:spPr/>
      <dgm:t>
        <a:bodyPr/>
        <a:lstStyle/>
        <a:p>
          <a:endParaRPr lang="en-US"/>
        </a:p>
      </dgm:t>
    </dgm:pt>
    <dgm:pt modelId="{C30D6BDF-C727-417A-8094-870203AE5317}">
      <dgm:prSet phldrT="[Text]"/>
      <dgm:spPr/>
      <dgm:t>
        <a:bodyPr/>
        <a:lstStyle/>
        <a:p>
          <a:r>
            <a:rPr lang="en-US" dirty="0"/>
            <a:t>Convert the coordinates to location address. </a:t>
          </a:r>
        </a:p>
      </dgm:t>
    </dgm:pt>
    <dgm:pt modelId="{37C2E8A1-ACEC-4D81-9395-20FAB904FB35}" type="parTrans" cxnId="{F06EA936-4742-4884-BC13-23D812A03F43}">
      <dgm:prSet/>
      <dgm:spPr/>
      <dgm:t>
        <a:bodyPr/>
        <a:lstStyle/>
        <a:p>
          <a:endParaRPr lang="en-US"/>
        </a:p>
      </dgm:t>
    </dgm:pt>
    <dgm:pt modelId="{F2DE50DF-DBEA-423F-93D6-0E8F79BE6876}" type="sibTrans" cxnId="{F06EA936-4742-4884-BC13-23D812A03F43}">
      <dgm:prSet/>
      <dgm:spPr/>
      <dgm:t>
        <a:bodyPr/>
        <a:lstStyle/>
        <a:p>
          <a:endParaRPr lang="en-US"/>
        </a:p>
      </dgm:t>
    </dgm:pt>
    <dgm:pt modelId="{1708650A-4C5B-4DD7-B4E8-5887DCD1906B}">
      <dgm:prSet phldrT="[Text]"/>
      <dgm:spPr/>
      <dgm:t>
        <a:bodyPr/>
        <a:lstStyle/>
        <a:p>
          <a:r>
            <a:rPr lang="en-US" dirty="0"/>
            <a:t>Show the data to the user.</a:t>
          </a:r>
        </a:p>
      </dgm:t>
    </dgm:pt>
    <dgm:pt modelId="{216CF986-7190-442B-B689-513FDB613FF6}" type="parTrans" cxnId="{A93504E0-674B-488D-BA42-B39C0C18A6A9}">
      <dgm:prSet/>
      <dgm:spPr/>
      <dgm:t>
        <a:bodyPr/>
        <a:lstStyle/>
        <a:p>
          <a:endParaRPr lang="en-US"/>
        </a:p>
      </dgm:t>
    </dgm:pt>
    <dgm:pt modelId="{35E5F33D-E121-4D7B-B292-09E0AD28F028}" type="sibTrans" cxnId="{A93504E0-674B-488D-BA42-B39C0C18A6A9}">
      <dgm:prSet/>
      <dgm:spPr/>
      <dgm:t>
        <a:bodyPr/>
        <a:lstStyle/>
        <a:p>
          <a:endParaRPr lang="en-US"/>
        </a:p>
      </dgm:t>
    </dgm:pt>
    <dgm:pt modelId="{DF0A50AE-606F-4127-BC1E-4A1053534942}" type="pres">
      <dgm:prSet presAssocID="{BAA5FCF5-461D-4650-83EB-2869E0381584}" presName="Name0" presStyleCnt="0">
        <dgm:presLayoutVars>
          <dgm:dir/>
          <dgm:resizeHandles val="exact"/>
        </dgm:presLayoutVars>
      </dgm:prSet>
      <dgm:spPr/>
    </dgm:pt>
    <dgm:pt modelId="{3027CF2D-A4A2-4BE7-A768-A6240A80BAC1}" type="pres">
      <dgm:prSet presAssocID="{287F7C92-ECF1-4CBC-8486-8E4F2F01549E}" presName="node" presStyleLbl="node1" presStyleIdx="0" presStyleCnt="4">
        <dgm:presLayoutVars>
          <dgm:bulletEnabled val="1"/>
        </dgm:presLayoutVars>
      </dgm:prSet>
      <dgm:spPr/>
    </dgm:pt>
    <dgm:pt modelId="{EC1AE644-3431-47B2-BF28-15F72663F5F8}" type="pres">
      <dgm:prSet presAssocID="{DF30ED47-5411-4595-8F19-9BE5A5CEA863}" presName="sibTrans" presStyleLbl="sibTrans2D1" presStyleIdx="0" presStyleCnt="3"/>
      <dgm:spPr/>
    </dgm:pt>
    <dgm:pt modelId="{3E57C383-EADE-4072-AB92-7E59C39FC375}" type="pres">
      <dgm:prSet presAssocID="{DF30ED47-5411-4595-8F19-9BE5A5CEA863}" presName="connectorText" presStyleLbl="sibTrans2D1" presStyleIdx="0" presStyleCnt="3"/>
      <dgm:spPr/>
    </dgm:pt>
    <dgm:pt modelId="{D0523361-E42B-4495-B494-C5D561BE8AE2}" type="pres">
      <dgm:prSet presAssocID="{90DE712A-B191-4D64-B559-7CBD93D2907E}" presName="node" presStyleLbl="node1" presStyleIdx="1" presStyleCnt="4">
        <dgm:presLayoutVars>
          <dgm:bulletEnabled val="1"/>
        </dgm:presLayoutVars>
      </dgm:prSet>
      <dgm:spPr/>
    </dgm:pt>
    <dgm:pt modelId="{CA387CB4-A9F9-4B76-9323-88620EC460BF}" type="pres">
      <dgm:prSet presAssocID="{32D89F60-12D1-4890-8A67-1AFD87511ED6}" presName="sibTrans" presStyleLbl="sibTrans2D1" presStyleIdx="1" presStyleCnt="3"/>
      <dgm:spPr/>
    </dgm:pt>
    <dgm:pt modelId="{9601AE82-5E52-4742-B46C-D5162FD8AE25}" type="pres">
      <dgm:prSet presAssocID="{32D89F60-12D1-4890-8A67-1AFD87511ED6}" presName="connectorText" presStyleLbl="sibTrans2D1" presStyleIdx="1" presStyleCnt="3"/>
      <dgm:spPr/>
    </dgm:pt>
    <dgm:pt modelId="{C35AA2DC-FCB6-4A0F-9251-2F709D1D55E0}" type="pres">
      <dgm:prSet presAssocID="{C30D6BDF-C727-417A-8094-870203AE5317}" presName="node" presStyleLbl="node1" presStyleIdx="2" presStyleCnt="4">
        <dgm:presLayoutVars>
          <dgm:bulletEnabled val="1"/>
        </dgm:presLayoutVars>
      </dgm:prSet>
      <dgm:spPr/>
    </dgm:pt>
    <dgm:pt modelId="{78BFADC4-6D48-4210-AB5B-1E00C3D94A3A}" type="pres">
      <dgm:prSet presAssocID="{F2DE50DF-DBEA-423F-93D6-0E8F79BE6876}" presName="sibTrans" presStyleLbl="sibTrans2D1" presStyleIdx="2" presStyleCnt="3"/>
      <dgm:spPr/>
    </dgm:pt>
    <dgm:pt modelId="{0AF49CE8-5B9E-43C9-B49D-793768148860}" type="pres">
      <dgm:prSet presAssocID="{F2DE50DF-DBEA-423F-93D6-0E8F79BE6876}" presName="connectorText" presStyleLbl="sibTrans2D1" presStyleIdx="2" presStyleCnt="3"/>
      <dgm:spPr/>
    </dgm:pt>
    <dgm:pt modelId="{1AE68B86-7EE6-44DB-ABC2-662F0363C104}" type="pres">
      <dgm:prSet presAssocID="{1708650A-4C5B-4DD7-B4E8-5887DCD1906B}" presName="node" presStyleLbl="node1" presStyleIdx="3" presStyleCnt="4">
        <dgm:presLayoutVars>
          <dgm:bulletEnabled val="1"/>
        </dgm:presLayoutVars>
      </dgm:prSet>
      <dgm:spPr/>
    </dgm:pt>
  </dgm:ptLst>
  <dgm:cxnLst>
    <dgm:cxn modelId="{A93504E0-674B-488D-BA42-B39C0C18A6A9}" srcId="{BAA5FCF5-461D-4650-83EB-2869E0381584}" destId="{1708650A-4C5B-4DD7-B4E8-5887DCD1906B}" srcOrd="3" destOrd="0" parTransId="{216CF986-7190-442B-B689-513FDB613FF6}" sibTransId="{35E5F33D-E121-4D7B-B292-09E0AD28F028}"/>
    <dgm:cxn modelId="{2DCDD429-A264-4D0C-9959-FA2F5D22F421}" type="presOf" srcId="{F2DE50DF-DBEA-423F-93D6-0E8F79BE6876}" destId="{0AF49CE8-5B9E-43C9-B49D-793768148860}" srcOrd="1" destOrd="0" presId="urn:microsoft.com/office/officeart/2005/8/layout/process1"/>
    <dgm:cxn modelId="{96816159-B56A-4BFC-BADD-9883A7BFDD9C}" type="presOf" srcId="{DF30ED47-5411-4595-8F19-9BE5A5CEA863}" destId="{3E57C383-EADE-4072-AB92-7E59C39FC375}" srcOrd="1" destOrd="0" presId="urn:microsoft.com/office/officeart/2005/8/layout/process1"/>
    <dgm:cxn modelId="{F06EA936-4742-4884-BC13-23D812A03F43}" srcId="{BAA5FCF5-461D-4650-83EB-2869E0381584}" destId="{C30D6BDF-C727-417A-8094-870203AE5317}" srcOrd="2" destOrd="0" parTransId="{37C2E8A1-ACEC-4D81-9395-20FAB904FB35}" sibTransId="{F2DE50DF-DBEA-423F-93D6-0E8F79BE6876}"/>
    <dgm:cxn modelId="{C11EEFFA-BA0E-4143-9A03-A2031ED91D30}" srcId="{BAA5FCF5-461D-4650-83EB-2869E0381584}" destId="{90DE712A-B191-4D64-B559-7CBD93D2907E}" srcOrd="1" destOrd="0" parTransId="{6AEF83EE-49EC-45ED-82F5-675291A6D563}" sibTransId="{32D89F60-12D1-4890-8A67-1AFD87511ED6}"/>
    <dgm:cxn modelId="{5D190C4C-5CF6-4E5B-92EC-3080E7C23A49}" type="presOf" srcId="{1708650A-4C5B-4DD7-B4E8-5887DCD1906B}" destId="{1AE68B86-7EE6-44DB-ABC2-662F0363C104}" srcOrd="0" destOrd="0" presId="urn:microsoft.com/office/officeart/2005/8/layout/process1"/>
    <dgm:cxn modelId="{537918E1-E3F1-43DF-A4BE-D35AC690AEA0}" srcId="{BAA5FCF5-461D-4650-83EB-2869E0381584}" destId="{287F7C92-ECF1-4CBC-8486-8E4F2F01549E}" srcOrd="0" destOrd="0" parTransId="{17D9F242-0274-4E32-B528-4E14CCEA3368}" sibTransId="{DF30ED47-5411-4595-8F19-9BE5A5CEA863}"/>
    <dgm:cxn modelId="{79BBED4B-1BC1-40A4-9B8C-EE6B5F757217}" type="presOf" srcId="{BAA5FCF5-461D-4650-83EB-2869E0381584}" destId="{DF0A50AE-606F-4127-BC1E-4A1053534942}" srcOrd="0" destOrd="0" presId="urn:microsoft.com/office/officeart/2005/8/layout/process1"/>
    <dgm:cxn modelId="{BF2C5DB1-A0E5-4CA0-AA00-F6AF840E6ED3}" type="presOf" srcId="{287F7C92-ECF1-4CBC-8486-8E4F2F01549E}" destId="{3027CF2D-A4A2-4BE7-A768-A6240A80BAC1}" srcOrd="0" destOrd="0" presId="urn:microsoft.com/office/officeart/2005/8/layout/process1"/>
    <dgm:cxn modelId="{309F773B-B77A-4C0F-9BEA-B6FA2727CD8E}" type="presOf" srcId="{90DE712A-B191-4D64-B559-7CBD93D2907E}" destId="{D0523361-E42B-4495-B494-C5D561BE8AE2}" srcOrd="0" destOrd="0" presId="urn:microsoft.com/office/officeart/2005/8/layout/process1"/>
    <dgm:cxn modelId="{A433906A-6E41-404F-BC77-6C2F0CBBE716}" type="presOf" srcId="{32D89F60-12D1-4890-8A67-1AFD87511ED6}" destId="{9601AE82-5E52-4742-B46C-D5162FD8AE25}" srcOrd="1" destOrd="0" presId="urn:microsoft.com/office/officeart/2005/8/layout/process1"/>
    <dgm:cxn modelId="{A63307E3-9D2E-4230-BEDF-1A171D7D8ABB}" type="presOf" srcId="{DF30ED47-5411-4595-8F19-9BE5A5CEA863}" destId="{EC1AE644-3431-47B2-BF28-15F72663F5F8}" srcOrd="0" destOrd="0" presId="urn:microsoft.com/office/officeart/2005/8/layout/process1"/>
    <dgm:cxn modelId="{4E6BDE2C-A491-42CE-AABE-EDBD6177A589}" type="presOf" srcId="{C30D6BDF-C727-417A-8094-870203AE5317}" destId="{C35AA2DC-FCB6-4A0F-9251-2F709D1D55E0}" srcOrd="0" destOrd="0" presId="urn:microsoft.com/office/officeart/2005/8/layout/process1"/>
    <dgm:cxn modelId="{A021CFE4-2CD7-4754-A3DF-E7F4DF5D6193}" type="presOf" srcId="{32D89F60-12D1-4890-8A67-1AFD87511ED6}" destId="{CA387CB4-A9F9-4B76-9323-88620EC460BF}" srcOrd="0" destOrd="0" presId="urn:microsoft.com/office/officeart/2005/8/layout/process1"/>
    <dgm:cxn modelId="{B26D76C2-CFB3-44EB-B160-4F42F8CC4B80}" type="presOf" srcId="{F2DE50DF-DBEA-423F-93D6-0E8F79BE6876}" destId="{78BFADC4-6D48-4210-AB5B-1E00C3D94A3A}" srcOrd="0" destOrd="0" presId="urn:microsoft.com/office/officeart/2005/8/layout/process1"/>
    <dgm:cxn modelId="{C0B42FC9-BB5F-47A2-8AB6-1E0E895B3951}" type="presParOf" srcId="{DF0A50AE-606F-4127-BC1E-4A1053534942}" destId="{3027CF2D-A4A2-4BE7-A768-A6240A80BAC1}" srcOrd="0" destOrd="0" presId="urn:microsoft.com/office/officeart/2005/8/layout/process1"/>
    <dgm:cxn modelId="{8C4A20BA-C39B-47CA-B463-A716BAE10CBA}" type="presParOf" srcId="{DF0A50AE-606F-4127-BC1E-4A1053534942}" destId="{EC1AE644-3431-47B2-BF28-15F72663F5F8}" srcOrd="1" destOrd="0" presId="urn:microsoft.com/office/officeart/2005/8/layout/process1"/>
    <dgm:cxn modelId="{4A6161F5-38FE-4EE9-AC5C-D60DBDDE5506}" type="presParOf" srcId="{EC1AE644-3431-47B2-BF28-15F72663F5F8}" destId="{3E57C383-EADE-4072-AB92-7E59C39FC375}" srcOrd="0" destOrd="0" presId="urn:microsoft.com/office/officeart/2005/8/layout/process1"/>
    <dgm:cxn modelId="{144676A9-0278-46C9-BD60-93504F7D2FD2}" type="presParOf" srcId="{DF0A50AE-606F-4127-BC1E-4A1053534942}" destId="{D0523361-E42B-4495-B494-C5D561BE8AE2}" srcOrd="2" destOrd="0" presId="urn:microsoft.com/office/officeart/2005/8/layout/process1"/>
    <dgm:cxn modelId="{86C45E07-CB9B-4A30-B151-4509FCE84651}" type="presParOf" srcId="{DF0A50AE-606F-4127-BC1E-4A1053534942}" destId="{CA387CB4-A9F9-4B76-9323-88620EC460BF}" srcOrd="3" destOrd="0" presId="urn:microsoft.com/office/officeart/2005/8/layout/process1"/>
    <dgm:cxn modelId="{425E9E65-803E-46D2-BD00-1074427B1FD6}" type="presParOf" srcId="{CA387CB4-A9F9-4B76-9323-88620EC460BF}" destId="{9601AE82-5E52-4742-B46C-D5162FD8AE25}" srcOrd="0" destOrd="0" presId="urn:microsoft.com/office/officeart/2005/8/layout/process1"/>
    <dgm:cxn modelId="{505465F5-AFA0-44BE-9B07-72A204C059BC}" type="presParOf" srcId="{DF0A50AE-606F-4127-BC1E-4A1053534942}" destId="{C35AA2DC-FCB6-4A0F-9251-2F709D1D55E0}" srcOrd="4" destOrd="0" presId="urn:microsoft.com/office/officeart/2005/8/layout/process1"/>
    <dgm:cxn modelId="{382AC864-22F9-4126-B5FF-6818BE2BB801}" type="presParOf" srcId="{DF0A50AE-606F-4127-BC1E-4A1053534942}" destId="{78BFADC4-6D48-4210-AB5B-1E00C3D94A3A}" srcOrd="5" destOrd="0" presId="urn:microsoft.com/office/officeart/2005/8/layout/process1"/>
    <dgm:cxn modelId="{6DD63ACF-FF7C-4DF6-B487-9ECDBC3C5F4A}" type="presParOf" srcId="{78BFADC4-6D48-4210-AB5B-1E00C3D94A3A}" destId="{0AF49CE8-5B9E-43C9-B49D-793768148860}" srcOrd="0" destOrd="0" presId="urn:microsoft.com/office/officeart/2005/8/layout/process1"/>
    <dgm:cxn modelId="{166BCF2E-2EE4-4A7E-8B15-E43868674C4C}" type="presParOf" srcId="{DF0A50AE-606F-4127-BC1E-4A1053534942}" destId="{1AE68B86-7EE6-44DB-ABC2-662F0363C10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04F45E-F806-447D-B5F3-CF7BE761B179}" type="doc">
      <dgm:prSet loTypeId="urn:microsoft.com/office/officeart/2005/8/layout/process1" loCatId="process" qsTypeId="urn:microsoft.com/office/officeart/2005/8/quickstyle/simple1" qsCatId="simple" csTypeId="urn:microsoft.com/office/officeart/2005/8/colors/accent1_2" csCatId="accent1" phldr="1"/>
      <dgm:spPr/>
    </dgm:pt>
    <dgm:pt modelId="{49D69118-B641-4821-94BE-754B3FC4F69D}">
      <dgm:prSet phldrT="[Text]"/>
      <dgm:spPr/>
      <dgm:t>
        <a:bodyPr/>
        <a:lstStyle/>
        <a:p>
          <a:r>
            <a:rPr lang="en-US" dirty="0"/>
            <a:t>Setup project using Google Firebase by pasting the required code. 	</a:t>
          </a:r>
        </a:p>
      </dgm:t>
    </dgm:pt>
    <dgm:pt modelId="{CEA51DDC-4653-4039-8573-30126F9B8F5E}" type="parTrans" cxnId="{7C4593F0-EE49-4D7D-A469-54C878A346CD}">
      <dgm:prSet/>
      <dgm:spPr/>
      <dgm:t>
        <a:bodyPr/>
        <a:lstStyle/>
        <a:p>
          <a:endParaRPr lang="en-US"/>
        </a:p>
      </dgm:t>
    </dgm:pt>
    <dgm:pt modelId="{22884D23-D9AD-4091-86AB-80B9FC98596A}" type="sibTrans" cxnId="{7C4593F0-EE49-4D7D-A469-54C878A346CD}">
      <dgm:prSet/>
      <dgm:spPr/>
      <dgm:t>
        <a:bodyPr/>
        <a:lstStyle/>
        <a:p>
          <a:endParaRPr lang="en-US"/>
        </a:p>
      </dgm:t>
    </dgm:pt>
    <dgm:pt modelId="{89AD3F90-F7DC-4A16-99EE-1BB034D22D1A}">
      <dgm:prSet phldrT="[Text]"/>
      <dgm:spPr/>
      <dgm:t>
        <a:bodyPr/>
        <a:lstStyle/>
        <a:p>
          <a:r>
            <a:rPr lang="en-US" dirty="0"/>
            <a:t>Initialize firebase using JavaScript.</a:t>
          </a:r>
        </a:p>
      </dgm:t>
    </dgm:pt>
    <dgm:pt modelId="{1E8978B9-885F-4C31-B3E8-24764F69B7C7}" type="parTrans" cxnId="{2D383C94-81FF-414B-8F60-5B3E8EB70ADD}">
      <dgm:prSet/>
      <dgm:spPr/>
      <dgm:t>
        <a:bodyPr/>
        <a:lstStyle/>
        <a:p>
          <a:endParaRPr lang="en-US"/>
        </a:p>
      </dgm:t>
    </dgm:pt>
    <dgm:pt modelId="{51751538-704A-4409-80A3-9A4F66160A1A}" type="sibTrans" cxnId="{2D383C94-81FF-414B-8F60-5B3E8EB70ADD}">
      <dgm:prSet/>
      <dgm:spPr/>
      <dgm:t>
        <a:bodyPr/>
        <a:lstStyle/>
        <a:p>
          <a:endParaRPr lang="en-US"/>
        </a:p>
      </dgm:t>
    </dgm:pt>
    <dgm:pt modelId="{712B56F1-9415-4952-9AE1-BCE6728F4843}">
      <dgm:prSet phldrT="[Text]"/>
      <dgm:spPr/>
      <dgm:t>
        <a:bodyPr/>
        <a:lstStyle/>
        <a:p>
          <a:r>
            <a:rPr lang="en-US" dirty="0"/>
            <a:t>Get value using the on value attribute function.</a:t>
          </a:r>
        </a:p>
      </dgm:t>
    </dgm:pt>
    <dgm:pt modelId="{7BDF81D5-3CB9-4266-8833-D1F00AE50E8E}" type="parTrans" cxnId="{39B48131-C194-4ED2-B93A-68CCFFE4A943}">
      <dgm:prSet/>
      <dgm:spPr/>
      <dgm:t>
        <a:bodyPr/>
        <a:lstStyle/>
        <a:p>
          <a:endParaRPr lang="en-US"/>
        </a:p>
      </dgm:t>
    </dgm:pt>
    <dgm:pt modelId="{BBFD9508-28CD-4D34-9572-24E968DE6027}" type="sibTrans" cxnId="{39B48131-C194-4ED2-B93A-68CCFFE4A943}">
      <dgm:prSet/>
      <dgm:spPr/>
      <dgm:t>
        <a:bodyPr/>
        <a:lstStyle/>
        <a:p>
          <a:endParaRPr lang="en-US"/>
        </a:p>
      </dgm:t>
    </dgm:pt>
    <dgm:pt modelId="{4BF8F140-8C26-48F2-AC9F-DF49F818E39E}">
      <dgm:prSet phldrT="[Text]"/>
      <dgm:spPr/>
      <dgm:t>
        <a:bodyPr/>
        <a:lstStyle/>
        <a:p>
          <a:r>
            <a:rPr lang="en-US" dirty="0"/>
            <a:t>Display the data to the user. </a:t>
          </a:r>
        </a:p>
      </dgm:t>
    </dgm:pt>
    <dgm:pt modelId="{09B8CFA8-96B1-4952-A7A3-CB8124E716D9}" type="parTrans" cxnId="{14816076-AC0C-45EC-9EDF-38B8B291B198}">
      <dgm:prSet/>
      <dgm:spPr/>
      <dgm:t>
        <a:bodyPr/>
        <a:lstStyle/>
        <a:p>
          <a:endParaRPr lang="en-US"/>
        </a:p>
      </dgm:t>
    </dgm:pt>
    <dgm:pt modelId="{2F399B47-862E-479E-B640-CE6AAED58BDE}" type="sibTrans" cxnId="{14816076-AC0C-45EC-9EDF-38B8B291B198}">
      <dgm:prSet/>
      <dgm:spPr/>
      <dgm:t>
        <a:bodyPr/>
        <a:lstStyle/>
        <a:p>
          <a:endParaRPr lang="en-US"/>
        </a:p>
      </dgm:t>
    </dgm:pt>
    <dgm:pt modelId="{4017A5A3-B789-4E4C-9916-BC57BE686C0A}" type="pres">
      <dgm:prSet presAssocID="{D904F45E-F806-447D-B5F3-CF7BE761B179}" presName="Name0" presStyleCnt="0">
        <dgm:presLayoutVars>
          <dgm:dir/>
          <dgm:resizeHandles val="exact"/>
        </dgm:presLayoutVars>
      </dgm:prSet>
      <dgm:spPr/>
    </dgm:pt>
    <dgm:pt modelId="{F5DF6495-69DE-4F8C-AF94-107DE0DD770A}" type="pres">
      <dgm:prSet presAssocID="{49D69118-B641-4821-94BE-754B3FC4F69D}" presName="node" presStyleLbl="node1" presStyleIdx="0" presStyleCnt="4">
        <dgm:presLayoutVars>
          <dgm:bulletEnabled val="1"/>
        </dgm:presLayoutVars>
      </dgm:prSet>
      <dgm:spPr/>
    </dgm:pt>
    <dgm:pt modelId="{8F0E0D38-2443-4B7E-8E75-3C6735FF363A}" type="pres">
      <dgm:prSet presAssocID="{22884D23-D9AD-4091-86AB-80B9FC98596A}" presName="sibTrans" presStyleLbl="sibTrans2D1" presStyleIdx="0" presStyleCnt="3"/>
      <dgm:spPr/>
    </dgm:pt>
    <dgm:pt modelId="{535A614F-C0A5-446C-A0E1-A9B1C667A8FB}" type="pres">
      <dgm:prSet presAssocID="{22884D23-D9AD-4091-86AB-80B9FC98596A}" presName="connectorText" presStyleLbl="sibTrans2D1" presStyleIdx="0" presStyleCnt="3"/>
      <dgm:spPr/>
    </dgm:pt>
    <dgm:pt modelId="{4FE67E45-1FB9-41F7-B634-7DC78B1A6FAE}" type="pres">
      <dgm:prSet presAssocID="{89AD3F90-F7DC-4A16-99EE-1BB034D22D1A}" presName="node" presStyleLbl="node1" presStyleIdx="1" presStyleCnt="4">
        <dgm:presLayoutVars>
          <dgm:bulletEnabled val="1"/>
        </dgm:presLayoutVars>
      </dgm:prSet>
      <dgm:spPr/>
    </dgm:pt>
    <dgm:pt modelId="{47DFA389-9958-43D3-AEB3-A55D9EE814C4}" type="pres">
      <dgm:prSet presAssocID="{51751538-704A-4409-80A3-9A4F66160A1A}" presName="sibTrans" presStyleLbl="sibTrans2D1" presStyleIdx="1" presStyleCnt="3"/>
      <dgm:spPr/>
    </dgm:pt>
    <dgm:pt modelId="{4118EA39-41E6-462C-B0FC-917E69DCA4E3}" type="pres">
      <dgm:prSet presAssocID="{51751538-704A-4409-80A3-9A4F66160A1A}" presName="connectorText" presStyleLbl="sibTrans2D1" presStyleIdx="1" presStyleCnt="3"/>
      <dgm:spPr/>
    </dgm:pt>
    <dgm:pt modelId="{5C6C85A8-AE15-4B9A-AB41-CC82D27AC786}" type="pres">
      <dgm:prSet presAssocID="{712B56F1-9415-4952-9AE1-BCE6728F4843}" presName="node" presStyleLbl="node1" presStyleIdx="2" presStyleCnt="4">
        <dgm:presLayoutVars>
          <dgm:bulletEnabled val="1"/>
        </dgm:presLayoutVars>
      </dgm:prSet>
      <dgm:spPr/>
    </dgm:pt>
    <dgm:pt modelId="{847F1DEB-4831-4557-AD6D-C1E844665F77}" type="pres">
      <dgm:prSet presAssocID="{BBFD9508-28CD-4D34-9572-24E968DE6027}" presName="sibTrans" presStyleLbl="sibTrans2D1" presStyleIdx="2" presStyleCnt="3"/>
      <dgm:spPr/>
    </dgm:pt>
    <dgm:pt modelId="{9988D833-C6FA-487F-B3AF-847011C6F69E}" type="pres">
      <dgm:prSet presAssocID="{BBFD9508-28CD-4D34-9572-24E968DE6027}" presName="connectorText" presStyleLbl="sibTrans2D1" presStyleIdx="2" presStyleCnt="3"/>
      <dgm:spPr/>
    </dgm:pt>
    <dgm:pt modelId="{A26C6F54-2E36-43FE-B326-DC5F30305524}" type="pres">
      <dgm:prSet presAssocID="{4BF8F140-8C26-48F2-AC9F-DF49F818E39E}" presName="node" presStyleLbl="node1" presStyleIdx="3" presStyleCnt="4">
        <dgm:presLayoutVars>
          <dgm:bulletEnabled val="1"/>
        </dgm:presLayoutVars>
      </dgm:prSet>
      <dgm:spPr/>
    </dgm:pt>
  </dgm:ptLst>
  <dgm:cxnLst>
    <dgm:cxn modelId="{E16E492E-D6F3-4AD3-912E-FBEAF9217B29}" type="presOf" srcId="{22884D23-D9AD-4091-86AB-80B9FC98596A}" destId="{8F0E0D38-2443-4B7E-8E75-3C6735FF363A}" srcOrd="0" destOrd="0" presId="urn:microsoft.com/office/officeart/2005/8/layout/process1"/>
    <dgm:cxn modelId="{7C4593F0-EE49-4D7D-A469-54C878A346CD}" srcId="{D904F45E-F806-447D-B5F3-CF7BE761B179}" destId="{49D69118-B641-4821-94BE-754B3FC4F69D}" srcOrd="0" destOrd="0" parTransId="{CEA51DDC-4653-4039-8573-30126F9B8F5E}" sibTransId="{22884D23-D9AD-4091-86AB-80B9FC98596A}"/>
    <dgm:cxn modelId="{E7373C24-F5BD-42EA-B7B3-6A5C80518F99}" type="presOf" srcId="{49D69118-B641-4821-94BE-754B3FC4F69D}" destId="{F5DF6495-69DE-4F8C-AF94-107DE0DD770A}" srcOrd="0" destOrd="0" presId="urn:microsoft.com/office/officeart/2005/8/layout/process1"/>
    <dgm:cxn modelId="{14EE4353-0C54-4DF8-A4EE-D47BD5E89FA4}" type="presOf" srcId="{22884D23-D9AD-4091-86AB-80B9FC98596A}" destId="{535A614F-C0A5-446C-A0E1-A9B1C667A8FB}" srcOrd="1" destOrd="0" presId="urn:microsoft.com/office/officeart/2005/8/layout/process1"/>
    <dgm:cxn modelId="{85E7908B-D217-4383-B195-95C9951A35F0}" type="presOf" srcId="{51751538-704A-4409-80A3-9A4F66160A1A}" destId="{47DFA389-9958-43D3-AEB3-A55D9EE814C4}" srcOrd="0" destOrd="0" presId="urn:microsoft.com/office/officeart/2005/8/layout/process1"/>
    <dgm:cxn modelId="{39B48131-C194-4ED2-B93A-68CCFFE4A943}" srcId="{D904F45E-F806-447D-B5F3-CF7BE761B179}" destId="{712B56F1-9415-4952-9AE1-BCE6728F4843}" srcOrd="2" destOrd="0" parTransId="{7BDF81D5-3CB9-4266-8833-D1F00AE50E8E}" sibTransId="{BBFD9508-28CD-4D34-9572-24E968DE6027}"/>
    <dgm:cxn modelId="{0CB908CC-E661-4F5B-BED1-1FBE3CEE4CA7}" type="presOf" srcId="{BBFD9508-28CD-4D34-9572-24E968DE6027}" destId="{847F1DEB-4831-4557-AD6D-C1E844665F77}" srcOrd="0" destOrd="0" presId="urn:microsoft.com/office/officeart/2005/8/layout/process1"/>
    <dgm:cxn modelId="{2C08D6CE-0C55-4849-B9CE-F7DAA8E6DF7B}" type="presOf" srcId="{51751538-704A-4409-80A3-9A4F66160A1A}" destId="{4118EA39-41E6-462C-B0FC-917E69DCA4E3}" srcOrd="1" destOrd="0" presId="urn:microsoft.com/office/officeart/2005/8/layout/process1"/>
    <dgm:cxn modelId="{2D383C94-81FF-414B-8F60-5B3E8EB70ADD}" srcId="{D904F45E-F806-447D-B5F3-CF7BE761B179}" destId="{89AD3F90-F7DC-4A16-99EE-1BB034D22D1A}" srcOrd="1" destOrd="0" parTransId="{1E8978B9-885F-4C31-B3E8-24764F69B7C7}" sibTransId="{51751538-704A-4409-80A3-9A4F66160A1A}"/>
    <dgm:cxn modelId="{7FB9340E-5CA8-48B0-B63C-6C74267D0F99}" type="presOf" srcId="{4BF8F140-8C26-48F2-AC9F-DF49F818E39E}" destId="{A26C6F54-2E36-43FE-B326-DC5F30305524}" srcOrd="0" destOrd="0" presId="urn:microsoft.com/office/officeart/2005/8/layout/process1"/>
    <dgm:cxn modelId="{14816076-AC0C-45EC-9EDF-38B8B291B198}" srcId="{D904F45E-F806-447D-B5F3-CF7BE761B179}" destId="{4BF8F140-8C26-48F2-AC9F-DF49F818E39E}" srcOrd="3" destOrd="0" parTransId="{09B8CFA8-96B1-4952-A7A3-CB8124E716D9}" sibTransId="{2F399B47-862E-479E-B640-CE6AAED58BDE}"/>
    <dgm:cxn modelId="{5D407E4E-D4CB-45CF-94FD-1938E6A398B1}" type="presOf" srcId="{BBFD9508-28CD-4D34-9572-24E968DE6027}" destId="{9988D833-C6FA-487F-B3AF-847011C6F69E}" srcOrd="1" destOrd="0" presId="urn:microsoft.com/office/officeart/2005/8/layout/process1"/>
    <dgm:cxn modelId="{4A0E726C-4834-4170-95EE-60CDE2B946E5}" type="presOf" srcId="{D904F45E-F806-447D-B5F3-CF7BE761B179}" destId="{4017A5A3-B789-4E4C-9916-BC57BE686C0A}" srcOrd="0" destOrd="0" presId="urn:microsoft.com/office/officeart/2005/8/layout/process1"/>
    <dgm:cxn modelId="{0E02E223-00E9-4ED5-A046-92CECE2B0470}" type="presOf" srcId="{712B56F1-9415-4952-9AE1-BCE6728F4843}" destId="{5C6C85A8-AE15-4B9A-AB41-CC82D27AC786}" srcOrd="0" destOrd="0" presId="urn:microsoft.com/office/officeart/2005/8/layout/process1"/>
    <dgm:cxn modelId="{7720CFF8-CA1C-4AF8-84C4-DC31B47E1FBB}" type="presOf" srcId="{89AD3F90-F7DC-4A16-99EE-1BB034D22D1A}" destId="{4FE67E45-1FB9-41F7-B634-7DC78B1A6FAE}" srcOrd="0" destOrd="0" presId="urn:microsoft.com/office/officeart/2005/8/layout/process1"/>
    <dgm:cxn modelId="{6F550EE1-754B-4E99-95ED-9DE541E79B0E}" type="presParOf" srcId="{4017A5A3-B789-4E4C-9916-BC57BE686C0A}" destId="{F5DF6495-69DE-4F8C-AF94-107DE0DD770A}" srcOrd="0" destOrd="0" presId="urn:microsoft.com/office/officeart/2005/8/layout/process1"/>
    <dgm:cxn modelId="{E469A9EA-5539-4560-87F3-D4E033DFB976}" type="presParOf" srcId="{4017A5A3-B789-4E4C-9916-BC57BE686C0A}" destId="{8F0E0D38-2443-4B7E-8E75-3C6735FF363A}" srcOrd="1" destOrd="0" presId="urn:microsoft.com/office/officeart/2005/8/layout/process1"/>
    <dgm:cxn modelId="{FA21DFE7-8E02-400C-A3F2-536E14656274}" type="presParOf" srcId="{8F0E0D38-2443-4B7E-8E75-3C6735FF363A}" destId="{535A614F-C0A5-446C-A0E1-A9B1C667A8FB}" srcOrd="0" destOrd="0" presId="urn:microsoft.com/office/officeart/2005/8/layout/process1"/>
    <dgm:cxn modelId="{BE9737D3-7E31-4EAC-ADBF-967FCEBEF19D}" type="presParOf" srcId="{4017A5A3-B789-4E4C-9916-BC57BE686C0A}" destId="{4FE67E45-1FB9-41F7-B634-7DC78B1A6FAE}" srcOrd="2" destOrd="0" presId="urn:microsoft.com/office/officeart/2005/8/layout/process1"/>
    <dgm:cxn modelId="{39E23E3C-3722-4AE4-B787-D2EAB446AA39}" type="presParOf" srcId="{4017A5A3-B789-4E4C-9916-BC57BE686C0A}" destId="{47DFA389-9958-43D3-AEB3-A55D9EE814C4}" srcOrd="3" destOrd="0" presId="urn:microsoft.com/office/officeart/2005/8/layout/process1"/>
    <dgm:cxn modelId="{3E7775DC-2F05-4750-A0AC-732E8BF6E392}" type="presParOf" srcId="{47DFA389-9958-43D3-AEB3-A55D9EE814C4}" destId="{4118EA39-41E6-462C-B0FC-917E69DCA4E3}" srcOrd="0" destOrd="0" presId="urn:microsoft.com/office/officeart/2005/8/layout/process1"/>
    <dgm:cxn modelId="{35E82BFF-029F-4C27-9EC7-409FC9AA6E9A}" type="presParOf" srcId="{4017A5A3-B789-4E4C-9916-BC57BE686C0A}" destId="{5C6C85A8-AE15-4B9A-AB41-CC82D27AC786}" srcOrd="4" destOrd="0" presId="urn:microsoft.com/office/officeart/2005/8/layout/process1"/>
    <dgm:cxn modelId="{1C582A2C-20AE-4F3C-A8A3-54B806306FF6}" type="presParOf" srcId="{4017A5A3-B789-4E4C-9916-BC57BE686C0A}" destId="{847F1DEB-4831-4557-AD6D-C1E844665F77}" srcOrd="5" destOrd="0" presId="urn:microsoft.com/office/officeart/2005/8/layout/process1"/>
    <dgm:cxn modelId="{4A41A5FC-B4AC-481B-80D8-E69FA5767549}" type="presParOf" srcId="{847F1DEB-4831-4557-AD6D-C1E844665F77}" destId="{9988D833-C6FA-487F-B3AF-847011C6F69E}" srcOrd="0" destOrd="0" presId="urn:microsoft.com/office/officeart/2005/8/layout/process1"/>
    <dgm:cxn modelId="{4B908F3E-A84C-4883-AEFC-F5A7FBDEB76C}" type="presParOf" srcId="{4017A5A3-B789-4E4C-9916-BC57BE686C0A}" destId="{A26C6F54-2E36-43FE-B326-DC5F3030552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284CF-E46E-4F75-BDC7-73EBABDC593C}">
      <dsp:nvSpPr>
        <dsp:cNvPr id="0" name=""/>
        <dsp:cNvSpPr/>
      </dsp:nvSpPr>
      <dsp:spPr>
        <a:xfrm>
          <a:off x="1264" y="1445917"/>
          <a:ext cx="2466070" cy="986428"/>
        </a:xfrm>
        <a:prstGeom prst="homePlate">
          <a:avLst/>
        </a:prstGeom>
        <a:solidFill>
          <a:schemeClr val="accent1">
            <a:lumMod val="5000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Capture data from Car using Android Application. </a:t>
          </a:r>
        </a:p>
      </dsp:txBody>
      <dsp:txXfrm>
        <a:off x="1264" y="1445917"/>
        <a:ext cx="2219463" cy="986428"/>
      </dsp:txXfrm>
    </dsp:sp>
    <dsp:sp modelId="{FDBE26C0-9E07-4BCB-89A7-60CD29F08B19}">
      <dsp:nvSpPr>
        <dsp:cNvPr id="0" name=""/>
        <dsp:cNvSpPr/>
      </dsp:nvSpPr>
      <dsp:spPr>
        <a:xfrm>
          <a:off x="1974120" y="1445917"/>
          <a:ext cx="2466070" cy="986428"/>
        </a:xfrm>
        <a:prstGeom prst="chevron">
          <a:avLst/>
        </a:prstGeom>
        <a:solidFill>
          <a:schemeClr val="accent1">
            <a:lumMod val="75000"/>
          </a:schemeClr>
        </a:solidFill>
        <a:ln w="25400" cap="flat" cmpd="sng" algn="ctr">
          <a:solidFill>
            <a:schemeClr val="tx1"/>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Push the data to Firebase </a:t>
          </a:r>
        </a:p>
      </dsp:txBody>
      <dsp:txXfrm>
        <a:off x="2467334" y="1445917"/>
        <a:ext cx="1479642" cy="986428"/>
      </dsp:txXfrm>
    </dsp:sp>
    <dsp:sp modelId="{35EA5910-7104-41DA-B956-031179E4019C}">
      <dsp:nvSpPr>
        <dsp:cNvPr id="0" name=""/>
        <dsp:cNvSpPr/>
      </dsp:nvSpPr>
      <dsp:spPr>
        <a:xfrm>
          <a:off x="3946977" y="1445917"/>
          <a:ext cx="2466070" cy="986428"/>
        </a:xfrm>
        <a:prstGeom prst="chevron">
          <a:avLst/>
        </a:prstGeom>
        <a:solidFill>
          <a:schemeClr val="accent1">
            <a:lumMod val="5000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Read data from database using JavaScript</a:t>
          </a:r>
        </a:p>
      </dsp:txBody>
      <dsp:txXfrm>
        <a:off x="4440191" y="1445917"/>
        <a:ext cx="1479642" cy="986428"/>
      </dsp:txXfrm>
    </dsp:sp>
    <dsp:sp modelId="{BC2CBA15-E66F-4FA2-AB9A-1015B9E6DDF5}">
      <dsp:nvSpPr>
        <dsp:cNvPr id="0" name=""/>
        <dsp:cNvSpPr/>
      </dsp:nvSpPr>
      <dsp:spPr>
        <a:xfrm>
          <a:off x="5919833" y="1445917"/>
          <a:ext cx="2466070" cy="986428"/>
        </a:xfrm>
        <a:prstGeom prst="chevron">
          <a:avLst/>
        </a:prstGeom>
        <a:solidFill>
          <a:schemeClr val="accent1">
            <a:lumMod val="7500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Show results to user in a responsive website. </a:t>
          </a:r>
        </a:p>
      </dsp:txBody>
      <dsp:txXfrm>
        <a:off x="6413047" y="1445917"/>
        <a:ext cx="1479642" cy="986428"/>
      </dsp:txXfrm>
    </dsp:sp>
    <dsp:sp modelId="{662D34FE-3F14-408B-B14F-26C476811638}">
      <dsp:nvSpPr>
        <dsp:cNvPr id="0" name=""/>
        <dsp:cNvSpPr/>
      </dsp:nvSpPr>
      <dsp:spPr>
        <a:xfrm>
          <a:off x="7892689" y="1445917"/>
          <a:ext cx="2466070" cy="986428"/>
        </a:xfrm>
        <a:prstGeom prst="chevron">
          <a:avLst/>
        </a:prstGeom>
        <a:solidFill>
          <a:schemeClr val="accent1">
            <a:lumMod val="5000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Implement Search Function for easier user interface. </a:t>
          </a:r>
        </a:p>
      </dsp:txBody>
      <dsp:txXfrm>
        <a:off x="8385903" y="1445917"/>
        <a:ext cx="1479642" cy="986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7CF2D-A4A2-4BE7-A768-A6240A80BAC1}">
      <dsp:nvSpPr>
        <dsp:cNvPr id="0" name=""/>
        <dsp:cNvSpPr/>
      </dsp:nvSpPr>
      <dsp:spPr>
        <a:xfrm>
          <a:off x="4386" y="1690261"/>
          <a:ext cx="1917722" cy="12585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Setup Location Permissions. </a:t>
          </a:r>
        </a:p>
      </dsp:txBody>
      <dsp:txXfrm>
        <a:off x="41246" y="1727121"/>
        <a:ext cx="1844002" cy="1184785"/>
      </dsp:txXfrm>
    </dsp:sp>
    <dsp:sp modelId="{EC1AE644-3431-47B2-BF28-15F72663F5F8}">
      <dsp:nvSpPr>
        <dsp:cNvPr id="0" name=""/>
        <dsp:cNvSpPr/>
      </dsp:nvSpPr>
      <dsp:spPr>
        <a:xfrm>
          <a:off x="2113880" y="2081716"/>
          <a:ext cx="406557" cy="4755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13880" y="2176835"/>
        <a:ext cx="284590" cy="285357"/>
      </dsp:txXfrm>
    </dsp:sp>
    <dsp:sp modelId="{D0523361-E42B-4495-B494-C5D561BE8AE2}">
      <dsp:nvSpPr>
        <dsp:cNvPr id="0" name=""/>
        <dsp:cNvSpPr/>
      </dsp:nvSpPr>
      <dsp:spPr>
        <a:xfrm>
          <a:off x="2689197" y="1690261"/>
          <a:ext cx="1917722" cy="12585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Setup GPS Provider for getting GPS Coordinates. </a:t>
          </a:r>
        </a:p>
      </dsp:txBody>
      <dsp:txXfrm>
        <a:off x="2726057" y="1727121"/>
        <a:ext cx="1844002" cy="1184785"/>
      </dsp:txXfrm>
    </dsp:sp>
    <dsp:sp modelId="{CA387CB4-A9F9-4B76-9323-88620EC460BF}">
      <dsp:nvSpPr>
        <dsp:cNvPr id="0" name=""/>
        <dsp:cNvSpPr/>
      </dsp:nvSpPr>
      <dsp:spPr>
        <a:xfrm>
          <a:off x="4798692" y="2081716"/>
          <a:ext cx="406557" cy="4755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798692" y="2176835"/>
        <a:ext cx="284590" cy="285357"/>
      </dsp:txXfrm>
    </dsp:sp>
    <dsp:sp modelId="{C35AA2DC-FCB6-4A0F-9251-2F709D1D55E0}">
      <dsp:nvSpPr>
        <dsp:cNvPr id="0" name=""/>
        <dsp:cNvSpPr/>
      </dsp:nvSpPr>
      <dsp:spPr>
        <a:xfrm>
          <a:off x="5374008" y="1690261"/>
          <a:ext cx="1917722" cy="12585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Convert the coordinates to location address. </a:t>
          </a:r>
        </a:p>
      </dsp:txBody>
      <dsp:txXfrm>
        <a:off x="5410868" y="1727121"/>
        <a:ext cx="1844002" cy="1184785"/>
      </dsp:txXfrm>
    </dsp:sp>
    <dsp:sp modelId="{78BFADC4-6D48-4210-AB5B-1E00C3D94A3A}">
      <dsp:nvSpPr>
        <dsp:cNvPr id="0" name=""/>
        <dsp:cNvSpPr/>
      </dsp:nvSpPr>
      <dsp:spPr>
        <a:xfrm>
          <a:off x="7483503" y="2081716"/>
          <a:ext cx="406557" cy="4755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483503" y="2176835"/>
        <a:ext cx="284590" cy="285357"/>
      </dsp:txXfrm>
    </dsp:sp>
    <dsp:sp modelId="{1AE68B86-7EE6-44DB-ABC2-662F0363C104}">
      <dsp:nvSpPr>
        <dsp:cNvPr id="0" name=""/>
        <dsp:cNvSpPr/>
      </dsp:nvSpPr>
      <dsp:spPr>
        <a:xfrm>
          <a:off x="8058820" y="1690261"/>
          <a:ext cx="1917722" cy="12585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Show the data to the user.</a:t>
          </a:r>
        </a:p>
      </dsp:txBody>
      <dsp:txXfrm>
        <a:off x="8095680" y="1727121"/>
        <a:ext cx="1844002" cy="11847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F6495-69DE-4F8C-AF94-107DE0DD770A}">
      <dsp:nvSpPr>
        <dsp:cNvPr id="0" name=""/>
        <dsp:cNvSpPr/>
      </dsp:nvSpPr>
      <dsp:spPr>
        <a:xfrm>
          <a:off x="4698" y="2092304"/>
          <a:ext cx="2054412" cy="12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Setup project using Google Firebase by pasting the required code. 	</a:t>
          </a:r>
        </a:p>
      </dsp:txBody>
      <dsp:txXfrm>
        <a:off x="40801" y="2128407"/>
        <a:ext cx="1982206" cy="1160441"/>
      </dsp:txXfrm>
    </dsp:sp>
    <dsp:sp modelId="{8F0E0D38-2443-4B7E-8E75-3C6735FF363A}">
      <dsp:nvSpPr>
        <dsp:cNvPr id="0" name=""/>
        <dsp:cNvSpPr/>
      </dsp:nvSpPr>
      <dsp:spPr>
        <a:xfrm>
          <a:off x="2264552" y="2453880"/>
          <a:ext cx="435535" cy="5094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64552" y="2555779"/>
        <a:ext cx="304875" cy="305696"/>
      </dsp:txXfrm>
    </dsp:sp>
    <dsp:sp modelId="{4FE67E45-1FB9-41F7-B634-7DC78B1A6FAE}">
      <dsp:nvSpPr>
        <dsp:cNvPr id="0" name=""/>
        <dsp:cNvSpPr/>
      </dsp:nvSpPr>
      <dsp:spPr>
        <a:xfrm>
          <a:off x="2880875" y="2092304"/>
          <a:ext cx="2054412" cy="12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Initialize firebase using JavaScript.</a:t>
          </a:r>
        </a:p>
      </dsp:txBody>
      <dsp:txXfrm>
        <a:off x="2916978" y="2128407"/>
        <a:ext cx="1982206" cy="1160441"/>
      </dsp:txXfrm>
    </dsp:sp>
    <dsp:sp modelId="{47DFA389-9958-43D3-AEB3-A55D9EE814C4}">
      <dsp:nvSpPr>
        <dsp:cNvPr id="0" name=""/>
        <dsp:cNvSpPr/>
      </dsp:nvSpPr>
      <dsp:spPr>
        <a:xfrm>
          <a:off x="5140729" y="2453880"/>
          <a:ext cx="435535" cy="5094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140729" y="2555779"/>
        <a:ext cx="304875" cy="305696"/>
      </dsp:txXfrm>
    </dsp:sp>
    <dsp:sp modelId="{5C6C85A8-AE15-4B9A-AB41-CC82D27AC786}">
      <dsp:nvSpPr>
        <dsp:cNvPr id="0" name=""/>
        <dsp:cNvSpPr/>
      </dsp:nvSpPr>
      <dsp:spPr>
        <a:xfrm>
          <a:off x="5757052" y="2092304"/>
          <a:ext cx="2054412" cy="12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Get value using the on value attribute function.</a:t>
          </a:r>
        </a:p>
      </dsp:txBody>
      <dsp:txXfrm>
        <a:off x="5793155" y="2128407"/>
        <a:ext cx="1982206" cy="1160441"/>
      </dsp:txXfrm>
    </dsp:sp>
    <dsp:sp modelId="{847F1DEB-4831-4557-AD6D-C1E844665F77}">
      <dsp:nvSpPr>
        <dsp:cNvPr id="0" name=""/>
        <dsp:cNvSpPr/>
      </dsp:nvSpPr>
      <dsp:spPr>
        <a:xfrm>
          <a:off x="8016906" y="2453880"/>
          <a:ext cx="435535" cy="5094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016906" y="2555779"/>
        <a:ext cx="304875" cy="305696"/>
      </dsp:txXfrm>
    </dsp:sp>
    <dsp:sp modelId="{A26C6F54-2E36-43FE-B326-DC5F30305524}">
      <dsp:nvSpPr>
        <dsp:cNvPr id="0" name=""/>
        <dsp:cNvSpPr/>
      </dsp:nvSpPr>
      <dsp:spPr>
        <a:xfrm>
          <a:off x="8633230" y="2092304"/>
          <a:ext cx="2054412" cy="12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Display the data to the user. </a:t>
          </a:r>
        </a:p>
      </dsp:txBody>
      <dsp:txXfrm>
        <a:off x="8669333" y="2128407"/>
        <a:ext cx="1982206" cy="116044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3/10/2017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3/10/2017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3/10/2017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3/10/2017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3/10/2017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3/10/2017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2">
                    <a:lumMod val="40000"/>
                    <a:lumOff val="60000"/>
                  </a:schemeClr>
                </a:solidFill>
              </a:rPr>
              <a:t>Your Trip Recorder	</a:t>
            </a:r>
          </a:p>
        </p:txBody>
      </p:sp>
      <p:sp>
        <p:nvSpPr>
          <p:cNvPr id="5" name="Subtitle 4"/>
          <p:cNvSpPr>
            <a:spLocks noGrp="1"/>
          </p:cNvSpPr>
          <p:nvPr>
            <p:ph type="subTitle" idx="1"/>
          </p:nvPr>
        </p:nvSpPr>
        <p:spPr/>
        <p:txBody>
          <a:bodyPr/>
          <a:lstStyle/>
          <a:p>
            <a:r>
              <a:rPr lang="en-US" dirty="0"/>
              <a:t>State Fair Project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5412" y="2895600"/>
            <a:ext cx="7009129" cy="812803"/>
          </a:xfrm>
        </p:spPr>
        <p:txBody>
          <a:bodyPr>
            <a:normAutofit/>
          </a:bodyPr>
          <a:lstStyle/>
          <a:p>
            <a:pPr marL="0" indent="0">
              <a:buNone/>
            </a:pPr>
            <a:r>
              <a:rPr lang="en-US" sz="5000" dirty="0">
                <a:solidFill>
                  <a:schemeClr val="accent1">
                    <a:lumMod val="75000"/>
                  </a:schemeClr>
                </a:solidFill>
              </a:rPr>
              <a:t>DETAILS OF THIS PROJECT</a:t>
            </a:r>
          </a:p>
        </p:txBody>
      </p:sp>
    </p:spTree>
    <p:extLst>
      <p:ext uri="{BB962C8B-B14F-4D97-AF65-F5344CB8AC3E}">
        <p14:creationId xmlns:p14="http://schemas.microsoft.com/office/powerpoint/2010/main" val="422701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Android Studio </a:t>
            </a:r>
          </a:p>
        </p:txBody>
      </p:sp>
      <p:sp>
        <p:nvSpPr>
          <p:cNvPr id="5" name="TextBox 4"/>
          <p:cNvSpPr txBox="1"/>
          <p:nvPr/>
        </p:nvSpPr>
        <p:spPr>
          <a:xfrm>
            <a:off x="1370012" y="1600200"/>
            <a:ext cx="1676400" cy="461665"/>
          </a:xfrm>
          <a:prstGeom prst="rect">
            <a:avLst/>
          </a:prstGeom>
          <a:noFill/>
        </p:spPr>
        <p:txBody>
          <a:bodyPr wrap="square" rtlCol="0">
            <a:spAutoFit/>
          </a:bodyPr>
          <a:lstStyle/>
          <a:p>
            <a:r>
              <a:rPr lang="en-US" dirty="0">
                <a:solidFill>
                  <a:schemeClr val="tx2">
                    <a:lumMod val="75000"/>
                  </a:schemeClr>
                </a:solidFill>
              </a:rPr>
              <a:t>Description</a:t>
            </a:r>
          </a:p>
        </p:txBody>
      </p:sp>
      <p:cxnSp>
        <p:nvCxnSpPr>
          <p:cNvPr id="7" name="Straight Arrow Connector 6"/>
          <p:cNvCxnSpPr/>
          <p:nvPr/>
        </p:nvCxnSpPr>
        <p:spPr>
          <a:xfrm>
            <a:off x="3122612" y="1816236"/>
            <a:ext cx="1447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2812" y="1567649"/>
            <a:ext cx="7315200" cy="830997"/>
          </a:xfrm>
          <a:prstGeom prst="rect">
            <a:avLst/>
          </a:prstGeom>
          <a:noFill/>
          <a:ln w="28575">
            <a:solidFill>
              <a:schemeClr val="bg2">
                <a:lumMod val="40000"/>
                <a:lumOff val="60000"/>
              </a:schemeClr>
            </a:solidFill>
          </a:ln>
        </p:spPr>
        <p:txBody>
          <a:bodyPr wrap="square" rtlCol="0">
            <a:spAutoFit/>
          </a:bodyPr>
          <a:lstStyle/>
          <a:p>
            <a:r>
              <a:rPr lang="en-US" dirty="0">
                <a:solidFill>
                  <a:schemeClr val="bg2">
                    <a:lumMod val="40000"/>
                    <a:lumOff val="60000"/>
                  </a:schemeClr>
                </a:solidFill>
              </a:rPr>
              <a:t>Software used to create Android Apps. Used to get user location.   </a:t>
            </a:r>
          </a:p>
        </p:txBody>
      </p:sp>
      <p:sp>
        <p:nvSpPr>
          <p:cNvPr id="9" name="TextBox 8"/>
          <p:cNvSpPr txBox="1"/>
          <p:nvPr/>
        </p:nvSpPr>
        <p:spPr>
          <a:xfrm>
            <a:off x="1370012" y="1585403"/>
            <a:ext cx="1676400" cy="461665"/>
          </a:xfrm>
          <a:prstGeom prst="rect">
            <a:avLst/>
          </a:prstGeom>
          <a:noFill/>
          <a:ln w="28575">
            <a:solidFill>
              <a:schemeClr val="tx2">
                <a:lumMod val="60000"/>
                <a:lumOff val="40000"/>
              </a:schemeClr>
            </a:solidFill>
          </a:ln>
        </p:spPr>
        <p:txBody>
          <a:bodyPr wrap="square" rtlCol="0">
            <a:spAutoFit/>
          </a:bodyPr>
          <a:lstStyle/>
          <a:p>
            <a:r>
              <a:rPr lang="en-US" dirty="0">
                <a:solidFill>
                  <a:schemeClr val="tx2">
                    <a:lumMod val="40000"/>
                    <a:lumOff val="60000"/>
                  </a:schemeClr>
                </a:solidFill>
              </a:rPr>
              <a:t>Description</a:t>
            </a:r>
          </a:p>
        </p:txBody>
      </p:sp>
      <p:pic>
        <p:nvPicPr>
          <p:cNvPr id="1026" name="Picture 2" descr="Image result for android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2730843"/>
            <a:ext cx="3962401" cy="1981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 stud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3191" y="2743200"/>
            <a:ext cx="6751371" cy="38569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322512" y="5039995"/>
            <a:ext cx="1600200" cy="461665"/>
          </a:xfrm>
          <a:prstGeom prst="rect">
            <a:avLst/>
          </a:prstGeom>
          <a:noFill/>
          <a:ln w="28575">
            <a:solidFill>
              <a:schemeClr val="tx2">
                <a:lumMod val="60000"/>
                <a:lumOff val="40000"/>
              </a:schemeClr>
            </a:solidFill>
          </a:ln>
        </p:spPr>
        <p:txBody>
          <a:bodyPr wrap="square" rtlCol="0">
            <a:spAutoFit/>
          </a:bodyPr>
          <a:lstStyle/>
          <a:p>
            <a:r>
              <a:rPr lang="en-US" dirty="0">
                <a:solidFill>
                  <a:schemeClr val="tx2">
                    <a:lumMod val="40000"/>
                    <a:lumOff val="60000"/>
                  </a:schemeClr>
                </a:solidFill>
              </a:rPr>
              <a:t>Sneak peak</a:t>
            </a:r>
          </a:p>
        </p:txBody>
      </p:sp>
      <p:cxnSp>
        <p:nvCxnSpPr>
          <p:cNvPr id="22" name="Straight Arrow Connector 21"/>
          <p:cNvCxnSpPr/>
          <p:nvPr/>
        </p:nvCxnSpPr>
        <p:spPr>
          <a:xfrm flipV="1">
            <a:off x="4074551" y="5270826"/>
            <a:ext cx="1066800"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56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40000"/>
                    <a:lumOff val="60000"/>
                  </a:schemeClr>
                </a:solidFill>
              </a:rPr>
              <a:t>How do I get the User Location? </a:t>
            </a:r>
          </a:p>
        </p:txBody>
      </p:sp>
      <p:graphicFrame>
        <p:nvGraphicFramePr>
          <p:cNvPr id="4" name="Diagram 3"/>
          <p:cNvGraphicFramePr/>
          <p:nvPr>
            <p:extLst>
              <p:ext uri="{D42A27DB-BD31-4B8C-83A1-F6EECF244321}">
                <p14:modId xmlns:p14="http://schemas.microsoft.com/office/powerpoint/2010/main" val="1708333668"/>
              </p:ext>
            </p:extLst>
          </p:nvPr>
        </p:nvGraphicFramePr>
        <p:xfrm>
          <a:off x="1218883" y="1498600"/>
          <a:ext cx="9980929" cy="4639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97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Firebase </a:t>
            </a:r>
          </a:p>
        </p:txBody>
      </p:sp>
      <p:cxnSp>
        <p:nvCxnSpPr>
          <p:cNvPr id="5" name="Straight Arrow Connector 4"/>
          <p:cNvCxnSpPr/>
          <p:nvPr/>
        </p:nvCxnSpPr>
        <p:spPr>
          <a:xfrm>
            <a:off x="3046412" y="1779425"/>
            <a:ext cx="1447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46612" y="1530838"/>
            <a:ext cx="7315200" cy="1200329"/>
          </a:xfrm>
          <a:prstGeom prst="rect">
            <a:avLst/>
          </a:prstGeom>
          <a:noFill/>
          <a:ln w="28575">
            <a:solidFill>
              <a:schemeClr val="bg2">
                <a:lumMod val="40000"/>
                <a:lumOff val="60000"/>
              </a:schemeClr>
            </a:solidFill>
          </a:ln>
        </p:spPr>
        <p:txBody>
          <a:bodyPr wrap="square" rtlCol="0">
            <a:spAutoFit/>
          </a:bodyPr>
          <a:lstStyle/>
          <a:p>
            <a:r>
              <a:rPr lang="en-US" dirty="0">
                <a:solidFill>
                  <a:schemeClr val="bg2">
                    <a:lumMod val="40000"/>
                    <a:lumOff val="60000"/>
                  </a:schemeClr>
                </a:solidFill>
              </a:rPr>
              <a:t>A mobile and web based online platform by Google with inbuilt tools such as hosting and database to make high quality apps for all platforms. </a:t>
            </a:r>
          </a:p>
        </p:txBody>
      </p:sp>
      <p:sp>
        <p:nvSpPr>
          <p:cNvPr id="7" name="TextBox 6"/>
          <p:cNvSpPr txBox="1"/>
          <p:nvPr/>
        </p:nvSpPr>
        <p:spPr>
          <a:xfrm>
            <a:off x="1293812" y="1548592"/>
            <a:ext cx="1600200" cy="461665"/>
          </a:xfrm>
          <a:prstGeom prst="rect">
            <a:avLst/>
          </a:prstGeom>
          <a:noFill/>
          <a:ln w="28575">
            <a:solidFill>
              <a:schemeClr val="accent1">
                <a:lumMod val="75000"/>
              </a:schemeClr>
            </a:solidFill>
          </a:ln>
        </p:spPr>
        <p:txBody>
          <a:bodyPr wrap="square" rtlCol="0">
            <a:spAutoFit/>
          </a:bodyPr>
          <a:lstStyle/>
          <a:p>
            <a:r>
              <a:rPr lang="en-US" dirty="0">
                <a:solidFill>
                  <a:schemeClr val="tx2">
                    <a:lumMod val="40000"/>
                    <a:lumOff val="60000"/>
                  </a:schemeClr>
                </a:solidFill>
              </a:rPr>
              <a:t>Description</a:t>
            </a:r>
          </a:p>
        </p:txBody>
      </p:sp>
      <p:pic>
        <p:nvPicPr>
          <p:cNvPr id="8" name="Picture 7"/>
          <p:cNvPicPr>
            <a:picLocks noChangeAspect="1"/>
          </p:cNvPicPr>
          <p:nvPr/>
        </p:nvPicPr>
        <p:blipFill>
          <a:blip r:embed="rId2"/>
          <a:stretch>
            <a:fillRect/>
          </a:stretch>
        </p:blipFill>
        <p:spPr>
          <a:xfrm>
            <a:off x="4650886" y="2895600"/>
            <a:ext cx="7175581" cy="3124200"/>
          </a:xfrm>
          <a:prstGeom prst="rect">
            <a:avLst/>
          </a:prstGeom>
        </p:spPr>
      </p:pic>
      <p:sp>
        <p:nvSpPr>
          <p:cNvPr id="9" name="TextBox 8"/>
          <p:cNvSpPr txBox="1"/>
          <p:nvPr/>
        </p:nvSpPr>
        <p:spPr>
          <a:xfrm>
            <a:off x="1412385" y="3731567"/>
            <a:ext cx="1592996" cy="461665"/>
          </a:xfrm>
          <a:prstGeom prst="rect">
            <a:avLst/>
          </a:prstGeom>
          <a:noFill/>
          <a:ln w="28575">
            <a:solidFill>
              <a:schemeClr val="accent1">
                <a:lumMod val="75000"/>
              </a:schemeClr>
            </a:solidFill>
          </a:ln>
        </p:spPr>
        <p:txBody>
          <a:bodyPr wrap="square" rtlCol="0">
            <a:spAutoFit/>
          </a:bodyPr>
          <a:lstStyle/>
          <a:p>
            <a:r>
              <a:rPr lang="en-US" dirty="0">
                <a:solidFill>
                  <a:schemeClr val="tx2">
                    <a:lumMod val="40000"/>
                    <a:lumOff val="60000"/>
                  </a:schemeClr>
                </a:solidFill>
              </a:rPr>
              <a:t>Sneak Peak</a:t>
            </a:r>
          </a:p>
        </p:txBody>
      </p:sp>
      <p:cxnSp>
        <p:nvCxnSpPr>
          <p:cNvPr id="10" name="Straight Arrow Connector 9"/>
          <p:cNvCxnSpPr/>
          <p:nvPr/>
        </p:nvCxnSpPr>
        <p:spPr>
          <a:xfrm>
            <a:off x="3122612" y="3962400"/>
            <a:ext cx="1447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31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Firebase Database </a:t>
            </a:r>
          </a:p>
        </p:txBody>
      </p:sp>
      <p:sp>
        <p:nvSpPr>
          <p:cNvPr id="4" name="TextBox 3"/>
          <p:cNvSpPr txBox="1"/>
          <p:nvPr/>
        </p:nvSpPr>
        <p:spPr>
          <a:xfrm>
            <a:off x="1903412" y="1722731"/>
            <a:ext cx="1524000" cy="461665"/>
          </a:xfrm>
          <a:prstGeom prst="rect">
            <a:avLst/>
          </a:prstGeom>
          <a:noFill/>
          <a:ln w="28575">
            <a:solidFill>
              <a:schemeClr val="tx1">
                <a:lumMod val="85000"/>
              </a:schemeClr>
            </a:solidFill>
          </a:ln>
        </p:spPr>
        <p:txBody>
          <a:bodyPr wrap="square" rtlCol="0">
            <a:spAutoFit/>
          </a:bodyPr>
          <a:lstStyle/>
          <a:p>
            <a:r>
              <a:rPr lang="en-US" dirty="0">
                <a:solidFill>
                  <a:schemeClr val="tx2">
                    <a:lumMod val="40000"/>
                    <a:lumOff val="60000"/>
                  </a:schemeClr>
                </a:solidFill>
              </a:rPr>
              <a:t>What is it? </a:t>
            </a:r>
          </a:p>
        </p:txBody>
      </p:sp>
      <p:cxnSp>
        <p:nvCxnSpPr>
          <p:cNvPr id="6" name="Straight Arrow Connector 5"/>
          <p:cNvCxnSpPr/>
          <p:nvPr/>
        </p:nvCxnSpPr>
        <p:spPr>
          <a:xfrm>
            <a:off x="2685681" y="2286000"/>
            <a:ext cx="0" cy="762000"/>
          </a:xfrm>
          <a:prstGeom prst="straightConnector1">
            <a:avLst/>
          </a:prstGeom>
          <a:ln w="28575">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0147" y="3124200"/>
            <a:ext cx="2970529" cy="1569660"/>
          </a:xfrm>
          <a:prstGeom prst="rect">
            <a:avLst/>
          </a:prstGeom>
          <a:noFill/>
          <a:ln w="28575">
            <a:solidFill>
              <a:schemeClr val="bg2">
                <a:lumMod val="40000"/>
                <a:lumOff val="60000"/>
              </a:schemeClr>
            </a:solidFill>
          </a:ln>
        </p:spPr>
        <p:txBody>
          <a:bodyPr wrap="square" rtlCol="0">
            <a:spAutoFit/>
          </a:bodyPr>
          <a:lstStyle/>
          <a:p>
            <a:r>
              <a:rPr lang="en-US" dirty="0">
                <a:solidFill>
                  <a:schemeClr val="bg2">
                    <a:lumMod val="40000"/>
                    <a:lumOff val="60000"/>
                  </a:schemeClr>
                </a:solidFill>
              </a:rPr>
              <a:t>Online Database that uses JavaScript Object Notation to store data in a tree like format. </a:t>
            </a:r>
          </a:p>
        </p:txBody>
      </p:sp>
      <p:sp>
        <p:nvSpPr>
          <p:cNvPr id="8" name="TextBox 7"/>
          <p:cNvSpPr txBox="1"/>
          <p:nvPr/>
        </p:nvSpPr>
        <p:spPr>
          <a:xfrm>
            <a:off x="1218883" y="5029200"/>
            <a:ext cx="1751330" cy="461665"/>
          </a:xfrm>
          <a:prstGeom prst="rect">
            <a:avLst/>
          </a:prstGeom>
          <a:noFill/>
          <a:ln w="28575">
            <a:solidFill>
              <a:schemeClr val="tx1">
                <a:lumMod val="85000"/>
              </a:schemeClr>
            </a:solidFill>
          </a:ln>
        </p:spPr>
        <p:txBody>
          <a:bodyPr wrap="square" rtlCol="0">
            <a:spAutoFit/>
          </a:bodyPr>
          <a:lstStyle/>
          <a:p>
            <a:r>
              <a:rPr lang="en-US" dirty="0">
                <a:solidFill>
                  <a:schemeClr val="tx2">
                    <a:lumMod val="40000"/>
                    <a:lumOff val="60000"/>
                  </a:schemeClr>
                </a:solidFill>
              </a:rPr>
              <a:t>For Example</a:t>
            </a:r>
          </a:p>
        </p:txBody>
      </p:sp>
      <p:cxnSp>
        <p:nvCxnSpPr>
          <p:cNvPr id="9" name="Straight Arrow Connector 8"/>
          <p:cNvCxnSpPr/>
          <p:nvPr/>
        </p:nvCxnSpPr>
        <p:spPr>
          <a:xfrm>
            <a:off x="3155082" y="5253747"/>
            <a:ext cx="841375" cy="62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4181326" y="4468074"/>
            <a:ext cx="3345577" cy="2045581"/>
          </a:xfrm>
          <a:prstGeom prst="rect">
            <a:avLst/>
          </a:prstGeom>
        </p:spPr>
      </p:pic>
      <p:sp>
        <p:nvSpPr>
          <p:cNvPr id="13" name="TextBox 12"/>
          <p:cNvSpPr txBox="1"/>
          <p:nvPr/>
        </p:nvSpPr>
        <p:spPr>
          <a:xfrm>
            <a:off x="4722812" y="1722731"/>
            <a:ext cx="2895600" cy="461665"/>
          </a:xfrm>
          <a:prstGeom prst="rect">
            <a:avLst/>
          </a:prstGeom>
          <a:noFill/>
          <a:ln w="28575">
            <a:solidFill>
              <a:schemeClr val="tx1">
                <a:lumMod val="85000"/>
              </a:schemeClr>
            </a:solidFill>
          </a:ln>
        </p:spPr>
        <p:txBody>
          <a:bodyPr wrap="square" rtlCol="0">
            <a:spAutoFit/>
          </a:bodyPr>
          <a:lstStyle/>
          <a:p>
            <a:r>
              <a:rPr lang="en-US" dirty="0">
                <a:solidFill>
                  <a:schemeClr val="tx2">
                    <a:lumMod val="40000"/>
                    <a:lumOff val="60000"/>
                  </a:schemeClr>
                </a:solidFill>
              </a:rPr>
              <a:t>Tree Representation</a:t>
            </a:r>
          </a:p>
        </p:txBody>
      </p:sp>
      <p:cxnSp>
        <p:nvCxnSpPr>
          <p:cNvPr id="15" name="Straight Arrow Connector 14"/>
          <p:cNvCxnSpPr/>
          <p:nvPr/>
        </p:nvCxnSpPr>
        <p:spPr>
          <a:xfrm>
            <a:off x="6170612" y="3429000"/>
            <a:ext cx="151980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77816" y="2286000"/>
            <a:ext cx="0" cy="114300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stretch>
            <a:fillRect/>
          </a:stretch>
        </p:blipFill>
        <p:spPr>
          <a:xfrm>
            <a:off x="7770812" y="1828800"/>
            <a:ext cx="4178911" cy="3886200"/>
          </a:xfrm>
          <a:prstGeom prst="rect">
            <a:avLst/>
          </a:prstGeom>
        </p:spPr>
      </p:pic>
    </p:spTree>
    <p:extLst>
      <p:ext uri="{BB962C8B-B14F-4D97-AF65-F5344CB8AC3E}">
        <p14:creationId xmlns:p14="http://schemas.microsoft.com/office/powerpoint/2010/main" val="345779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Android App Interface 	</a:t>
            </a:r>
          </a:p>
        </p:txBody>
      </p:sp>
      <p:sp>
        <p:nvSpPr>
          <p:cNvPr id="7" name="TextBox 6"/>
          <p:cNvSpPr txBox="1"/>
          <p:nvPr/>
        </p:nvSpPr>
        <p:spPr>
          <a:xfrm>
            <a:off x="5318777" y="2332104"/>
            <a:ext cx="6096000" cy="646331"/>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The Current address text field which will display the current address when the app is active</a:t>
            </a:r>
          </a:p>
        </p:txBody>
      </p:sp>
      <p:sp>
        <p:nvSpPr>
          <p:cNvPr id="10" name="TextBox 9"/>
          <p:cNvSpPr txBox="1"/>
          <p:nvPr/>
        </p:nvSpPr>
        <p:spPr>
          <a:xfrm>
            <a:off x="5318777" y="3145135"/>
            <a:ext cx="6096000" cy="369332"/>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The input text field where the user will enter the Trip Name. </a:t>
            </a:r>
          </a:p>
        </p:txBody>
      </p:sp>
      <p:sp>
        <p:nvSpPr>
          <p:cNvPr id="21" name="TextBox 20"/>
          <p:cNvSpPr txBox="1"/>
          <p:nvPr/>
        </p:nvSpPr>
        <p:spPr>
          <a:xfrm>
            <a:off x="5256212" y="4134927"/>
            <a:ext cx="6096000" cy="369332"/>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Buttons that will insert the </a:t>
            </a:r>
            <a:r>
              <a:rPr lang="en-US" sz="1800" dirty="0">
                <a:solidFill>
                  <a:schemeClr val="accent1">
                    <a:lumMod val="75000"/>
                  </a:schemeClr>
                </a:solidFill>
              </a:rPr>
              <a:t>FROM</a:t>
            </a:r>
            <a:r>
              <a:rPr lang="en-US" sz="1800" dirty="0">
                <a:solidFill>
                  <a:schemeClr val="tx2">
                    <a:lumMod val="40000"/>
                    <a:lumOff val="60000"/>
                  </a:schemeClr>
                </a:solidFill>
              </a:rPr>
              <a:t> data and the </a:t>
            </a:r>
            <a:r>
              <a:rPr lang="en-US" sz="1800" dirty="0">
                <a:solidFill>
                  <a:schemeClr val="accent1">
                    <a:lumMod val="75000"/>
                  </a:schemeClr>
                </a:solidFill>
              </a:rPr>
              <a:t>TO</a:t>
            </a:r>
            <a:r>
              <a:rPr lang="en-US" sz="1800" dirty="0">
                <a:solidFill>
                  <a:schemeClr val="tx2">
                    <a:lumMod val="40000"/>
                    <a:lumOff val="60000"/>
                  </a:schemeClr>
                </a:solidFill>
              </a:rPr>
              <a:t> data.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012" y="2874604"/>
            <a:ext cx="3732213" cy="2099370"/>
          </a:xfrm>
          <a:prstGeom prst="rect">
            <a:avLst/>
          </a:prstGeom>
        </p:spPr>
      </p:pic>
      <p:sp>
        <p:nvSpPr>
          <p:cNvPr id="5" name="Rectangle 4"/>
          <p:cNvSpPr/>
          <p:nvPr/>
        </p:nvSpPr>
        <p:spPr>
          <a:xfrm>
            <a:off x="1141412" y="3267502"/>
            <a:ext cx="1903729" cy="12192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2" name="Straight Connector 11"/>
          <p:cNvCxnSpPr/>
          <p:nvPr/>
        </p:nvCxnSpPr>
        <p:spPr>
          <a:xfrm flipV="1">
            <a:off x="2093276" y="2533854"/>
            <a:ext cx="0" cy="7336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093276" y="2533854"/>
            <a:ext cx="3010536"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229257" y="3322288"/>
            <a:ext cx="874555" cy="1502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197541" y="3814613"/>
            <a:ext cx="915671" cy="11062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3" name="Straight Arrow Connector 32"/>
          <p:cNvCxnSpPr/>
          <p:nvPr/>
        </p:nvCxnSpPr>
        <p:spPr>
          <a:xfrm flipV="1">
            <a:off x="4247434" y="4319593"/>
            <a:ext cx="874555" cy="1502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2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3" y="2286000"/>
            <a:ext cx="7543800" cy="1223963"/>
          </a:xfrm>
        </p:spPr>
        <p:txBody>
          <a:bodyPr/>
          <a:lstStyle/>
          <a:p>
            <a:pPr algn="ctr"/>
            <a:r>
              <a:rPr lang="en-US" dirty="0">
                <a:solidFill>
                  <a:schemeClr val="accent1"/>
                </a:solidFill>
              </a:rPr>
              <a:t>Important Android Code Snippets </a:t>
            </a:r>
          </a:p>
        </p:txBody>
      </p:sp>
    </p:spTree>
    <p:extLst>
      <p:ext uri="{BB962C8B-B14F-4D97-AF65-F5344CB8AC3E}">
        <p14:creationId xmlns:p14="http://schemas.microsoft.com/office/powerpoint/2010/main" val="399015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Android Code Part 1</a:t>
            </a:r>
          </a:p>
        </p:txBody>
      </p:sp>
      <p:pic>
        <p:nvPicPr>
          <p:cNvPr id="4" name="Picture 3"/>
          <p:cNvPicPr>
            <a:picLocks noChangeAspect="1"/>
          </p:cNvPicPr>
          <p:nvPr/>
        </p:nvPicPr>
        <p:blipFill>
          <a:blip r:embed="rId2"/>
          <a:stretch>
            <a:fillRect/>
          </a:stretch>
        </p:blipFill>
        <p:spPr>
          <a:xfrm>
            <a:off x="896105" y="1498600"/>
            <a:ext cx="8151812" cy="4451130"/>
          </a:xfrm>
          <a:prstGeom prst="rect">
            <a:avLst/>
          </a:prstGeom>
        </p:spPr>
      </p:pic>
      <p:sp>
        <p:nvSpPr>
          <p:cNvPr id="5" name="Rectangle 4"/>
          <p:cNvSpPr/>
          <p:nvPr/>
        </p:nvSpPr>
        <p:spPr>
          <a:xfrm>
            <a:off x="1141412" y="1752600"/>
            <a:ext cx="51054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7" name="Straight Arrow Connector 6"/>
          <p:cNvCxnSpPr/>
          <p:nvPr/>
        </p:nvCxnSpPr>
        <p:spPr>
          <a:xfrm>
            <a:off x="6399133" y="2590800"/>
            <a:ext cx="281947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253456" y="2209800"/>
            <a:ext cx="2784555" cy="646331"/>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Creating global variables to use within the program. </a:t>
            </a:r>
          </a:p>
        </p:txBody>
      </p:sp>
      <p:sp>
        <p:nvSpPr>
          <p:cNvPr id="9" name="Rectangle 8"/>
          <p:cNvSpPr/>
          <p:nvPr/>
        </p:nvSpPr>
        <p:spPr>
          <a:xfrm>
            <a:off x="1370012" y="4038600"/>
            <a:ext cx="7620000" cy="19111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0" name="Straight Arrow Connector 9"/>
          <p:cNvCxnSpPr/>
          <p:nvPr/>
        </p:nvCxnSpPr>
        <p:spPr>
          <a:xfrm>
            <a:off x="9047917" y="4953000"/>
            <a:ext cx="32309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371012" y="4629834"/>
            <a:ext cx="2784555" cy="923330"/>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Initializing the global variables when the app is created. </a:t>
            </a:r>
          </a:p>
        </p:txBody>
      </p:sp>
    </p:spTree>
    <p:extLst>
      <p:ext uri="{BB962C8B-B14F-4D97-AF65-F5344CB8AC3E}">
        <p14:creationId xmlns:p14="http://schemas.microsoft.com/office/powerpoint/2010/main" val="204530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Android Code Part 2 </a:t>
            </a:r>
          </a:p>
        </p:txBody>
      </p:sp>
      <p:pic>
        <p:nvPicPr>
          <p:cNvPr id="4" name="Picture 3"/>
          <p:cNvPicPr>
            <a:picLocks noChangeAspect="1"/>
          </p:cNvPicPr>
          <p:nvPr/>
        </p:nvPicPr>
        <p:blipFill>
          <a:blip r:embed="rId2"/>
          <a:stretch>
            <a:fillRect/>
          </a:stretch>
        </p:blipFill>
        <p:spPr>
          <a:xfrm>
            <a:off x="1370012" y="1498600"/>
            <a:ext cx="7694612" cy="2836751"/>
          </a:xfrm>
          <a:prstGeom prst="rect">
            <a:avLst/>
          </a:prstGeom>
        </p:spPr>
      </p:pic>
      <p:sp>
        <p:nvSpPr>
          <p:cNvPr id="5" name="Rectangle 4"/>
          <p:cNvSpPr/>
          <p:nvPr/>
        </p:nvSpPr>
        <p:spPr>
          <a:xfrm>
            <a:off x="1827212" y="1676400"/>
            <a:ext cx="7162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6" name="Straight Arrow Connector 5"/>
          <p:cNvCxnSpPr/>
          <p:nvPr/>
        </p:nvCxnSpPr>
        <p:spPr>
          <a:xfrm>
            <a:off x="10437812" y="1981200"/>
            <a:ext cx="0" cy="1752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064624" y="1981200"/>
            <a:ext cx="13731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215753" y="3748454"/>
            <a:ext cx="2784555" cy="646331"/>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Modifying the elements to look good aesthetically. </a:t>
            </a:r>
          </a:p>
        </p:txBody>
      </p:sp>
      <p:sp>
        <p:nvSpPr>
          <p:cNvPr id="13" name="Rectangle 12"/>
          <p:cNvSpPr/>
          <p:nvPr/>
        </p:nvSpPr>
        <p:spPr>
          <a:xfrm>
            <a:off x="1827212" y="2286001"/>
            <a:ext cx="7162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4" name="Straight Arrow Connector 13"/>
          <p:cNvCxnSpPr/>
          <p:nvPr/>
        </p:nvCxnSpPr>
        <p:spPr>
          <a:xfrm>
            <a:off x="8228012" y="3062654"/>
            <a:ext cx="0" cy="1752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5307" y="4815254"/>
            <a:ext cx="3733800" cy="646331"/>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Setting up Date, Time and the Firebase variable to access it later on. </a:t>
            </a:r>
          </a:p>
        </p:txBody>
      </p:sp>
      <p:sp>
        <p:nvSpPr>
          <p:cNvPr id="16" name="Rectangle 15"/>
          <p:cNvSpPr/>
          <p:nvPr/>
        </p:nvSpPr>
        <p:spPr>
          <a:xfrm>
            <a:off x="1840278" y="3068515"/>
            <a:ext cx="5625734" cy="1264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7" name="Straight Arrow Connector 16"/>
          <p:cNvCxnSpPr/>
          <p:nvPr/>
        </p:nvCxnSpPr>
        <p:spPr>
          <a:xfrm>
            <a:off x="2589212" y="4394785"/>
            <a:ext cx="0" cy="48201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9345" y="4865077"/>
            <a:ext cx="3733800" cy="923330"/>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Setting up the location permissions for the user. This will very important to gather location data. </a:t>
            </a:r>
          </a:p>
        </p:txBody>
      </p:sp>
    </p:spTree>
    <p:extLst>
      <p:ext uri="{BB962C8B-B14F-4D97-AF65-F5344CB8AC3E}">
        <p14:creationId xmlns:p14="http://schemas.microsoft.com/office/powerpoint/2010/main" val="373107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Android Code Part 3	</a:t>
            </a:r>
          </a:p>
        </p:txBody>
      </p:sp>
      <p:pic>
        <p:nvPicPr>
          <p:cNvPr id="5" name="Picture 4"/>
          <p:cNvPicPr>
            <a:picLocks noChangeAspect="1"/>
          </p:cNvPicPr>
          <p:nvPr/>
        </p:nvPicPr>
        <p:blipFill>
          <a:blip r:embed="rId2"/>
          <a:stretch>
            <a:fillRect/>
          </a:stretch>
        </p:blipFill>
        <p:spPr>
          <a:xfrm>
            <a:off x="1229810" y="1516186"/>
            <a:ext cx="6018529" cy="2703708"/>
          </a:xfrm>
          <a:prstGeom prst="rect">
            <a:avLst/>
          </a:prstGeom>
        </p:spPr>
      </p:pic>
      <p:sp>
        <p:nvSpPr>
          <p:cNvPr id="7" name="Rectangle 6"/>
          <p:cNvSpPr/>
          <p:nvPr/>
        </p:nvSpPr>
        <p:spPr>
          <a:xfrm>
            <a:off x="1218882" y="1498600"/>
            <a:ext cx="6018529" cy="360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3" name="Straight Arrow Connector 12"/>
          <p:cNvCxnSpPr/>
          <p:nvPr/>
        </p:nvCxnSpPr>
        <p:spPr>
          <a:xfrm>
            <a:off x="7313612" y="1676400"/>
            <a:ext cx="609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99413" y="1353234"/>
            <a:ext cx="2784555" cy="646331"/>
          </a:xfrm>
          <a:prstGeom prst="rect">
            <a:avLst/>
          </a:prstGeom>
          <a:noFill/>
          <a:ln w="28575">
            <a:solidFill>
              <a:schemeClr val="tx1">
                <a:lumMod val="85000"/>
              </a:schemeClr>
            </a:solidFill>
          </a:ln>
        </p:spPr>
        <p:txBody>
          <a:bodyPr wrap="square" rtlCol="0">
            <a:spAutoFit/>
          </a:bodyPr>
          <a:lstStyle/>
          <a:p>
            <a:r>
              <a:rPr lang="en-US" sz="1800" dirty="0">
                <a:solidFill>
                  <a:schemeClr val="tx2">
                    <a:lumMod val="40000"/>
                    <a:lumOff val="60000"/>
                  </a:schemeClr>
                </a:solidFill>
              </a:rPr>
              <a:t>The listener that will listen to the button click.</a:t>
            </a:r>
          </a:p>
        </p:txBody>
      </p:sp>
      <p:pic>
        <p:nvPicPr>
          <p:cNvPr id="17" name="Picture 16"/>
          <p:cNvPicPr>
            <a:picLocks noChangeAspect="1"/>
          </p:cNvPicPr>
          <p:nvPr/>
        </p:nvPicPr>
        <p:blipFill>
          <a:blip r:embed="rId3"/>
          <a:stretch>
            <a:fillRect/>
          </a:stretch>
        </p:blipFill>
        <p:spPr>
          <a:xfrm>
            <a:off x="1229810" y="4219894"/>
            <a:ext cx="5996672" cy="2544654"/>
          </a:xfrm>
          <a:prstGeom prst="rect">
            <a:avLst/>
          </a:prstGeom>
        </p:spPr>
      </p:pic>
      <p:sp>
        <p:nvSpPr>
          <p:cNvPr id="18" name="Rectangle 17"/>
          <p:cNvSpPr/>
          <p:nvPr/>
        </p:nvSpPr>
        <p:spPr>
          <a:xfrm>
            <a:off x="1207953" y="4219894"/>
            <a:ext cx="6018529" cy="33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9" name="Straight Arrow Connector 18"/>
          <p:cNvCxnSpPr/>
          <p:nvPr/>
        </p:nvCxnSpPr>
        <p:spPr>
          <a:xfrm>
            <a:off x="7389811" y="4437966"/>
            <a:ext cx="609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75612" y="4114800"/>
            <a:ext cx="2784555" cy="646331"/>
          </a:xfrm>
          <a:prstGeom prst="rect">
            <a:avLst/>
          </a:prstGeom>
          <a:noFill/>
          <a:ln w="28575">
            <a:solidFill>
              <a:schemeClr val="tx1">
                <a:lumMod val="85000"/>
              </a:schemeClr>
            </a:solidFill>
          </a:ln>
        </p:spPr>
        <p:txBody>
          <a:bodyPr wrap="square" rtlCol="0">
            <a:spAutoFit/>
          </a:bodyPr>
          <a:lstStyle/>
          <a:p>
            <a:r>
              <a:rPr lang="en-US" sz="1800" dirty="0">
                <a:solidFill>
                  <a:schemeClr val="tx2">
                    <a:lumMod val="40000"/>
                    <a:lumOff val="60000"/>
                  </a:schemeClr>
                </a:solidFill>
              </a:rPr>
              <a:t>The listener that will listen to the button click.</a:t>
            </a:r>
          </a:p>
        </p:txBody>
      </p:sp>
      <p:sp>
        <p:nvSpPr>
          <p:cNvPr id="21" name="Rectangle 20"/>
          <p:cNvSpPr/>
          <p:nvPr/>
        </p:nvSpPr>
        <p:spPr>
          <a:xfrm>
            <a:off x="1827213" y="2895600"/>
            <a:ext cx="3429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3" name="Straight Arrow Connector 22"/>
          <p:cNvCxnSpPr/>
          <p:nvPr/>
        </p:nvCxnSpPr>
        <p:spPr>
          <a:xfrm>
            <a:off x="5332413" y="3352800"/>
            <a:ext cx="259079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9413" y="3081977"/>
            <a:ext cx="2784555" cy="646331"/>
          </a:xfrm>
          <a:prstGeom prst="rect">
            <a:avLst/>
          </a:prstGeom>
          <a:noFill/>
          <a:ln w="28575">
            <a:solidFill>
              <a:schemeClr val="tx1">
                <a:lumMod val="85000"/>
              </a:schemeClr>
            </a:solidFill>
          </a:ln>
        </p:spPr>
        <p:txBody>
          <a:bodyPr wrap="square" rtlCol="0">
            <a:spAutoFit/>
          </a:bodyPr>
          <a:lstStyle/>
          <a:p>
            <a:r>
              <a:rPr lang="en-US" sz="1800" dirty="0">
                <a:solidFill>
                  <a:schemeClr val="tx2">
                    <a:lumMod val="40000"/>
                    <a:lumOff val="60000"/>
                  </a:schemeClr>
                </a:solidFill>
              </a:rPr>
              <a:t>This will add the data to the firebase database. </a:t>
            </a:r>
          </a:p>
        </p:txBody>
      </p:sp>
      <p:sp>
        <p:nvSpPr>
          <p:cNvPr id="26" name="Rectangle 25"/>
          <p:cNvSpPr/>
          <p:nvPr/>
        </p:nvSpPr>
        <p:spPr>
          <a:xfrm>
            <a:off x="1751014" y="5586414"/>
            <a:ext cx="3429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7" name="Straight Arrow Connector 26"/>
          <p:cNvCxnSpPr/>
          <p:nvPr/>
        </p:nvCxnSpPr>
        <p:spPr>
          <a:xfrm>
            <a:off x="5332412" y="6019800"/>
            <a:ext cx="259079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999413" y="5768227"/>
            <a:ext cx="2784555" cy="646331"/>
          </a:xfrm>
          <a:prstGeom prst="rect">
            <a:avLst/>
          </a:prstGeom>
          <a:noFill/>
          <a:ln w="28575">
            <a:solidFill>
              <a:schemeClr val="tx1">
                <a:lumMod val="85000"/>
              </a:schemeClr>
            </a:solidFill>
          </a:ln>
        </p:spPr>
        <p:txBody>
          <a:bodyPr wrap="square" rtlCol="0">
            <a:spAutoFit/>
          </a:bodyPr>
          <a:lstStyle/>
          <a:p>
            <a:r>
              <a:rPr lang="en-US" sz="1800" dirty="0">
                <a:solidFill>
                  <a:schemeClr val="tx2">
                    <a:lumMod val="40000"/>
                    <a:lumOff val="60000"/>
                  </a:schemeClr>
                </a:solidFill>
              </a:rPr>
              <a:t>This will add the data to the firebase database. </a:t>
            </a:r>
          </a:p>
        </p:txBody>
      </p:sp>
      <p:sp>
        <p:nvSpPr>
          <p:cNvPr id="30" name="Right Brace 29"/>
          <p:cNvSpPr/>
          <p:nvPr/>
        </p:nvSpPr>
        <p:spPr>
          <a:xfrm>
            <a:off x="7313612" y="1498600"/>
            <a:ext cx="609600" cy="2721294"/>
          </a:xfrm>
          <a:prstGeom prst="rightBrace">
            <a:avLst/>
          </a:prstGeom>
          <a:ln w="254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8082816" y="2321951"/>
            <a:ext cx="3852618" cy="646331"/>
          </a:xfrm>
          <a:prstGeom prst="rect">
            <a:avLst/>
          </a:prstGeom>
          <a:noFill/>
          <a:ln w="28575">
            <a:solidFill>
              <a:schemeClr val="bg2">
                <a:lumMod val="60000"/>
                <a:lumOff val="40000"/>
              </a:schemeClr>
            </a:solidFill>
          </a:ln>
        </p:spPr>
        <p:txBody>
          <a:bodyPr wrap="square" rtlCol="0">
            <a:spAutoFit/>
          </a:bodyPr>
          <a:lstStyle/>
          <a:p>
            <a:r>
              <a:rPr lang="en-US" sz="1800" dirty="0">
                <a:solidFill>
                  <a:schemeClr val="bg2">
                    <a:lumMod val="60000"/>
                    <a:lumOff val="40000"/>
                  </a:schemeClr>
                </a:solidFill>
              </a:rPr>
              <a:t>This will occur when the user clicks on the </a:t>
            </a:r>
            <a:r>
              <a:rPr lang="en-US" sz="1800" b="1" dirty="0">
                <a:solidFill>
                  <a:schemeClr val="bg2">
                    <a:lumMod val="60000"/>
                    <a:lumOff val="40000"/>
                  </a:schemeClr>
                </a:solidFill>
              </a:rPr>
              <a:t>navigate</a:t>
            </a:r>
            <a:r>
              <a:rPr lang="en-US" sz="1800" dirty="0">
                <a:solidFill>
                  <a:schemeClr val="bg2">
                    <a:lumMod val="60000"/>
                    <a:lumOff val="40000"/>
                  </a:schemeClr>
                </a:solidFill>
              </a:rPr>
              <a:t> button. </a:t>
            </a:r>
          </a:p>
        </p:txBody>
      </p:sp>
      <p:sp>
        <p:nvSpPr>
          <p:cNvPr id="32" name="Right Brace 31"/>
          <p:cNvSpPr/>
          <p:nvPr/>
        </p:nvSpPr>
        <p:spPr>
          <a:xfrm>
            <a:off x="7324540" y="4267200"/>
            <a:ext cx="609600" cy="2497348"/>
          </a:xfrm>
          <a:prstGeom prst="rightBrace">
            <a:avLst/>
          </a:prstGeom>
          <a:ln w="254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8082816" y="5058568"/>
            <a:ext cx="3852618" cy="646331"/>
          </a:xfrm>
          <a:prstGeom prst="rect">
            <a:avLst/>
          </a:prstGeom>
          <a:noFill/>
          <a:ln w="28575">
            <a:solidFill>
              <a:schemeClr val="bg2">
                <a:lumMod val="60000"/>
                <a:lumOff val="40000"/>
              </a:schemeClr>
            </a:solidFill>
          </a:ln>
        </p:spPr>
        <p:txBody>
          <a:bodyPr wrap="square" rtlCol="0">
            <a:spAutoFit/>
          </a:bodyPr>
          <a:lstStyle/>
          <a:p>
            <a:r>
              <a:rPr lang="en-US" sz="1800" dirty="0">
                <a:solidFill>
                  <a:schemeClr val="bg2">
                    <a:lumMod val="60000"/>
                    <a:lumOff val="40000"/>
                  </a:schemeClr>
                </a:solidFill>
              </a:rPr>
              <a:t>This will occur when the user clicks on the </a:t>
            </a:r>
            <a:r>
              <a:rPr lang="en-US" sz="1800" b="1" dirty="0">
                <a:solidFill>
                  <a:schemeClr val="bg2">
                    <a:lumMod val="60000"/>
                    <a:lumOff val="40000"/>
                  </a:schemeClr>
                </a:solidFill>
              </a:rPr>
              <a:t>finish</a:t>
            </a:r>
            <a:r>
              <a:rPr lang="en-US" sz="1800" dirty="0">
                <a:solidFill>
                  <a:schemeClr val="bg2">
                    <a:lumMod val="60000"/>
                    <a:lumOff val="40000"/>
                  </a:schemeClr>
                </a:solidFill>
              </a:rPr>
              <a:t> button. </a:t>
            </a:r>
          </a:p>
        </p:txBody>
      </p:sp>
    </p:spTree>
    <p:extLst>
      <p:ext uri="{BB962C8B-B14F-4D97-AF65-F5344CB8AC3E}">
        <p14:creationId xmlns:p14="http://schemas.microsoft.com/office/powerpoint/2010/main" val="36927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Contents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tx2">
                    <a:lumMod val="40000"/>
                    <a:lumOff val="60000"/>
                  </a:schemeClr>
                </a:solidFill>
              </a:rPr>
              <a:t>Introduction</a:t>
            </a:r>
          </a:p>
          <a:p>
            <a:pPr marL="0" indent="0">
              <a:buNone/>
            </a:pPr>
            <a:r>
              <a:rPr lang="en-US" dirty="0">
                <a:solidFill>
                  <a:schemeClr val="tx2">
                    <a:lumMod val="40000"/>
                    <a:lumOff val="60000"/>
                  </a:schemeClr>
                </a:solidFill>
              </a:rPr>
              <a:t>Possible Methods</a:t>
            </a:r>
          </a:p>
          <a:p>
            <a:pPr marL="0" indent="0">
              <a:buNone/>
            </a:pPr>
            <a:r>
              <a:rPr lang="en-US" dirty="0">
                <a:solidFill>
                  <a:schemeClr val="tx2">
                    <a:lumMod val="40000"/>
                    <a:lumOff val="60000"/>
                  </a:schemeClr>
                </a:solidFill>
              </a:rPr>
              <a:t>Use Case</a:t>
            </a:r>
          </a:p>
          <a:p>
            <a:pPr marL="0" indent="0">
              <a:buNone/>
            </a:pPr>
            <a:r>
              <a:rPr lang="en-US" dirty="0">
                <a:solidFill>
                  <a:schemeClr val="tx2">
                    <a:lumMod val="40000"/>
                    <a:lumOff val="60000"/>
                  </a:schemeClr>
                </a:solidFill>
              </a:rPr>
              <a:t>Software</a:t>
            </a:r>
          </a:p>
          <a:p>
            <a:pPr marL="0" indent="0">
              <a:buNone/>
            </a:pPr>
            <a:r>
              <a:rPr lang="en-US" dirty="0">
                <a:solidFill>
                  <a:schemeClr val="tx2">
                    <a:lumMod val="40000"/>
                    <a:lumOff val="60000"/>
                  </a:schemeClr>
                </a:solidFill>
              </a:rPr>
              <a:t>Data Flow Diagram</a:t>
            </a:r>
          </a:p>
          <a:p>
            <a:pPr marL="0" indent="0">
              <a:buNone/>
            </a:pPr>
            <a:r>
              <a:rPr lang="en-US" dirty="0">
                <a:solidFill>
                  <a:schemeClr val="tx2">
                    <a:lumMod val="40000"/>
                    <a:lumOff val="60000"/>
                  </a:schemeClr>
                </a:solidFill>
              </a:rPr>
              <a:t>Project Architecture</a:t>
            </a:r>
          </a:p>
          <a:p>
            <a:pPr marL="0" indent="0">
              <a:buNone/>
            </a:pPr>
            <a:r>
              <a:rPr lang="en-US" dirty="0">
                <a:solidFill>
                  <a:schemeClr val="tx2">
                    <a:lumMod val="40000"/>
                    <a:lumOff val="60000"/>
                  </a:schemeClr>
                </a:solidFill>
              </a:rPr>
              <a:t>Details</a:t>
            </a:r>
          </a:p>
          <a:p>
            <a:pPr marL="0" indent="0">
              <a:buNone/>
            </a:pPr>
            <a:r>
              <a:rPr lang="en-US" dirty="0">
                <a:solidFill>
                  <a:schemeClr val="tx2">
                    <a:lumMod val="40000"/>
                    <a:lumOff val="60000"/>
                  </a:schemeClr>
                </a:solidFill>
              </a:rPr>
              <a:t>Benefits</a:t>
            </a:r>
          </a:p>
          <a:p>
            <a:pPr marL="0" indent="0">
              <a:buNone/>
            </a:pPr>
            <a:r>
              <a:rPr lang="en-US" dirty="0">
                <a:solidFill>
                  <a:schemeClr val="tx2">
                    <a:lumMod val="40000"/>
                    <a:lumOff val="60000"/>
                  </a:schemeClr>
                </a:solidFill>
              </a:rPr>
              <a:t>Updates and Upgrades</a:t>
            </a:r>
          </a:p>
          <a:p>
            <a:pPr marL="0" indent="0">
              <a:buNone/>
            </a:pPr>
            <a:r>
              <a:rPr lang="en-US" dirty="0">
                <a:solidFill>
                  <a:schemeClr val="tx2">
                    <a:lumMod val="40000"/>
                    <a:lumOff val="60000"/>
                  </a:schemeClr>
                </a:solidFill>
              </a:rPr>
              <a:t>Licensing </a:t>
            </a:r>
          </a:p>
        </p:txBody>
      </p:sp>
    </p:spTree>
    <p:extLst>
      <p:ext uri="{BB962C8B-B14F-4D97-AF65-F5344CB8AC3E}">
        <p14:creationId xmlns:p14="http://schemas.microsoft.com/office/powerpoint/2010/main" val="252475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Android Code Part 4</a:t>
            </a:r>
          </a:p>
        </p:txBody>
      </p:sp>
      <p:pic>
        <p:nvPicPr>
          <p:cNvPr id="4" name="Picture 3"/>
          <p:cNvPicPr>
            <a:picLocks noChangeAspect="1"/>
          </p:cNvPicPr>
          <p:nvPr/>
        </p:nvPicPr>
        <p:blipFill>
          <a:blip r:embed="rId2"/>
          <a:stretch>
            <a:fillRect/>
          </a:stretch>
        </p:blipFill>
        <p:spPr>
          <a:xfrm>
            <a:off x="1293812" y="1524977"/>
            <a:ext cx="6767512" cy="4328292"/>
          </a:xfrm>
          <a:prstGeom prst="rect">
            <a:avLst/>
          </a:prstGeom>
        </p:spPr>
      </p:pic>
      <p:sp>
        <p:nvSpPr>
          <p:cNvPr id="5" name="Rectangle 4"/>
          <p:cNvSpPr/>
          <p:nvPr/>
        </p:nvSpPr>
        <p:spPr>
          <a:xfrm>
            <a:off x="1293812" y="1524977"/>
            <a:ext cx="6767512" cy="532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7" name="Straight Arrow Connector 6"/>
          <p:cNvCxnSpPr/>
          <p:nvPr/>
        </p:nvCxnSpPr>
        <p:spPr>
          <a:xfrm flipV="1">
            <a:off x="8137524" y="1788744"/>
            <a:ext cx="108108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218612" y="1447800"/>
            <a:ext cx="2895600" cy="923330"/>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When the location changes, longitudinal and latitudinal coordinates are captured. </a:t>
            </a:r>
          </a:p>
        </p:txBody>
      </p:sp>
      <p:sp>
        <p:nvSpPr>
          <p:cNvPr id="10" name="Rectangle 9"/>
          <p:cNvSpPr/>
          <p:nvPr/>
        </p:nvSpPr>
        <p:spPr>
          <a:xfrm>
            <a:off x="1598612" y="2104918"/>
            <a:ext cx="6400800" cy="34576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1" name="Straight Arrow Connector 10"/>
          <p:cNvCxnSpPr/>
          <p:nvPr/>
        </p:nvCxnSpPr>
        <p:spPr>
          <a:xfrm flipV="1">
            <a:off x="8190338" y="3673753"/>
            <a:ext cx="776288" cy="58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095640" y="3360564"/>
            <a:ext cx="2895600" cy="1200329"/>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Derives location address using the coordinates captured in the previous lines of code. </a:t>
            </a:r>
          </a:p>
        </p:txBody>
      </p:sp>
    </p:spTree>
    <p:extLst>
      <p:ext uri="{BB962C8B-B14F-4D97-AF65-F5344CB8AC3E}">
        <p14:creationId xmlns:p14="http://schemas.microsoft.com/office/powerpoint/2010/main" val="153290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Website</a:t>
            </a:r>
          </a:p>
        </p:txBody>
      </p:sp>
      <p:pic>
        <p:nvPicPr>
          <p:cNvPr id="4" name="Picture 3"/>
          <p:cNvPicPr>
            <a:picLocks noChangeAspect="1"/>
          </p:cNvPicPr>
          <p:nvPr/>
        </p:nvPicPr>
        <p:blipFill>
          <a:blip r:embed="rId2"/>
          <a:stretch>
            <a:fillRect/>
          </a:stretch>
        </p:blipFill>
        <p:spPr>
          <a:xfrm>
            <a:off x="1218347" y="1519115"/>
            <a:ext cx="5180786" cy="2463800"/>
          </a:xfrm>
          <a:prstGeom prst="rect">
            <a:avLst/>
          </a:prstGeom>
        </p:spPr>
      </p:pic>
      <p:pic>
        <p:nvPicPr>
          <p:cNvPr id="5" name="Picture 4"/>
          <p:cNvPicPr>
            <a:picLocks noChangeAspect="1"/>
          </p:cNvPicPr>
          <p:nvPr/>
        </p:nvPicPr>
        <p:blipFill>
          <a:blip r:embed="rId3"/>
          <a:stretch>
            <a:fillRect/>
          </a:stretch>
        </p:blipFill>
        <p:spPr>
          <a:xfrm>
            <a:off x="6403406" y="4003430"/>
            <a:ext cx="5588669" cy="2244970"/>
          </a:xfrm>
          <a:prstGeom prst="rect">
            <a:avLst/>
          </a:prstGeom>
        </p:spPr>
      </p:pic>
      <p:cxnSp>
        <p:nvCxnSpPr>
          <p:cNvPr id="6" name="Straight Arrow Connector 5"/>
          <p:cNvCxnSpPr/>
          <p:nvPr/>
        </p:nvCxnSpPr>
        <p:spPr>
          <a:xfrm flipV="1">
            <a:off x="6551612" y="2209800"/>
            <a:ext cx="108108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04735" y="2025134"/>
            <a:ext cx="2895600" cy="369332"/>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The Home Page</a:t>
            </a:r>
          </a:p>
        </p:txBody>
      </p:sp>
      <p:cxnSp>
        <p:nvCxnSpPr>
          <p:cNvPr id="8" name="Straight Arrow Connector 7"/>
          <p:cNvCxnSpPr/>
          <p:nvPr/>
        </p:nvCxnSpPr>
        <p:spPr>
          <a:xfrm flipH="1">
            <a:off x="4875212" y="5125914"/>
            <a:ext cx="1400987"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7212" y="4941248"/>
            <a:ext cx="3352800" cy="369332"/>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A snippet of the Trip Data Page</a:t>
            </a:r>
          </a:p>
        </p:txBody>
      </p:sp>
    </p:spTree>
    <p:extLst>
      <p:ext uri="{BB962C8B-B14F-4D97-AF65-F5344CB8AC3E}">
        <p14:creationId xmlns:p14="http://schemas.microsoft.com/office/powerpoint/2010/main" val="303840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How to get the Data from Firebase? </a:t>
            </a:r>
          </a:p>
        </p:txBody>
      </p:sp>
      <p:graphicFrame>
        <p:nvGraphicFramePr>
          <p:cNvPr id="4" name="Diagram 3"/>
          <p:cNvGraphicFramePr/>
          <p:nvPr>
            <p:extLst>
              <p:ext uri="{D42A27DB-BD31-4B8C-83A1-F6EECF244321}">
                <p14:modId xmlns:p14="http://schemas.microsoft.com/office/powerpoint/2010/main" val="1694373177"/>
              </p:ext>
            </p:extLst>
          </p:nvPr>
        </p:nvGraphicFramePr>
        <p:xfrm>
          <a:off x="989012" y="886618"/>
          <a:ext cx="10692341"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90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13" y="2286000"/>
            <a:ext cx="5105400" cy="1223963"/>
          </a:xfrm>
        </p:spPr>
        <p:txBody>
          <a:bodyPr/>
          <a:lstStyle/>
          <a:p>
            <a:r>
              <a:rPr lang="en-US" dirty="0">
                <a:solidFill>
                  <a:schemeClr val="accent1"/>
                </a:solidFill>
              </a:rPr>
              <a:t>Important Webpage Code</a:t>
            </a:r>
          </a:p>
        </p:txBody>
      </p:sp>
    </p:spTree>
    <p:extLst>
      <p:ext uri="{BB962C8B-B14F-4D97-AF65-F5344CB8AC3E}">
        <p14:creationId xmlns:p14="http://schemas.microsoft.com/office/powerpoint/2010/main" val="220306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Webpage Code Part 1</a:t>
            </a:r>
          </a:p>
        </p:txBody>
      </p:sp>
      <p:pic>
        <p:nvPicPr>
          <p:cNvPr id="4" name="Picture 3"/>
          <p:cNvPicPr>
            <a:picLocks noChangeAspect="1"/>
          </p:cNvPicPr>
          <p:nvPr/>
        </p:nvPicPr>
        <p:blipFill>
          <a:blip r:embed="rId2"/>
          <a:stretch>
            <a:fillRect/>
          </a:stretch>
        </p:blipFill>
        <p:spPr>
          <a:xfrm>
            <a:off x="1065212" y="1495669"/>
            <a:ext cx="7999412" cy="3944411"/>
          </a:xfrm>
          <a:prstGeom prst="rect">
            <a:avLst/>
          </a:prstGeom>
        </p:spPr>
      </p:pic>
      <p:sp>
        <p:nvSpPr>
          <p:cNvPr id="5" name="Right Brace 4"/>
          <p:cNvSpPr/>
          <p:nvPr/>
        </p:nvSpPr>
        <p:spPr>
          <a:xfrm>
            <a:off x="9142412" y="1495669"/>
            <a:ext cx="457200" cy="394441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904412" y="2998883"/>
            <a:ext cx="2133600" cy="923330"/>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Sample Bootstrap template usage for the home page. </a:t>
            </a:r>
          </a:p>
        </p:txBody>
      </p:sp>
    </p:spTree>
    <p:extLst>
      <p:ext uri="{BB962C8B-B14F-4D97-AF65-F5344CB8AC3E}">
        <p14:creationId xmlns:p14="http://schemas.microsoft.com/office/powerpoint/2010/main" val="244972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Webpage Code Part 2</a:t>
            </a:r>
          </a:p>
        </p:txBody>
      </p:sp>
      <p:pic>
        <p:nvPicPr>
          <p:cNvPr id="4" name="Picture 3"/>
          <p:cNvPicPr>
            <a:picLocks noChangeAspect="1"/>
          </p:cNvPicPr>
          <p:nvPr/>
        </p:nvPicPr>
        <p:blipFill>
          <a:blip r:embed="rId2"/>
          <a:stretch>
            <a:fillRect/>
          </a:stretch>
        </p:blipFill>
        <p:spPr>
          <a:xfrm>
            <a:off x="1231949" y="1600200"/>
            <a:ext cx="7237412" cy="3852751"/>
          </a:xfrm>
          <a:prstGeom prst="rect">
            <a:avLst/>
          </a:prstGeom>
        </p:spPr>
      </p:pic>
      <p:sp>
        <p:nvSpPr>
          <p:cNvPr id="5" name="Right Brace 4"/>
          <p:cNvSpPr/>
          <p:nvPr/>
        </p:nvSpPr>
        <p:spPr>
          <a:xfrm>
            <a:off x="8532812" y="1681369"/>
            <a:ext cx="457200" cy="369041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218612" y="3064909"/>
            <a:ext cx="2133600" cy="923330"/>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The Search Function Setup with HTML and Bootstrap. </a:t>
            </a:r>
          </a:p>
        </p:txBody>
      </p:sp>
    </p:spTree>
    <p:extLst>
      <p:ext uri="{BB962C8B-B14F-4D97-AF65-F5344CB8AC3E}">
        <p14:creationId xmlns:p14="http://schemas.microsoft.com/office/powerpoint/2010/main" val="69302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Webpage Code Part 3</a:t>
            </a:r>
          </a:p>
        </p:txBody>
      </p:sp>
      <p:pic>
        <p:nvPicPr>
          <p:cNvPr id="4" name="Picture 3"/>
          <p:cNvPicPr>
            <a:picLocks noChangeAspect="1"/>
          </p:cNvPicPr>
          <p:nvPr/>
        </p:nvPicPr>
        <p:blipFill>
          <a:blip r:embed="rId2"/>
          <a:stretch>
            <a:fillRect/>
          </a:stretch>
        </p:blipFill>
        <p:spPr>
          <a:xfrm>
            <a:off x="1218883" y="2057400"/>
            <a:ext cx="7563504" cy="2746169"/>
          </a:xfrm>
          <a:prstGeom prst="rect">
            <a:avLst/>
          </a:prstGeom>
        </p:spPr>
      </p:pic>
      <p:sp>
        <p:nvSpPr>
          <p:cNvPr id="5" name="Right Brace 4"/>
          <p:cNvSpPr/>
          <p:nvPr/>
        </p:nvSpPr>
        <p:spPr>
          <a:xfrm>
            <a:off x="8913812" y="2057400"/>
            <a:ext cx="381000" cy="2743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467642" y="2967335"/>
            <a:ext cx="2133600" cy="923330"/>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Initial Firebase and Script setup for the upcoming functions. </a:t>
            </a:r>
          </a:p>
        </p:txBody>
      </p:sp>
    </p:spTree>
    <p:extLst>
      <p:ext uri="{BB962C8B-B14F-4D97-AF65-F5344CB8AC3E}">
        <p14:creationId xmlns:p14="http://schemas.microsoft.com/office/powerpoint/2010/main" val="296684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Webpage Code Part 4</a:t>
            </a:r>
          </a:p>
        </p:txBody>
      </p:sp>
      <p:pic>
        <p:nvPicPr>
          <p:cNvPr id="4" name="Picture 3"/>
          <p:cNvPicPr>
            <a:picLocks noChangeAspect="1"/>
          </p:cNvPicPr>
          <p:nvPr/>
        </p:nvPicPr>
        <p:blipFill>
          <a:blip r:embed="rId2"/>
          <a:stretch>
            <a:fillRect/>
          </a:stretch>
        </p:blipFill>
        <p:spPr>
          <a:xfrm>
            <a:off x="1218883" y="1600200"/>
            <a:ext cx="4054642" cy="3562918"/>
          </a:xfrm>
          <a:prstGeom prst="rect">
            <a:avLst/>
          </a:prstGeom>
        </p:spPr>
      </p:pic>
      <p:pic>
        <p:nvPicPr>
          <p:cNvPr id="5" name="Picture 4"/>
          <p:cNvPicPr>
            <a:picLocks noChangeAspect="1"/>
          </p:cNvPicPr>
          <p:nvPr/>
        </p:nvPicPr>
        <p:blipFill>
          <a:blip r:embed="rId3"/>
          <a:stretch>
            <a:fillRect/>
          </a:stretch>
        </p:blipFill>
        <p:spPr>
          <a:xfrm>
            <a:off x="5273525" y="1600200"/>
            <a:ext cx="6578108" cy="1861105"/>
          </a:xfrm>
          <a:prstGeom prst="rect">
            <a:avLst/>
          </a:prstGeom>
        </p:spPr>
      </p:pic>
      <p:sp>
        <p:nvSpPr>
          <p:cNvPr id="6" name="Right Brace 5"/>
          <p:cNvSpPr/>
          <p:nvPr/>
        </p:nvSpPr>
        <p:spPr>
          <a:xfrm rot="5400000">
            <a:off x="3026540" y="3380250"/>
            <a:ext cx="464116" cy="4029853"/>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436812" y="5715000"/>
            <a:ext cx="2133600" cy="923330"/>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Search Function when the user clicks on the button. </a:t>
            </a:r>
          </a:p>
        </p:txBody>
      </p:sp>
      <p:pic>
        <p:nvPicPr>
          <p:cNvPr id="8" name="Picture 7"/>
          <p:cNvPicPr>
            <a:picLocks noChangeAspect="1"/>
          </p:cNvPicPr>
          <p:nvPr/>
        </p:nvPicPr>
        <p:blipFill>
          <a:blip r:embed="rId4"/>
          <a:stretch>
            <a:fillRect/>
          </a:stretch>
        </p:blipFill>
        <p:spPr>
          <a:xfrm>
            <a:off x="5551033" y="3608900"/>
            <a:ext cx="6300600" cy="2286000"/>
          </a:xfrm>
          <a:prstGeom prst="rect">
            <a:avLst/>
          </a:prstGeom>
        </p:spPr>
      </p:pic>
    </p:spTree>
    <p:extLst>
      <p:ext uri="{BB962C8B-B14F-4D97-AF65-F5344CB8AC3E}">
        <p14:creationId xmlns:p14="http://schemas.microsoft.com/office/powerpoint/2010/main" val="180941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Webpage Code Part 5</a:t>
            </a:r>
          </a:p>
        </p:txBody>
      </p:sp>
      <p:pic>
        <p:nvPicPr>
          <p:cNvPr id="4" name="Picture 3"/>
          <p:cNvPicPr>
            <a:picLocks noChangeAspect="1"/>
          </p:cNvPicPr>
          <p:nvPr/>
        </p:nvPicPr>
        <p:blipFill>
          <a:blip r:embed="rId2"/>
          <a:stretch>
            <a:fillRect/>
          </a:stretch>
        </p:blipFill>
        <p:spPr>
          <a:xfrm>
            <a:off x="1370012" y="1600200"/>
            <a:ext cx="4146457" cy="3200400"/>
          </a:xfrm>
          <a:prstGeom prst="rect">
            <a:avLst/>
          </a:prstGeom>
        </p:spPr>
      </p:pic>
      <p:pic>
        <p:nvPicPr>
          <p:cNvPr id="5" name="Picture 4"/>
          <p:cNvPicPr>
            <a:picLocks noChangeAspect="1"/>
          </p:cNvPicPr>
          <p:nvPr/>
        </p:nvPicPr>
        <p:blipFill>
          <a:blip r:embed="rId3"/>
          <a:stretch>
            <a:fillRect/>
          </a:stretch>
        </p:blipFill>
        <p:spPr>
          <a:xfrm>
            <a:off x="1368424" y="4832838"/>
            <a:ext cx="4162329" cy="1491762"/>
          </a:xfrm>
          <a:prstGeom prst="rect">
            <a:avLst/>
          </a:prstGeom>
        </p:spPr>
      </p:pic>
      <p:sp>
        <p:nvSpPr>
          <p:cNvPr id="6" name="Right Brace 5"/>
          <p:cNvSpPr/>
          <p:nvPr/>
        </p:nvSpPr>
        <p:spPr>
          <a:xfrm>
            <a:off x="5637212" y="1600200"/>
            <a:ext cx="914400" cy="4724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658071" y="3581400"/>
            <a:ext cx="2133600" cy="923330"/>
          </a:xfrm>
          <a:prstGeom prst="rect">
            <a:avLst/>
          </a:prstGeom>
          <a:noFill/>
          <a:ln w="28575">
            <a:solidFill>
              <a:schemeClr val="tx1">
                <a:lumMod val="85000"/>
              </a:schemeClr>
            </a:solidFill>
          </a:ln>
        </p:spPr>
        <p:txBody>
          <a:bodyPr wrap="square" rtlCol="0">
            <a:spAutoFit/>
          </a:bodyPr>
          <a:lstStyle/>
          <a:p>
            <a:r>
              <a:rPr lang="en-US" sz="1800" dirty="0">
                <a:solidFill>
                  <a:schemeClr val="tx1">
                    <a:lumMod val="85000"/>
                  </a:schemeClr>
                </a:solidFill>
              </a:rPr>
              <a:t>Display data to the User in the form of a table. </a:t>
            </a:r>
          </a:p>
        </p:txBody>
      </p:sp>
    </p:spTree>
    <p:extLst>
      <p:ext uri="{BB962C8B-B14F-4D97-AF65-F5344CB8AC3E}">
        <p14:creationId xmlns:p14="http://schemas.microsoft.com/office/powerpoint/2010/main" val="12486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Benefits</a:t>
            </a:r>
          </a:p>
        </p:txBody>
      </p:sp>
      <p:sp>
        <p:nvSpPr>
          <p:cNvPr id="3" name="Content Placeholder 2"/>
          <p:cNvSpPr>
            <a:spLocks noGrp="1"/>
          </p:cNvSpPr>
          <p:nvPr>
            <p:ph idx="1"/>
          </p:nvPr>
        </p:nvSpPr>
        <p:spPr/>
        <p:txBody>
          <a:bodyPr/>
          <a:lstStyle/>
          <a:p>
            <a:r>
              <a:rPr lang="en-US" dirty="0"/>
              <a:t>Knowing where you go. </a:t>
            </a:r>
          </a:p>
          <a:p>
            <a:r>
              <a:rPr lang="en-US" dirty="0"/>
              <a:t>Managing your drive time and reducing or increasing visits to a certain place after analyzing the data. </a:t>
            </a:r>
          </a:p>
        </p:txBody>
      </p:sp>
    </p:spTree>
    <p:extLst>
      <p:ext uri="{BB962C8B-B14F-4D97-AF65-F5344CB8AC3E}">
        <p14:creationId xmlns:p14="http://schemas.microsoft.com/office/powerpoint/2010/main" val="200660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Introduction</a:t>
            </a:r>
          </a:p>
        </p:txBody>
      </p:sp>
      <p:sp>
        <p:nvSpPr>
          <p:cNvPr id="3" name="Content Placeholder 2"/>
          <p:cNvSpPr>
            <a:spLocks noGrp="1"/>
          </p:cNvSpPr>
          <p:nvPr>
            <p:ph idx="1"/>
          </p:nvPr>
        </p:nvSpPr>
        <p:spPr/>
        <p:txBody>
          <a:bodyPr/>
          <a:lstStyle/>
          <a:p>
            <a:r>
              <a:rPr lang="en-US" dirty="0">
                <a:solidFill>
                  <a:schemeClr val="tx2">
                    <a:lumMod val="40000"/>
                    <a:lumOff val="60000"/>
                  </a:schemeClr>
                </a:solidFill>
              </a:rPr>
              <a:t>Most of the people in the United States use cars as the major means of transportation. This fact lead me think if there could be a way of capturing the data of where the people travel. </a:t>
            </a:r>
          </a:p>
          <a:p>
            <a:r>
              <a:rPr lang="en-US" dirty="0">
                <a:solidFill>
                  <a:schemeClr val="tx2">
                    <a:lumMod val="40000"/>
                    <a:lumOff val="60000"/>
                  </a:schemeClr>
                </a:solidFill>
              </a:rPr>
              <a:t>This intuition became my project – My Trip Recorder</a:t>
            </a:r>
          </a:p>
          <a:p>
            <a:endParaRPr lang="en-US" dirty="0">
              <a:solidFill>
                <a:schemeClr val="tx2">
                  <a:lumMod val="40000"/>
                  <a:lumOff val="60000"/>
                </a:schemeClr>
              </a:solidFill>
            </a:endParaRPr>
          </a:p>
          <a:p>
            <a:pPr marL="0" indent="0">
              <a:buNone/>
            </a:pPr>
            <a:endParaRPr lang="en-US" dirty="0">
              <a:solidFill>
                <a:schemeClr val="tx2">
                  <a:lumMod val="40000"/>
                  <a:lumOff val="60000"/>
                </a:schemeClr>
              </a:solidFill>
            </a:endParaRPr>
          </a:p>
        </p:txBody>
      </p:sp>
    </p:spTree>
    <p:extLst>
      <p:ext uri="{BB962C8B-B14F-4D97-AF65-F5344CB8AC3E}">
        <p14:creationId xmlns:p14="http://schemas.microsoft.com/office/powerpoint/2010/main" val="19486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Upgrades and Updates</a:t>
            </a:r>
          </a:p>
        </p:txBody>
      </p:sp>
      <p:sp>
        <p:nvSpPr>
          <p:cNvPr id="8" name="TextBox 7"/>
          <p:cNvSpPr txBox="1"/>
          <p:nvPr/>
        </p:nvSpPr>
        <p:spPr>
          <a:xfrm>
            <a:off x="1945786" y="2908756"/>
            <a:ext cx="1828800" cy="430887"/>
          </a:xfrm>
          <a:prstGeom prst="rect">
            <a:avLst/>
          </a:prstGeom>
          <a:noFill/>
          <a:ln w="28575">
            <a:solidFill>
              <a:schemeClr val="tx1">
                <a:lumMod val="85000"/>
              </a:schemeClr>
            </a:solidFill>
          </a:ln>
        </p:spPr>
        <p:txBody>
          <a:bodyPr wrap="square" rtlCol="0">
            <a:spAutoFit/>
          </a:bodyPr>
          <a:lstStyle/>
          <a:p>
            <a:r>
              <a:rPr lang="en-US" sz="2200" dirty="0">
                <a:solidFill>
                  <a:schemeClr val="tx2">
                    <a:lumMod val="40000"/>
                    <a:lumOff val="60000"/>
                  </a:schemeClr>
                </a:solidFill>
              </a:rPr>
              <a:t>Android Auto </a:t>
            </a:r>
          </a:p>
        </p:txBody>
      </p:sp>
      <p:cxnSp>
        <p:nvCxnSpPr>
          <p:cNvPr id="9" name="Straight Arrow Connector 8"/>
          <p:cNvCxnSpPr/>
          <p:nvPr/>
        </p:nvCxnSpPr>
        <p:spPr>
          <a:xfrm>
            <a:off x="4189412" y="3124200"/>
            <a:ext cx="1295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42012" y="2231120"/>
            <a:ext cx="4876800" cy="2123658"/>
          </a:xfrm>
          <a:prstGeom prst="rect">
            <a:avLst/>
          </a:prstGeom>
          <a:noFill/>
          <a:ln w="28575">
            <a:solidFill>
              <a:schemeClr val="bg2">
                <a:lumMod val="40000"/>
                <a:lumOff val="60000"/>
              </a:schemeClr>
            </a:solidFill>
          </a:ln>
        </p:spPr>
        <p:txBody>
          <a:bodyPr wrap="square" rtlCol="0">
            <a:spAutoFit/>
          </a:bodyPr>
          <a:lstStyle/>
          <a:p>
            <a:r>
              <a:rPr lang="en-US" sz="2200" dirty="0">
                <a:solidFill>
                  <a:schemeClr val="bg2">
                    <a:lumMod val="40000"/>
                    <a:lumOff val="60000"/>
                  </a:schemeClr>
                </a:solidFill>
              </a:rPr>
              <a:t>Android Auto is a car based smart Android device. This will be attached to the car so that when the user turns on their car, the app screen will popup enabling the user to enter their trip name to capture data. </a:t>
            </a:r>
          </a:p>
        </p:txBody>
      </p:sp>
    </p:spTree>
    <p:extLst>
      <p:ext uri="{BB962C8B-B14F-4D97-AF65-F5344CB8AC3E}">
        <p14:creationId xmlns:p14="http://schemas.microsoft.com/office/powerpoint/2010/main" val="300901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Licensing </a:t>
            </a:r>
          </a:p>
        </p:txBody>
      </p:sp>
      <p:sp>
        <p:nvSpPr>
          <p:cNvPr id="3" name="Content Placeholder 2"/>
          <p:cNvSpPr>
            <a:spLocks noGrp="1"/>
          </p:cNvSpPr>
          <p:nvPr>
            <p:ph idx="1"/>
          </p:nvPr>
        </p:nvSpPr>
        <p:spPr/>
        <p:txBody>
          <a:bodyPr/>
          <a:lstStyle/>
          <a:p>
            <a:r>
              <a:rPr lang="en-US" dirty="0"/>
              <a:t>Firebase: Google Cloud Platform License, grants SSL certificate</a:t>
            </a:r>
          </a:p>
          <a:p>
            <a:r>
              <a:rPr lang="en-US" dirty="0"/>
              <a:t>Android App: Google Play Licensing</a:t>
            </a:r>
          </a:p>
          <a:p>
            <a:r>
              <a:rPr lang="en-US" dirty="0"/>
              <a:t>Android Studio: </a:t>
            </a:r>
            <a:r>
              <a:rPr lang="en-US" dirty="0"/>
              <a:t>Apache Software License</a:t>
            </a:r>
          </a:p>
          <a:p>
            <a:r>
              <a:rPr lang="en-US" dirty="0"/>
              <a:t>The rest are open source. </a:t>
            </a:r>
          </a:p>
          <a:p>
            <a:endParaRPr lang="en-US" dirty="0"/>
          </a:p>
          <a:p>
            <a:endParaRPr lang="en-US" dirty="0"/>
          </a:p>
        </p:txBody>
      </p:sp>
    </p:spTree>
    <p:extLst>
      <p:ext uri="{BB962C8B-B14F-4D97-AF65-F5344CB8AC3E}">
        <p14:creationId xmlns:p14="http://schemas.microsoft.com/office/powerpoint/2010/main" val="384170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212" y="3048000"/>
            <a:ext cx="2589529" cy="812800"/>
          </a:xfrm>
        </p:spPr>
        <p:txBody>
          <a:bodyPr/>
          <a:lstStyle/>
          <a:p>
            <a:r>
              <a:rPr lang="en-US" dirty="0"/>
              <a:t>Thank You!</a:t>
            </a:r>
          </a:p>
        </p:txBody>
      </p:sp>
    </p:spTree>
    <p:extLst>
      <p:ext uri="{BB962C8B-B14F-4D97-AF65-F5344CB8AC3E}">
        <p14:creationId xmlns:p14="http://schemas.microsoft.com/office/powerpoint/2010/main" val="294800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Methods of achieving this goal	 Part 1</a:t>
            </a:r>
          </a:p>
        </p:txBody>
      </p:sp>
      <p:sp>
        <p:nvSpPr>
          <p:cNvPr id="4" name="TextBox 3"/>
          <p:cNvSpPr txBox="1"/>
          <p:nvPr/>
        </p:nvSpPr>
        <p:spPr>
          <a:xfrm>
            <a:off x="952500" y="1646703"/>
            <a:ext cx="3541712" cy="461665"/>
          </a:xfrm>
          <a:prstGeom prst="rect">
            <a:avLst/>
          </a:prstGeom>
          <a:noFill/>
          <a:ln w="28575">
            <a:solidFill>
              <a:schemeClr val="tx1">
                <a:lumMod val="85000"/>
              </a:schemeClr>
            </a:solidFill>
          </a:ln>
        </p:spPr>
        <p:txBody>
          <a:bodyPr wrap="square" rtlCol="0">
            <a:spAutoFit/>
          </a:bodyPr>
          <a:lstStyle/>
          <a:p>
            <a:r>
              <a:rPr lang="en-US" dirty="0" err="1">
                <a:solidFill>
                  <a:schemeClr val="tx1">
                    <a:lumMod val="85000"/>
                  </a:schemeClr>
                </a:solidFill>
              </a:rPr>
              <a:t>OpenXC</a:t>
            </a:r>
            <a:r>
              <a:rPr lang="en-US" dirty="0">
                <a:solidFill>
                  <a:schemeClr val="tx1">
                    <a:lumMod val="85000"/>
                  </a:schemeClr>
                </a:solidFill>
              </a:rPr>
              <a:t> Vehicle Interface </a:t>
            </a:r>
          </a:p>
        </p:txBody>
      </p:sp>
      <p:sp>
        <p:nvSpPr>
          <p:cNvPr id="8" name="TextBox 7"/>
          <p:cNvSpPr txBox="1"/>
          <p:nvPr/>
        </p:nvSpPr>
        <p:spPr>
          <a:xfrm>
            <a:off x="4996314" y="1964493"/>
            <a:ext cx="3619500" cy="1446550"/>
          </a:xfrm>
          <a:prstGeom prst="rect">
            <a:avLst/>
          </a:prstGeom>
          <a:noFill/>
          <a:ln w="28575">
            <a:solidFill>
              <a:schemeClr val="bg2">
                <a:lumMod val="40000"/>
                <a:lumOff val="60000"/>
              </a:schemeClr>
            </a:solidFill>
          </a:ln>
        </p:spPr>
        <p:txBody>
          <a:bodyPr wrap="square" rtlCol="0">
            <a:spAutoFit/>
          </a:bodyPr>
          <a:lstStyle/>
          <a:p>
            <a:r>
              <a:rPr lang="en-US" sz="2200" dirty="0">
                <a:solidFill>
                  <a:schemeClr val="bg2">
                    <a:lumMod val="40000"/>
                    <a:lumOff val="60000"/>
                  </a:schemeClr>
                </a:solidFill>
              </a:rPr>
              <a:t>This is a platform that supports mobile applications to gather data from the car’s OBD port. </a:t>
            </a:r>
          </a:p>
        </p:txBody>
      </p:sp>
      <p:cxnSp>
        <p:nvCxnSpPr>
          <p:cNvPr id="11" name="Straight Connector 10"/>
          <p:cNvCxnSpPr/>
          <p:nvPr/>
        </p:nvCxnSpPr>
        <p:spPr>
          <a:xfrm>
            <a:off x="2513012" y="2277975"/>
            <a:ext cx="0" cy="37845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84612" y="2590799"/>
            <a:ext cx="914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71909" y="2375356"/>
            <a:ext cx="860303" cy="430887"/>
          </a:xfrm>
          <a:prstGeom prst="rect">
            <a:avLst/>
          </a:prstGeom>
          <a:noFill/>
          <a:ln w="28575">
            <a:solidFill>
              <a:schemeClr val="tx1">
                <a:lumMod val="75000"/>
              </a:schemeClr>
            </a:solidFill>
          </a:ln>
        </p:spPr>
        <p:txBody>
          <a:bodyPr wrap="square" rtlCol="0">
            <a:spAutoFit/>
          </a:bodyPr>
          <a:lstStyle/>
          <a:p>
            <a:r>
              <a:rPr lang="en-US" sz="2200" dirty="0">
                <a:solidFill>
                  <a:schemeClr val="tx1">
                    <a:lumMod val="75000"/>
                  </a:schemeClr>
                </a:solidFill>
              </a:rPr>
              <a:t>What</a:t>
            </a:r>
          </a:p>
        </p:txBody>
      </p:sp>
      <p:sp>
        <p:nvSpPr>
          <p:cNvPr id="16" name="TextBox 15"/>
          <p:cNvSpPr txBox="1"/>
          <p:nvPr/>
        </p:nvSpPr>
        <p:spPr>
          <a:xfrm>
            <a:off x="2821039" y="3859199"/>
            <a:ext cx="1307542" cy="430887"/>
          </a:xfrm>
          <a:prstGeom prst="rect">
            <a:avLst/>
          </a:prstGeom>
          <a:noFill/>
          <a:ln w="28575">
            <a:solidFill>
              <a:schemeClr val="tx1">
                <a:lumMod val="75000"/>
              </a:schemeClr>
            </a:solidFill>
          </a:ln>
        </p:spPr>
        <p:txBody>
          <a:bodyPr wrap="square" rtlCol="0">
            <a:spAutoFit/>
          </a:bodyPr>
          <a:lstStyle/>
          <a:p>
            <a:r>
              <a:rPr lang="en-US" sz="2200" dirty="0">
                <a:solidFill>
                  <a:schemeClr val="tx1">
                    <a:lumMod val="75000"/>
                  </a:schemeClr>
                </a:solidFill>
              </a:rPr>
              <a:t>Examples</a:t>
            </a:r>
          </a:p>
        </p:txBody>
      </p:sp>
      <p:cxnSp>
        <p:nvCxnSpPr>
          <p:cNvPr id="17" name="Straight Arrow Connector 16"/>
          <p:cNvCxnSpPr/>
          <p:nvPr/>
        </p:nvCxnSpPr>
        <p:spPr>
          <a:xfrm>
            <a:off x="4282594" y="4074640"/>
            <a:ext cx="49144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28053" y="3689921"/>
            <a:ext cx="3619500" cy="769441"/>
          </a:xfrm>
          <a:prstGeom prst="rect">
            <a:avLst/>
          </a:prstGeom>
          <a:noFill/>
          <a:ln w="28575">
            <a:solidFill>
              <a:schemeClr val="bg2">
                <a:lumMod val="40000"/>
                <a:lumOff val="60000"/>
              </a:schemeClr>
            </a:solidFill>
          </a:ln>
        </p:spPr>
        <p:txBody>
          <a:bodyPr wrap="square" rtlCol="0">
            <a:spAutoFit/>
          </a:bodyPr>
          <a:lstStyle/>
          <a:p>
            <a:r>
              <a:rPr lang="en-US" sz="2200" dirty="0">
                <a:solidFill>
                  <a:schemeClr val="bg2">
                    <a:lumMod val="40000"/>
                    <a:lumOff val="60000"/>
                  </a:schemeClr>
                </a:solidFill>
              </a:rPr>
              <a:t>Ignition status, RPM, speed, break status, fuel level etc. </a:t>
            </a:r>
          </a:p>
        </p:txBody>
      </p:sp>
      <p:sp>
        <p:nvSpPr>
          <p:cNvPr id="19" name="TextBox 18"/>
          <p:cNvSpPr txBox="1"/>
          <p:nvPr/>
        </p:nvSpPr>
        <p:spPr>
          <a:xfrm>
            <a:off x="2893831" y="5433086"/>
            <a:ext cx="747274" cy="430887"/>
          </a:xfrm>
          <a:prstGeom prst="rect">
            <a:avLst/>
          </a:prstGeom>
          <a:noFill/>
          <a:ln w="28575">
            <a:solidFill>
              <a:schemeClr val="tx1">
                <a:lumMod val="75000"/>
              </a:schemeClr>
            </a:solidFill>
          </a:ln>
        </p:spPr>
        <p:txBody>
          <a:bodyPr wrap="square" rtlCol="0">
            <a:spAutoFit/>
          </a:bodyPr>
          <a:lstStyle/>
          <a:p>
            <a:r>
              <a:rPr lang="en-US" sz="2200" dirty="0">
                <a:solidFill>
                  <a:schemeClr val="tx1">
                    <a:lumMod val="75000"/>
                  </a:schemeClr>
                </a:solidFill>
              </a:rPr>
              <a:t>Uses</a:t>
            </a:r>
          </a:p>
        </p:txBody>
      </p:sp>
      <p:cxnSp>
        <p:nvCxnSpPr>
          <p:cNvPr id="20" name="Straight Arrow Connector 19"/>
          <p:cNvCxnSpPr/>
          <p:nvPr/>
        </p:nvCxnSpPr>
        <p:spPr>
          <a:xfrm>
            <a:off x="3884612" y="5648530"/>
            <a:ext cx="914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64565" y="4925255"/>
            <a:ext cx="3619500" cy="1446550"/>
          </a:xfrm>
          <a:prstGeom prst="rect">
            <a:avLst/>
          </a:prstGeom>
          <a:noFill/>
          <a:ln w="28575">
            <a:solidFill>
              <a:schemeClr val="bg2">
                <a:lumMod val="40000"/>
                <a:lumOff val="60000"/>
              </a:schemeClr>
            </a:solidFill>
          </a:ln>
        </p:spPr>
        <p:txBody>
          <a:bodyPr wrap="square" rtlCol="0">
            <a:spAutoFit/>
          </a:bodyPr>
          <a:lstStyle/>
          <a:p>
            <a:r>
              <a:rPr lang="en-US" sz="2200" dirty="0">
                <a:solidFill>
                  <a:schemeClr val="bg2">
                    <a:lumMod val="40000"/>
                    <a:lumOff val="60000"/>
                  </a:schemeClr>
                </a:solidFill>
              </a:rPr>
              <a:t>Track a vehicle and its status, monitor the vehicle’s route, and perform automated functions. </a:t>
            </a:r>
          </a:p>
        </p:txBody>
      </p:sp>
      <p:sp>
        <p:nvSpPr>
          <p:cNvPr id="31" name="TextBox 30"/>
          <p:cNvSpPr txBox="1"/>
          <p:nvPr/>
        </p:nvSpPr>
        <p:spPr>
          <a:xfrm>
            <a:off x="9347025" y="3411043"/>
            <a:ext cx="2514600" cy="1200329"/>
          </a:xfrm>
          <a:prstGeom prst="rect">
            <a:avLst/>
          </a:prstGeom>
          <a:noFill/>
          <a:ln w="28575">
            <a:solidFill>
              <a:schemeClr val="tx1">
                <a:lumMod val="85000"/>
              </a:schemeClr>
            </a:solidFill>
          </a:ln>
        </p:spPr>
        <p:txBody>
          <a:bodyPr wrap="square" rtlCol="0">
            <a:spAutoFit/>
          </a:bodyPr>
          <a:lstStyle/>
          <a:p>
            <a:r>
              <a:rPr lang="en-US" dirty="0">
                <a:solidFill>
                  <a:schemeClr val="tx1">
                    <a:lumMod val="75000"/>
                  </a:schemeClr>
                </a:solidFill>
              </a:rPr>
              <a:t>Very customized to work with your car. </a:t>
            </a:r>
          </a:p>
        </p:txBody>
      </p:sp>
      <p:cxnSp>
        <p:nvCxnSpPr>
          <p:cNvPr id="32" name="Straight Arrow Connector 31"/>
          <p:cNvCxnSpPr/>
          <p:nvPr/>
        </p:nvCxnSpPr>
        <p:spPr>
          <a:xfrm>
            <a:off x="8729286" y="2667000"/>
            <a:ext cx="1022726" cy="5334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729286" y="4074640"/>
            <a:ext cx="49144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729286" y="4800600"/>
            <a:ext cx="870326"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97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Methods of achieving this goal Part 2</a:t>
            </a:r>
          </a:p>
        </p:txBody>
      </p:sp>
      <p:sp>
        <p:nvSpPr>
          <p:cNvPr id="4" name="TextBox 3"/>
          <p:cNvSpPr txBox="1"/>
          <p:nvPr/>
        </p:nvSpPr>
        <p:spPr>
          <a:xfrm>
            <a:off x="960210" y="1701800"/>
            <a:ext cx="3200400" cy="461665"/>
          </a:xfrm>
          <a:prstGeom prst="rect">
            <a:avLst/>
          </a:prstGeom>
          <a:noFill/>
        </p:spPr>
        <p:txBody>
          <a:bodyPr wrap="square" rtlCol="0">
            <a:spAutoFit/>
          </a:bodyPr>
          <a:lstStyle/>
          <a:p>
            <a:r>
              <a:rPr lang="en-US" dirty="0"/>
              <a:t>Mobile App Interaction</a:t>
            </a:r>
          </a:p>
        </p:txBody>
      </p:sp>
      <p:cxnSp>
        <p:nvCxnSpPr>
          <p:cNvPr id="5" name="Straight Connector 4"/>
          <p:cNvCxnSpPr/>
          <p:nvPr/>
        </p:nvCxnSpPr>
        <p:spPr>
          <a:xfrm>
            <a:off x="1598612" y="2163465"/>
            <a:ext cx="0" cy="37845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57509" y="2260846"/>
            <a:ext cx="860303" cy="430887"/>
          </a:xfrm>
          <a:prstGeom prst="rect">
            <a:avLst/>
          </a:prstGeom>
          <a:noFill/>
          <a:ln w="28575">
            <a:solidFill>
              <a:schemeClr val="tx1">
                <a:lumMod val="75000"/>
              </a:schemeClr>
            </a:solidFill>
          </a:ln>
        </p:spPr>
        <p:txBody>
          <a:bodyPr wrap="square" rtlCol="0">
            <a:spAutoFit/>
          </a:bodyPr>
          <a:lstStyle/>
          <a:p>
            <a:r>
              <a:rPr lang="en-US" sz="2200" dirty="0">
                <a:solidFill>
                  <a:schemeClr val="tx1">
                    <a:lumMod val="75000"/>
                  </a:schemeClr>
                </a:solidFill>
              </a:rPr>
              <a:t>What</a:t>
            </a:r>
          </a:p>
        </p:txBody>
      </p:sp>
      <p:sp>
        <p:nvSpPr>
          <p:cNvPr id="7" name="TextBox 6"/>
          <p:cNvSpPr txBox="1"/>
          <p:nvPr/>
        </p:nvSpPr>
        <p:spPr>
          <a:xfrm>
            <a:off x="1906639" y="3744689"/>
            <a:ext cx="1307542" cy="430887"/>
          </a:xfrm>
          <a:prstGeom prst="rect">
            <a:avLst/>
          </a:prstGeom>
          <a:noFill/>
          <a:ln w="28575">
            <a:solidFill>
              <a:schemeClr val="tx1">
                <a:lumMod val="75000"/>
              </a:schemeClr>
            </a:solidFill>
          </a:ln>
        </p:spPr>
        <p:txBody>
          <a:bodyPr wrap="square" rtlCol="0">
            <a:spAutoFit/>
          </a:bodyPr>
          <a:lstStyle/>
          <a:p>
            <a:r>
              <a:rPr lang="en-US" sz="2200" dirty="0">
                <a:solidFill>
                  <a:schemeClr val="tx1">
                    <a:lumMod val="75000"/>
                  </a:schemeClr>
                </a:solidFill>
              </a:rPr>
              <a:t>Examples</a:t>
            </a:r>
          </a:p>
        </p:txBody>
      </p:sp>
      <p:sp>
        <p:nvSpPr>
          <p:cNvPr id="8" name="TextBox 7"/>
          <p:cNvSpPr txBox="1"/>
          <p:nvPr/>
        </p:nvSpPr>
        <p:spPr>
          <a:xfrm>
            <a:off x="1979431" y="5318576"/>
            <a:ext cx="747274" cy="430887"/>
          </a:xfrm>
          <a:prstGeom prst="rect">
            <a:avLst/>
          </a:prstGeom>
          <a:noFill/>
          <a:ln w="28575">
            <a:solidFill>
              <a:schemeClr val="tx1">
                <a:lumMod val="75000"/>
              </a:schemeClr>
            </a:solidFill>
          </a:ln>
        </p:spPr>
        <p:txBody>
          <a:bodyPr wrap="square" rtlCol="0">
            <a:spAutoFit/>
          </a:bodyPr>
          <a:lstStyle/>
          <a:p>
            <a:r>
              <a:rPr lang="en-US" sz="2200" dirty="0">
                <a:solidFill>
                  <a:schemeClr val="tx1">
                    <a:lumMod val="75000"/>
                  </a:schemeClr>
                </a:solidFill>
              </a:rPr>
              <a:t>Uses</a:t>
            </a:r>
          </a:p>
        </p:txBody>
      </p:sp>
      <p:cxnSp>
        <p:nvCxnSpPr>
          <p:cNvPr id="9" name="Straight Arrow Connector 8"/>
          <p:cNvCxnSpPr/>
          <p:nvPr/>
        </p:nvCxnSpPr>
        <p:spPr>
          <a:xfrm>
            <a:off x="2918679" y="2438400"/>
            <a:ext cx="914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87860" y="2066085"/>
            <a:ext cx="3619500" cy="1107996"/>
          </a:xfrm>
          <a:prstGeom prst="rect">
            <a:avLst/>
          </a:prstGeom>
          <a:noFill/>
          <a:ln w="28575">
            <a:solidFill>
              <a:schemeClr val="bg2">
                <a:lumMod val="40000"/>
                <a:lumOff val="60000"/>
              </a:schemeClr>
            </a:solidFill>
          </a:ln>
        </p:spPr>
        <p:txBody>
          <a:bodyPr wrap="square" rtlCol="0">
            <a:spAutoFit/>
          </a:bodyPr>
          <a:lstStyle/>
          <a:p>
            <a:r>
              <a:rPr lang="en-US" sz="2200" dirty="0">
                <a:solidFill>
                  <a:schemeClr val="bg2">
                    <a:lumMod val="40000"/>
                    <a:lumOff val="60000"/>
                  </a:schemeClr>
                </a:solidFill>
              </a:rPr>
              <a:t>An android app that requires user interaction in order to capture data. </a:t>
            </a:r>
          </a:p>
        </p:txBody>
      </p:sp>
      <p:cxnSp>
        <p:nvCxnSpPr>
          <p:cNvPr id="11" name="Straight Arrow Connector 10"/>
          <p:cNvCxnSpPr/>
          <p:nvPr/>
        </p:nvCxnSpPr>
        <p:spPr>
          <a:xfrm>
            <a:off x="3348831" y="3993893"/>
            <a:ext cx="914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5777" y="3648380"/>
            <a:ext cx="3619500" cy="769441"/>
          </a:xfrm>
          <a:prstGeom prst="rect">
            <a:avLst/>
          </a:prstGeom>
          <a:noFill/>
          <a:ln w="28575">
            <a:solidFill>
              <a:schemeClr val="bg2">
                <a:lumMod val="40000"/>
                <a:lumOff val="60000"/>
              </a:schemeClr>
            </a:solidFill>
          </a:ln>
        </p:spPr>
        <p:txBody>
          <a:bodyPr wrap="square" rtlCol="0">
            <a:spAutoFit/>
          </a:bodyPr>
          <a:lstStyle/>
          <a:p>
            <a:r>
              <a:rPr lang="en-US" sz="2200" dirty="0">
                <a:solidFill>
                  <a:schemeClr val="bg2">
                    <a:lumMod val="40000"/>
                    <a:lumOff val="60000"/>
                  </a:schemeClr>
                </a:solidFill>
              </a:rPr>
              <a:t>User Location, time when user interacts with the phone. </a:t>
            </a:r>
          </a:p>
        </p:txBody>
      </p:sp>
      <p:cxnSp>
        <p:nvCxnSpPr>
          <p:cNvPr id="13" name="Straight Arrow Connector 12"/>
          <p:cNvCxnSpPr/>
          <p:nvPr/>
        </p:nvCxnSpPr>
        <p:spPr>
          <a:xfrm>
            <a:off x="2938810" y="5549385"/>
            <a:ext cx="914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65315" y="4944337"/>
            <a:ext cx="4162697" cy="1446550"/>
          </a:xfrm>
          <a:prstGeom prst="rect">
            <a:avLst/>
          </a:prstGeom>
          <a:noFill/>
          <a:ln w="28575">
            <a:solidFill>
              <a:schemeClr val="bg2">
                <a:lumMod val="40000"/>
                <a:lumOff val="60000"/>
              </a:schemeClr>
            </a:solidFill>
          </a:ln>
        </p:spPr>
        <p:txBody>
          <a:bodyPr wrap="square" rtlCol="0">
            <a:spAutoFit/>
          </a:bodyPr>
          <a:lstStyle/>
          <a:p>
            <a:r>
              <a:rPr lang="en-US" sz="2200" dirty="0">
                <a:solidFill>
                  <a:schemeClr val="bg2">
                    <a:lumMod val="40000"/>
                    <a:lumOff val="60000"/>
                  </a:schemeClr>
                </a:solidFill>
              </a:rPr>
              <a:t>Track the user location only when needed. Track only the location which reduces the unnecessary information. </a:t>
            </a:r>
            <a:endParaRPr lang="en-US" sz="2200" dirty="0">
              <a:solidFill>
                <a:schemeClr val="bg2">
                  <a:lumMod val="40000"/>
                  <a:lumOff val="60000"/>
                </a:schemeClr>
              </a:solidFill>
            </a:endParaRPr>
          </a:p>
        </p:txBody>
      </p:sp>
    </p:spTree>
    <p:extLst>
      <p:ext uri="{BB962C8B-B14F-4D97-AF65-F5344CB8AC3E}">
        <p14:creationId xmlns:p14="http://schemas.microsoft.com/office/powerpoint/2010/main" val="365791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Use Case </a:t>
            </a:r>
          </a:p>
        </p:txBody>
      </p:sp>
      <p:sp>
        <p:nvSpPr>
          <p:cNvPr id="4" name="TextBox 3"/>
          <p:cNvSpPr txBox="1"/>
          <p:nvPr/>
        </p:nvSpPr>
        <p:spPr>
          <a:xfrm>
            <a:off x="1522412" y="1933492"/>
            <a:ext cx="1371600" cy="461665"/>
          </a:xfrm>
          <a:prstGeom prst="rect">
            <a:avLst/>
          </a:prstGeom>
          <a:noFill/>
          <a:ln w="28575">
            <a:solidFill>
              <a:schemeClr val="bg2">
                <a:lumMod val="60000"/>
                <a:lumOff val="40000"/>
              </a:schemeClr>
            </a:solidFill>
          </a:ln>
        </p:spPr>
        <p:txBody>
          <a:bodyPr wrap="square" rtlCol="0">
            <a:spAutoFit/>
          </a:bodyPr>
          <a:lstStyle/>
          <a:p>
            <a:r>
              <a:rPr lang="en-US" dirty="0">
                <a:solidFill>
                  <a:schemeClr val="bg2">
                    <a:lumMod val="60000"/>
                    <a:lumOff val="40000"/>
                  </a:schemeClr>
                </a:solidFill>
              </a:rPr>
              <a:t>Necessity</a:t>
            </a:r>
          </a:p>
        </p:txBody>
      </p:sp>
      <p:sp>
        <p:nvSpPr>
          <p:cNvPr id="5" name="TextBox 4"/>
          <p:cNvSpPr txBox="1"/>
          <p:nvPr/>
        </p:nvSpPr>
        <p:spPr>
          <a:xfrm>
            <a:off x="912812" y="2992688"/>
            <a:ext cx="2667000" cy="400110"/>
          </a:xfrm>
          <a:prstGeom prst="rect">
            <a:avLst/>
          </a:prstGeom>
          <a:noFill/>
          <a:ln w="28575">
            <a:solidFill>
              <a:schemeClr val="tx1">
                <a:lumMod val="75000"/>
              </a:schemeClr>
            </a:solidFill>
          </a:ln>
        </p:spPr>
        <p:txBody>
          <a:bodyPr wrap="square" rtlCol="0">
            <a:spAutoFit/>
          </a:bodyPr>
          <a:lstStyle/>
          <a:p>
            <a:r>
              <a:rPr lang="en-US" sz="2000" dirty="0">
                <a:solidFill>
                  <a:schemeClr val="tx1">
                    <a:lumMod val="85000"/>
                  </a:schemeClr>
                </a:solidFill>
              </a:rPr>
              <a:t>View where they went.</a:t>
            </a:r>
          </a:p>
        </p:txBody>
      </p:sp>
      <p:cxnSp>
        <p:nvCxnSpPr>
          <p:cNvPr id="7" name="Straight Arrow Connector 6"/>
          <p:cNvCxnSpPr/>
          <p:nvPr/>
        </p:nvCxnSpPr>
        <p:spPr>
          <a:xfrm>
            <a:off x="2205271" y="2514600"/>
            <a:ext cx="0" cy="381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351212" y="2492979"/>
            <a:ext cx="990600" cy="4018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8012" y="1733437"/>
            <a:ext cx="2665730" cy="1200329"/>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A lost possession can be found by finding where a person went on that particular day. </a:t>
            </a:r>
          </a:p>
        </p:txBody>
      </p:sp>
      <p:cxnSp>
        <p:nvCxnSpPr>
          <p:cNvPr id="12" name="Straight Arrow Connector 11"/>
          <p:cNvCxnSpPr/>
          <p:nvPr/>
        </p:nvCxnSpPr>
        <p:spPr>
          <a:xfrm>
            <a:off x="3355486" y="3489886"/>
            <a:ext cx="990600" cy="3274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18012" y="3398660"/>
            <a:ext cx="2665730" cy="1200329"/>
          </a:xfrm>
          <a:prstGeom prst="rect">
            <a:avLst/>
          </a:prstGeom>
          <a:noFill/>
          <a:ln w="28575">
            <a:solidFill>
              <a:schemeClr val="tx2">
                <a:lumMod val="40000"/>
                <a:lumOff val="60000"/>
              </a:schemeClr>
            </a:solidFill>
          </a:ln>
        </p:spPr>
        <p:txBody>
          <a:bodyPr wrap="square" rtlCol="0">
            <a:spAutoFit/>
          </a:bodyPr>
          <a:lstStyle/>
          <a:p>
            <a:r>
              <a:rPr lang="en-US" sz="1800" dirty="0">
                <a:solidFill>
                  <a:schemeClr val="tx2">
                    <a:lumMod val="40000"/>
                    <a:lumOff val="60000"/>
                  </a:schemeClr>
                </a:solidFill>
              </a:rPr>
              <a:t>Forgot whether you attended a particular class for paying the monthly fees. </a:t>
            </a:r>
          </a:p>
        </p:txBody>
      </p:sp>
      <p:sp>
        <p:nvSpPr>
          <p:cNvPr id="16" name="TextBox 15"/>
          <p:cNvSpPr txBox="1"/>
          <p:nvPr/>
        </p:nvSpPr>
        <p:spPr>
          <a:xfrm>
            <a:off x="8685212" y="1412795"/>
            <a:ext cx="1371600" cy="461665"/>
          </a:xfrm>
          <a:prstGeom prst="rect">
            <a:avLst/>
          </a:prstGeom>
          <a:noFill/>
          <a:ln w="28575">
            <a:solidFill>
              <a:schemeClr val="bg2">
                <a:lumMod val="60000"/>
                <a:lumOff val="40000"/>
              </a:schemeClr>
            </a:solidFill>
          </a:ln>
        </p:spPr>
        <p:txBody>
          <a:bodyPr wrap="square" rtlCol="0">
            <a:spAutoFit/>
          </a:bodyPr>
          <a:lstStyle/>
          <a:p>
            <a:r>
              <a:rPr lang="en-US" dirty="0">
                <a:solidFill>
                  <a:schemeClr val="bg2">
                    <a:lumMod val="60000"/>
                    <a:lumOff val="40000"/>
                  </a:schemeClr>
                </a:solidFill>
              </a:rPr>
              <a:t>Summary</a:t>
            </a:r>
          </a:p>
        </p:txBody>
      </p:sp>
      <p:sp>
        <p:nvSpPr>
          <p:cNvPr id="17" name="TextBox 16"/>
          <p:cNvSpPr txBox="1"/>
          <p:nvPr/>
        </p:nvSpPr>
        <p:spPr>
          <a:xfrm>
            <a:off x="8038147" y="2423302"/>
            <a:ext cx="2665730" cy="1938992"/>
          </a:xfrm>
          <a:prstGeom prst="rect">
            <a:avLst/>
          </a:prstGeom>
          <a:noFill/>
          <a:ln w="28575">
            <a:solidFill>
              <a:schemeClr val="tx2">
                <a:lumMod val="40000"/>
                <a:lumOff val="60000"/>
              </a:schemeClr>
            </a:solidFill>
          </a:ln>
        </p:spPr>
        <p:txBody>
          <a:bodyPr wrap="square" rtlCol="0">
            <a:spAutoFit/>
          </a:bodyPr>
          <a:lstStyle/>
          <a:p>
            <a:r>
              <a:rPr lang="en-US" sz="2000" dirty="0">
                <a:solidFill>
                  <a:schemeClr val="tx2">
                    <a:lumMod val="40000"/>
                    <a:lumOff val="60000"/>
                  </a:schemeClr>
                </a:solidFill>
              </a:rPr>
              <a:t>Using the latest technology to gather user location on app interaction and to  display the data to the user using a webpage. </a:t>
            </a:r>
          </a:p>
        </p:txBody>
      </p:sp>
      <p:cxnSp>
        <p:nvCxnSpPr>
          <p:cNvPr id="18" name="Straight Arrow Connector 17"/>
          <p:cNvCxnSpPr/>
          <p:nvPr/>
        </p:nvCxnSpPr>
        <p:spPr>
          <a:xfrm>
            <a:off x="9371012" y="1933492"/>
            <a:ext cx="0" cy="381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64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Software Used</a:t>
            </a:r>
          </a:p>
        </p:txBody>
      </p:sp>
      <p:sp>
        <p:nvSpPr>
          <p:cNvPr id="4" name="TextBox 3"/>
          <p:cNvSpPr txBox="1"/>
          <p:nvPr/>
        </p:nvSpPr>
        <p:spPr>
          <a:xfrm>
            <a:off x="813055" y="2920997"/>
            <a:ext cx="2438400" cy="461665"/>
          </a:xfrm>
          <a:prstGeom prst="rect">
            <a:avLst/>
          </a:prstGeom>
          <a:noFill/>
          <a:ln w="28575">
            <a:solidFill>
              <a:schemeClr val="tx2">
                <a:lumMod val="40000"/>
                <a:lumOff val="60000"/>
              </a:schemeClr>
            </a:solidFill>
          </a:ln>
        </p:spPr>
        <p:txBody>
          <a:bodyPr wrap="square" rtlCol="0">
            <a:spAutoFit/>
          </a:bodyPr>
          <a:lstStyle/>
          <a:p>
            <a:r>
              <a:rPr lang="en-US" dirty="0">
                <a:solidFill>
                  <a:schemeClr val="tx1">
                    <a:lumMod val="85000"/>
                  </a:schemeClr>
                </a:solidFill>
              </a:rPr>
              <a:t>Latest Technology</a:t>
            </a:r>
          </a:p>
        </p:txBody>
      </p:sp>
      <p:cxnSp>
        <p:nvCxnSpPr>
          <p:cNvPr id="6" name="Straight Arrow Connector 5"/>
          <p:cNvCxnSpPr>
            <a:endCxn id="7" idx="1"/>
          </p:cNvCxnSpPr>
          <p:nvPr/>
        </p:nvCxnSpPr>
        <p:spPr>
          <a:xfrm flipV="1">
            <a:off x="3342426" y="2221107"/>
            <a:ext cx="1322263" cy="6749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64689" y="1990274"/>
            <a:ext cx="2045877" cy="461665"/>
          </a:xfrm>
          <a:prstGeom prst="rect">
            <a:avLst/>
          </a:prstGeom>
          <a:noFill/>
          <a:ln w="28575">
            <a:solidFill>
              <a:schemeClr val="tx2">
                <a:lumMod val="75000"/>
              </a:schemeClr>
            </a:solidFill>
          </a:ln>
        </p:spPr>
        <p:txBody>
          <a:bodyPr wrap="square" rtlCol="0">
            <a:spAutoFit/>
          </a:bodyPr>
          <a:lstStyle/>
          <a:p>
            <a:r>
              <a:rPr lang="en-US" dirty="0">
                <a:solidFill>
                  <a:schemeClr val="tx1">
                    <a:lumMod val="65000"/>
                  </a:schemeClr>
                </a:solidFill>
              </a:rPr>
              <a:t>Firebase, JSON</a:t>
            </a:r>
          </a:p>
        </p:txBody>
      </p:sp>
      <p:cxnSp>
        <p:nvCxnSpPr>
          <p:cNvPr id="11" name="Straight Arrow Connector 10"/>
          <p:cNvCxnSpPr>
            <a:endCxn id="12" idx="1"/>
          </p:cNvCxnSpPr>
          <p:nvPr/>
        </p:nvCxnSpPr>
        <p:spPr>
          <a:xfrm flipV="1">
            <a:off x="6735355" y="1898710"/>
            <a:ext cx="968027" cy="3063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03382" y="1390878"/>
            <a:ext cx="4373559" cy="1015663"/>
          </a:xfrm>
          <a:prstGeom prst="rect">
            <a:avLst/>
          </a:prstGeom>
          <a:noFill/>
          <a:ln w="28575">
            <a:solidFill>
              <a:schemeClr val="bg2">
                <a:lumMod val="40000"/>
                <a:lumOff val="60000"/>
              </a:schemeClr>
            </a:solidFill>
          </a:ln>
        </p:spPr>
        <p:txBody>
          <a:bodyPr wrap="square" rtlCol="0">
            <a:spAutoFit/>
          </a:bodyPr>
          <a:lstStyle/>
          <a:p>
            <a:r>
              <a:rPr lang="en-US" sz="2000" dirty="0">
                <a:solidFill>
                  <a:schemeClr val="bg2">
                    <a:lumMod val="40000"/>
                    <a:lumOff val="60000"/>
                  </a:schemeClr>
                </a:solidFill>
              </a:rPr>
              <a:t>Online application with several tools to make the perfect apps. JSON: Used to store data in a tree format.  </a:t>
            </a:r>
          </a:p>
        </p:txBody>
      </p:sp>
      <p:cxnSp>
        <p:nvCxnSpPr>
          <p:cNvPr id="13" name="Straight Arrow Connector 12"/>
          <p:cNvCxnSpPr>
            <a:endCxn id="14" idx="1"/>
          </p:cNvCxnSpPr>
          <p:nvPr/>
        </p:nvCxnSpPr>
        <p:spPr>
          <a:xfrm flipV="1">
            <a:off x="3427412" y="3126878"/>
            <a:ext cx="1257300" cy="249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84712" y="2896045"/>
            <a:ext cx="2318799" cy="461665"/>
          </a:xfrm>
          <a:prstGeom prst="rect">
            <a:avLst/>
          </a:prstGeom>
          <a:noFill/>
          <a:ln w="28575">
            <a:solidFill>
              <a:schemeClr val="tx2">
                <a:lumMod val="75000"/>
              </a:schemeClr>
            </a:solidFill>
          </a:ln>
        </p:spPr>
        <p:txBody>
          <a:bodyPr wrap="square" rtlCol="0">
            <a:spAutoFit/>
          </a:bodyPr>
          <a:lstStyle/>
          <a:p>
            <a:r>
              <a:rPr lang="en-US" dirty="0">
                <a:solidFill>
                  <a:schemeClr val="tx1">
                    <a:lumMod val="65000"/>
                  </a:schemeClr>
                </a:solidFill>
              </a:rPr>
              <a:t>Java and Android</a:t>
            </a:r>
          </a:p>
        </p:txBody>
      </p:sp>
      <p:cxnSp>
        <p:nvCxnSpPr>
          <p:cNvPr id="15" name="Straight Arrow Connector 14"/>
          <p:cNvCxnSpPr/>
          <p:nvPr/>
        </p:nvCxnSpPr>
        <p:spPr>
          <a:xfrm>
            <a:off x="7047381" y="315183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03381" y="2645894"/>
            <a:ext cx="4373559" cy="1015663"/>
          </a:xfrm>
          <a:prstGeom prst="rect">
            <a:avLst/>
          </a:prstGeom>
          <a:noFill/>
          <a:ln w="28575">
            <a:solidFill>
              <a:schemeClr val="bg2">
                <a:lumMod val="40000"/>
                <a:lumOff val="60000"/>
              </a:schemeClr>
            </a:solidFill>
          </a:ln>
        </p:spPr>
        <p:txBody>
          <a:bodyPr wrap="square" rtlCol="0">
            <a:spAutoFit/>
          </a:bodyPr>
          <a:lstStyle/>
          <a:p>
            <a:r>
              <a:rPr lang="en-US" sz="2000" dirty="0">
                <a:solidFill>
                  <a:schemeClr val="bg2">
                    <a:lumMod val="40000"/>
                    <a:lumOff val="60000"/>
                  </a:schemeClr>
                </a:solidFill>
              </a:rPr>
              <a:t>A widely used programming language used to make Android Marshmallow apps using SDK version 2.2.3 (latest) </a:t>
            </a:r>
          </a:p>
        </p:txBody>
      </p:sp>
      <p:cxnSp>
        <p:nvCxnSpPr>
          <p:cNvPr id="21" name="Straight Arrow Connector 20"/>
          <p:cNvCxnSpPr/>
          <p:nvPr/>
        </p:nvCxnSpPr>
        <p:spPr>
          <a:xfrm>
            <a:off x="3342426" y="3405947"/>
            <a:ext cx="1210735" cy="7276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40253" y="3960169"/>
            <a:ext cx="2697160" cy="461665"/>
          </a:xfrm>
          <a:prstGeom prst="rect">
            <a:avLst/>
          </a:prstGeom>
          <a:noFill/>
          <a:ln w="28575">
            <a:solidFill>
              <a:schemeClr val="tx2">
                <a:lumMod val="75000"/>
              </a:schemeClr>
            </a:solidFill>
          </a:ln>
        </p:spPr>
        <p:txBody>
          <a:bodyPr wrap="square" rtlCol="0">
            <a:spAutoFit/>
          </a:bodyPr>
          <a:lstStyle/>
          <a:p>
            <a:r>
              <a:rPr lang="en-US" dirty="0">
                <a:solidFill>
                  <a:schemeClr val="tx1">
                    <a:lumMod val="65000"/>
                  </a:schemeClr>
                </a:solidFill>
              </a:rPr>
              <a:t>JS, Bootstrap, HTML</a:t>
            </a:r>
          </a:p>
        </p:txBody>
      </p:sp>
      <p:cxnSp>
        <p:nvCxnSpPr>
          <p:cNvPr id="24" name="Straight Arrow Connector 23"/>
          <p:cNvCxnSpPr>
            <a:stCxn id="23" idx="3"/>
            <a:endCxn id="25" idx="1"/>
          </p:cNvCxnSpPr>
          <p:nvPr/>
        </p:nvCxnSpPr>
        <p:spPr>
          <a:xfrm>
            <a:off x="7237413" y="4191002"/>
            <a:ext cx="540603" cy="3233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78016" y="4006541"/>
            <a:ext cx="4373559" cy="1015663"/>
          </a:xfrm>
          <a:prstGeom prst="rect">
            <a:avLst/>
          </a:prstGeom>
          <a:noFill/>
          <a:ln w="28575">
            <a:solidFill>
              <a:schemeClr val="bg2">
                <a:lumMod val="40000"/>
                <a:lumOff val="60000"/>
              </a:schemeClr>
            </a:solidFill>
          </a:ln>
        </p:spPr>
        <p:txBody>
          <a:bodyPr wrap="square" rtlCol="0">
            <a:spAutoFit/>
          </a:bodyPr>
          <a:lstStyle/>
          <a:p>
            <a:r>
              <a:rPr lang="en-US" sz="2000" dirty="0">
                <a:solidFill>
                  <a:schemeClr val="bg2">
                    <a:lumMod val="40000"/>
                    <a:lumOff val="60000"/>
                  </a:schemeClr>
                </a:solidFill>
              </a:rPr>
              <a:t>Rising Bootstrap template for HTML and the most popular language JavaScript are used for the webpage created. </a:t>
            </a:r>
          </a:p>
        </p:txBody>
      </p:sp>
    </p:spTree>
    <p:extLst>
      <p:ext uri="{BB962C8B-B14F-4D97-AF65-F5344CB8AC3E}">
        <p14:creationId xmlns:p14="http://schemas.microsoft.com/office/powerpoint/2010/main" val="59424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Data Flow Diagram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6369868"/>
              </p:ext>
            </p:extLst>
          </p:nvPr>
        </p:nvGraphicFramePr>
        <p:xfrm>
          <a:off x="1218883" y="1600200"/>
          <a:ext cx="10360025" cy="3878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53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Project Architecture</a:t>
            </a:r>
          </a:p>
        </p:txBody>
      </p:sp>
      <p:pic>
        <p:nvPicPr>
          <p:cNvPr id="1026" name="Picture 2" descr="Image result for car 2d picture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4343400"/>
            <a:ext cx="3340952" cy="1876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799012" y="4444512"/>
            <a:ext cx="1073346" cy="1781175"/>
          </a:xfrm>
          <a:prstGeom prst="rect">
            <a:avLst/>
          </a:prstGeom>
        </p:spPr>
      </p:pic>
      <p:cxnSp>
        <p:nvCxnSpPr>
          <p:cNvPr id="11" name="Straight Arrow Connector 10"/>
          <p:cNvCxnSpPr/>
          <p:nvPr/>
        </p:nvCxnSpPr>
        <p:spPr>
          <a:xfrm flipV="1">
            <a:off x="2335515" y="3247535"/>
            <a:ext cx="9586" cy="16292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45101" y="4444512"/>
            <a:ext cx="2377711"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30" name="Picture 6" descr="Image result for fire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0012" y="1988833"/>
            <a:ext cx="2083161" cy="115851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3533956" y="2489048"/>
            <a:ext cx="2941456" cy="255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621172" y="1676400"/>
            <a:ext cx="2438400" cy="4343400"/>
            <a:chOff x="6854152" y="2489047"/>
            <a:chExt cx="2438400" cy="4343400"/>
          </a:xfrm>
        </p:grpSpPr>
        <p:pic>
          <p:nvPicPr>
            <p:cNvPr id="3" name="Picture 2" descr="Image result for Bootstrap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4632" y="2646638"/>
              <a:ext cx="1997440" cy="1201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Javascrip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5012" y="3986377"/>
              <a:ext cx="1987060" cy="11180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HTML 5 CS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408" y="5242375"/>
              <a:ext cx="1385888" cy="1385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54152" y="2489047"/>
              <a:ext cx="2438400" cy="43434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Tree>
    <p:extLst>
      <p:ext uri="{BB962C8B-B14F-4D97-AF65-F5344CB8AC3E}">
        <p14:creationId xmlns:p14="http://schemas.microsoft.com/office/powerpoint/2010/main" val="151517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709</TotalTime>
  <Words>929</Words>
  <Application>Microsoft Office PowerPoint</Application>
  <PresentationFormat>Custom</PresentationFormat>
  <Paragraphs>128</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Tech 16x9</vt:lpstr>
      <vt:lpstr>Your Trip Recorder </vt:lpstr>
      <vt:lpstr>Contents </vt:lpstr>
      <vt:lpstr>Introduction</vt:lpstr>
      <vt:lpstr>Possible Methods of achieving this goal  Part 1</vt:lpstr>
      <vt:lpstr>Possible Methods of achieving this goal Part 2</vt:lpstr>
      <vt:lpstr>Use Case </vt:lpstr>
      <vt:lpstr>Software Used</vt:lpstr>
      <vt:lpstr>Data Flow Diagram</vt:lpstr>
      <vt:lpstr>Project Architecture</vt:lpstr>
      <vt:lpstr>PowerPoint Presentation</vt:lpstr>
      <vt:lpstr>Android Studio </vt:lpstr>
      <vt:lpstr>How do I get the User Location? </vt:lpstr>
      <vt:lpstr>Firebase </vt:lpstr>
      <vt:lpstr>Firebase Database </vt:lpstr>
      <vt:lpstr>Android App Interface  </vt:lpstr>
      <vt:lpstr>Important Android Code Snippets </vt:lpstr>
      <vt:lpstr>Android Code Part 1</vt:lpstr>
      <vt:lpstr>Android Code Part 2 </vt:lpstr>
      <vt:lpstr>Android Code Part 3 </vt:lpstr>
      <vt:lpstr>Android Code Part 4</vt:lpstr>
      <vt:lpstr>The Website</vt:lpstr>
      <vt:lpstr>How to get the Data from Firebase? </vt:lpstr>
      <vt:lpstr>Important Webpage Code</vt:lpstr>
      <vt:lpstr>Webpage Code Part 1</vt:lpstr>
      <vt:lpstr>Webpage Code Part 2</vt:lpstr>
      <vt:lpstr>Webpage Code Part 3</vt:lpstr>
      <vt:lpstr>Webpage Code Part 4</vt:lpstr>
      <vt:lpstr>Webpage Code Part 5</vt:lpstr>
      <vt:lpstr>Benefits</vt:lpstr>
      <vt:lpstr>Upgrades and Updates</vt:lpstr>
      <vt:lpstr>Licensing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Trip Reader</dc:title>
  <dc:creator>Akash Palaniappan Veerappan</dc:creator>
  <cp:lastModifiedBy>Akash Palaniappan Veerappan</cp:lastModifiedBy>
  <cp:revision>35</cp:revision>
  <dcterms:created xsi:type="dcterms:W3CDTF">2017-03-10T01:20:06Z</dcterms:created>
  <dcterms:modified xsi:type="dcterms:W3CDTF">2017-03-11T03:58:52Z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