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778" autoAdjust="0"/>
  </p:normalViewPr>
  <p:slideViewPr>
    <p:cSldViewPr snapToGrid="0" snapToObjects="1"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0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7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4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8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1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C450F-A4CA-D740-B776-A40C57C2E1FF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C5D6-3367-8346-B8AD-CE54D126C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0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5486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/>
              <a:t>     A F&amp;B manager wants to determine whether there is any significant difference in the diameter of the cutlet between two units. A randomly selected sample of cutlets was collected from both units and measured? Analyze the data and draw inferences at 5% significance level. Please state the assumptions and tests that you carried out to check validity of the assumptions.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Minitab File : </a:t>
            </a:r>
            <a:r>
              <a:rPr lang="en-US" sz="2400" b="1" dirty="0"/>
              <a:t>Cutlets.mtw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4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2070"/>
            <a:ext cx="8610600" cy="5083157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dirty="0"/>
              <a:t>   A hospital wants to determine whether there is any difference in the average Turn Around Time (TAT) of reports of the laboratories on their preferred list. They collected a random sample and recorded TAT for reports of 4 laboratories. TAT is defined as sample collected to report dispatch.</a:t>
            </a:r>
          </a:p>
          <a:p>
            <a:pPr algn="just">
              <a:buNone/>
            </a:pPr>
            <a:r>
              <a:rPr lang="en-US" sz="2800" dirty="0"/>
              <a:t>   </a:t>
            </a:r>
          </a:p>
          <a:p>
            <a:pPr algn="just">
              <a:buNone/>
            </a:pPr>
            <a:r>
              <a:rPr lang="en-US" sz="2800" dirty="0"/>
              <a:t>  Analyze the data and determine whether there is any difference in average TAT among the different laboratories at 5% significance level.</a:t>
            </a:r>
          </a:p>
          <a:p>
            <a:pPr algn="just"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Minitab File: </a:t>
            </a:r>
            <a:r>
              <a:rPr lang="en-US" b="1" dirty="0"/>
              <a:t>LabTAT.mtw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7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      Sales of products in four different regions is tabulated for males and females. Find if male-female buyer rations are similar across regions.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981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South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381000" y="36576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0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81000" y="4648200"/>
            <a:ext cx="2819400" cy="685800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</a:t>
            </a:r>
            <a:r>
              <a:rPr lang="en-US" dirty="0"/>
              <a:t>a</a:t>
            </a:r>
            <a:endParaRPr lang="en-US" sz="2400" dirty="0"/>
          </a:p>
        </p:txBody>
      </p:sp>
      <p:sp>
        <p:nvSpPr>
          <p:cNvPr id="7" name="Right Arrow 6"/>
          <p:cNvSpPr/>
          <p:nvPr/>
        </p:nvSpPr>
        <p:spPr>
          <a:xfrm>
            <a:off x="3200400" y="35814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All proportions are equal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00400" y="4648200"/>
            <a:ext cx="3200400" cy="6858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r>
              <a:rPr lang="en-US" dirty="0"/>
              <a:t> Not all Proportions are equal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324600" y="3352800"/>
            <a:ext cx="2590800" cy="2133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2000" dirty="0"/>
              <a:t>Check p-value</a:t>
            </a:r>
          </a:p>
          <a:p>
            <a:pPr marL="342900" indent="-342900">
              <a:buAutoNum type="arabicPeriod"/>
            </a:pPr>
            <a:r>
              <a:rPr lang="en-US" sz="2000" dirty="0"/>
              <a:t>If p-Value &lt; alpha, we reject Null Hypothesis</a:t>
            </a:r>
          </a:p>
        </p:txBody>
      </p:sp>
      <p:sp>
        <p:nvSpPr>
          <p:cNvPr id="10" name="Cube 9"/>
          <p:cNvSpPr/>
          <p:nvPr/>
        </p:nvSpPr>
        <p:spPr>
          <a:xfrm>
            <a:off x="381000" y="5791200"/>
            <a:ext cx="3657600" cy="838200"/>
          </a:xfrm>
          <a:prstGeom prst="cub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Buyer Ratio.mtw</a:t>
            </a:r>
          </a:p>
        </p:txBody>
      </p:sp>
    </p:spTree>
    <p:extLst>
      <p:ext uri="{BB962C8B-B14F-4D97-AF65-F5344CB8AC3E}">
        <p14:creationId xmlns:p14="http://schemas.microsoft.com/office/powerpoint/2010/main" val="2926203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Hypothesis Testing Exercise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562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TeleCall</a:t>
            </a:r>
            <a:r>
              <a:rPr lang="en-US" dirty="0"/>
              <a:t> uses 4 centers around the globe to process customer order forms. They audit a certain %  of the customer order forms. Any error in order form renders it defective and has to be reworked before processing.  The manager wants to check whether the defective %  varies by centre. Please analyze the data at </a:t>
            </a:r>
            <a:r>
              <a:rPr lang="en-US" i="1" dirty="0"/>
              <a:t>5% </a:t>
            </a:r>
            <a:r>
              <a:rPr lang="en-US" dirty="0"/>
              <a:t>significance level and help the manager draw appropriate inferences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Minitab File: </a:t>
            </a:r>
            <a:r>
              <a:rPr lang="en-US" b="1" dirty="0"/>
              <a:t>CustomerOrderForm.mtw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1897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320</Words>
  <Application>Microsoft Office PowerPoint</Application>
  <PresentationFormat>On-screen Show 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Hypothesis Testing Exercise</vt:lpstr>
      <vt:lpstr>Hypothesis Testing Exercise</vt:lpstr>
      <vt:lpstr>Hypothesis Testing Exercise</vt:lpstr>
      <vt:lpstr>Hypothesis Testing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Hypothesis Testing Exercise</dc:title>
  <dc:creator>bharani kumar</dc:creator>
  <cp:lastModifiedBy>AkashMY</cp:lastModifiedBy>
  <cp:revision>4</cp:revision>
  <dcterms:created xsi:type="dcterms:W3CDTF">2015-11-14T12:07:48Z</dcterms:created>
  <dcterms:modified xsi:type="dcterms:W3CDTF">2021-09-01T08:54:29Z</dcterms:modified>
</cp:coreProperties>
</file>