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619375" y="3413363"/>
            <a:ext cx="5208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NAME: S.AKASH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NO:312213788/asunm1473312213788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DEPARTMENT: B.COM(ACCOUNTING AND FINANCE)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COLLEGE: ST.THOMAS COLLEGE OF ARTS AND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