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72" r:id="rId17"/>
    <p:sldId id="260" r:id="rId18"/>
    <p:sldId id="261" r:id="rId19"/>
    <p:sldId id="262"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4.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3"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4"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460823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646280"/>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459988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95</TotalTime>
  <Words>708</Words>
  <Application>Microsoft Office PowerPoint</Application>
  <PresentationFormat>On-screen Show (4:3)</PresentationFormat>
  <Paragraphs>43</Paragraphs>
  <Slides>15</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15</vt:i4>
      </vt:variant>
    </vt:vector>
  </HeadingPairs>
  <TitlesOfParts>
    <vt:vector size="31"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18</cp:revision>
  <dcterms:created xsi:type="dcterms:W3CDTF">2013-01-27T09:14:16Z</dcterms:created>
  <dcterms:modified xsi:type="dcterms:W3CDTF">2023-12-08T05:04:03Z</dcterms:modified>
  <cp:category/>
</cp:coreProperties>
</file>