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 id="2147483762" r:id="rId2"/>
    <p:sldMasterId id="2147483764" r:id="rId3"/>
    <p:sldMasterId id="2147483790" r:id="rId4"/>
    <p:sldMasterId id="2147483793" r:id="rId5"/>
  </p:sldMasterIdLst>
  <p:sldIdLst>
    <p:sldId id="263" r:id="rId6"/>
    <p:sldId id="264" r:id="rId7"/>
    <p:sldId id="265" r:id="rId8"/>
    <p:sldId id="256" r:id="rId9"/>
    <p:sldId id="266" r:id="rId10"/>
    <p:sldId id="269" r:id="rId11"/>
    <p:sldId id="268" r:id="rId12"/>
    <p:sldId id="258" r:id="rId13"/>
    <p:sldId id="259" r:id="rId14"/>
    <p:sldId id="270" r:id="rId15"/>
    <p:sldId id="271" r:id="rId16"/>
    <p:sldId id="272" r:id="rId17"/>
    <p:sldId id="273" r:id="rId18"/>
    <p:sldId id="260" r:id="rId19"/>
    <p:sldId id="261" r:id="rId20"/>
    <p:sldId id="262"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13.xml"/><Relationship Id="rId1" Type="http://schemas.openxmlformats.org/officeDocument/2006/relationships/slideMaster" Target="../slideMasters/slideMaster1.xml"/><Relationship Id="rId5" Type="http://schemas.openxmlformats.org/officeDocument/2006/relationships/slide" Target="../slides/slide5.xml"/><Relationship Id="rId4" Type="http://schemas.openxmlformats.org/officeDocument/2006/relationships/slide" Target="../slides/slide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62425" y="71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 name="Google Shape;10;p2"/>
          <p:cNvSpPr/>
          <p:nvPr/>
        </p:nvSpPr>
        <p:spPr>
          <a:xfrm>
            <a:off x="4427425" y="24201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 name="Google Shape;11;p2"/>
          <p:cNvSpPr/>
          <p:nvPr/>
        </p:nvSpPr>
        <p:spPr>
          <a:xfrm>
            <a:off x="919975" y="53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4888150" y="602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8203775" y="6615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8808925" y="5617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2567225" y="48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3491976" y="10608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txBox="1">
            <a:spLocks noGrp="1"/>
          </p:cNvSpPr>
          <p:nvPr>
            <p:ph type="ctrTitle"/>
          </p:nvPr>
        </p:nvSpPr>
        <p:spPr>
          <a:xfrm>
            <a:off x="1143000" y="1445164"/>
            <a:ext cx="3269400" cy="2774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9" name="Google Shape;19;p2"/>
          <p:cNvSpPr txBox="1">
            <a:spLocks noGrp="1"/>
          </p:cNvSpPr>
          <p:nvPr>
            <p:ph type="subTitle" idx="1"/>
          </p:nvPr>
        </p:nvSpPr>
        <p:spPr>
          <a:xfrm>
            <a:off x="1143000" y="4219684"/>
            <a:ext cx="3269400" cy="5864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20" name="Google Shape;20;p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75917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7"/>
        <p:cNvGrpSpPr/>
        <p:nvPr/>
      </p:nvGrpSpPr>
      <p:grpSpPr>
        <a:xfrm>
          <a:off x="0" y="0"/>
          <a:ext cx="0" cy="0"/>
          <a:chOff x="0" y="0"/>
          <a:chExt cx="0" cy="0"/>
        </a:xfrm>
      </p:grpSpPr>
      <p:sp>
        <p:nvSpPr>
          <p:cNvPr id="128" name="Google Shape;128;p11"/>
          <p:cNvSpPr/>
          <p:nvPr/>
        </p:nvSpPr>
        <p:spPr>
          <a:xfrm>
            <a:off x="5641589" y="7199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11"/>
          <p:cNvSpPr/>
          <p:nvPr/>
        </p:nvSpPr>
        <p:spPr>
          <a:xfrm>
            <a:off x="8626039" y="54546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11"/>
          <p:cNvSpPr/>
          <p:nvPr/>
        </p:nvSpPr>
        <p:spPr>
          <a:xfrm>
            <a:off x="20877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11"/>
          <p:cNvSpPr/>
          <p:nvPr/>
        </p:nvSpPr>
        <p:spPr>
          <a:xfrm>
            <a:off x="27716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11"/>
          <p:cNvSpPr/>
          <p:nvPr/>
        </p:nvSpPr>
        <p:spPr>
          <a:xfrm>
            <a:off x="1202951" y="203913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1"/>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11"/>
          <p:cNvSpPr/>
          <p:nvPr/>
        </p:nvSpPr>
        <p:spPr>
          <a:xfrm>
            <a:off x="5340214" y="5929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11"/>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11"/>
          <p:cNvSpPr/>
          <p:nvPr/>
        </p:nvSpPr>
        <p:spPr>
          <a:xfrm>
            <a:off x="1345889" y="5571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11"/>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11"/>
          <p:cNvSpPr/>
          <p:nvPr/>
        </p:nvSpPr>
        <p:spPr>
          <a:xfrm>
            <a:off x="8867164"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11"/>
          <p:cNvSpPr/>
          <p:nvPr/>
        </p:nvSpPr>
        <p:spPr>
          <a:xfrm>
            <a:off x="8251639" y="29621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11"/>
          <p:cNvSpPr/>
          <p:nvPr/>
        </p:nvSpPr>
        <p:spPr>
          <a:xfrm>
            <a:off x="3736689" y="3715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11"/>
          <p:cNvSpPr txBox="1">
            <a:spLocks noGrp="1"/>
          </p:cNvSpPr>
          <p:nvPr>
            <p:ph type="title" hasCustomPrompt="1"/>
          </p:nvPr>
        </p:nvSpPr>
        <p:spPr>
          <a:xfrm>
            <a:off x="2493000" y="2361000"/>
            <a:ext cx="4878000" cy="13192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8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42" name="Google Shape;142;p11"/>
          <p:cNvSpPr txBox="1">
            <a:spLocks noGrp="1"/>
          </p:cNvSpPr>
          <p:nvPr>
            <p:ph type="subTitle" idx="1"/>
          </p:nvPr>
        </p:nvSpPr>
        <p:spPr>
          <a:xfrm>
            <a:off x="2493000" y="3680200"/>
            <a:ext cx="4878000" cy="81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43" name="Google Shape;143;p1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1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5072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extLst>
      <p:ext uri="{BB962C8B-B14F-4D97-AF65-F5344CB8AC3E}">
        <p14:creationId xmlns:p14="http://schemas.microsoft.com/office/powerpoint/2010/main" val="35953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6"/>
        <p:cNvGrpSpPr/>
        <p:nvPr/>
      </p:nvGrpSpPr>
      <p:grpSpPr>
        <a:xfrm>
          <a:off x="0" y="0"/>
          <a:ext cx="0" cy="0"/>
          <a:chOff x="0" y="0"/>
          <a:chExt cx="0" cy="0"/>
        </a:xfrm>
      </p:grpSpPr>
      <p:sp>
        <p:nvSpPr>
          <p:cNvPr id="147" name="Google Shape;147;p13"/>
          <p:cNvSpPr/>
          <p:nvPr/>
        </p:nvSpPr>
        <p:spPr>
          <a:xfrm>
            <a:off x="6374550" y="520834"/>
            <a:ext cx="253850" cy="338433"/>
          </a:xfrm>
          <a:custGeom>
            <a:avLst/>
            <a:gdLst/>
            <a:ahLst/>
            <a:cxnLst/>
            <a:rect l="l" t="t" r="r" b="b"/>
            <a:pathLst>
              <a:path w="10154" h="10153" extrusionOk="0">
                <a:moveTo>
                  <a:pt x="5077" y="0"/>
                </a:moveTo>
                <a:cubicBezTo>
                  <a:pt x="2266" y="0"/>
                  <a:pt x="1" y="2281"/>
                  <a:pt x="1" y="5077"/>
                </a:cubicBezTo>
                <a:cubicBezTo>
                  <a:pt x="1" y="7888"/>
                  <a:pt x="2266" y="10153"/>
                  <a:pt x="5077" y="10153"/>
                </a:cubicBezTo>
                <a:cubicBezTo>
                  <a:pt x="7873" y="10153"/>
                  <a:pt x="10153" y="7888"/>
                  <a:pt x="10153" y="5077"/>
                </a:cubicBezTo>
                <a:cubicBezTo>
                  <a:pt x="10153" y="2281"/>
                  <a:pt x="7873" y="0"/>
                  <a:pt x="5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13"/>
          <p:cNvSpPr/>
          <p:nvPr/>
        </p:nvSpPr>
        <p:spPr>
          <a:xfrm>
            <a:off x="6702175" y="158467"/>
            <a:ext cx="156225" cy="208267"/>
          </a:xfrm>
          <a:custGeom>
            <a:avLst/>
            <a:gdLst/>
            <a:ahLst/>
            <a:cxnLst/>
            <a:rect l="l" t="t" r="r" b="b"/>
            <a:pathLst>
              <a:path w="6249" h="6248" extrusionOk="0">
                <a:moveTo>
                  <a:pt x="3124" y="0"/>
                </a:moveTo>
                <a:cubicBezTo>
                  <a:pt x="1406" y="0"/>
                  <a:pt x="0" y="1406"/>
                  <a:pt x="0" y="3124"/>
                </a:cubicBezTo>
                <a:cubicBezTo>
                  <a:pt x="0" y="4858"/>
                  <a:pt x="1406" y="6248"/>
                  <a:pt x="3124" y="6248"/>
                </a:cubicBezTo>
                <a:cubicBezTo>
                  <a:pt x="4858" y="6248"/>
                  <a:pt x="6248" y="4858"/>
                  <a:pt x="6248" y="3124"/>
                </a:cubicBezTo>
                <a:cubicBezTo>
                  <a:pt x="6248" y="1406"/>
                  <a:pt x="4858" y="0"/>
                  <a:pt x="3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13"/>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13"/>
          <p:cNvSpPr/>
          <p:nvPr/>
        </p:nvSpPr>
        <p:spPr>
          <a:xfrm>
            <a:off x="878690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13"/>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3"/>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13"/>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13"/>
          <p:cNvSpPr/>
          <p:nvPr/>
        </p:nvSpPr>
        <p:spPr>
          <a:xfrm>
            <a:off x="8951825" y="4727583"/>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13"/>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13"/>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1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1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13">
            <a:hlinkClick r:id="rId2" action="ppaction://hlinksldjump"/>
          </p:cNvPr>
          <p:cNvSpPr txBox="1">
            <a:spLocks noGrp="1"/>
          </p:cNvSpPr>
          <p:nvPr>
            <p:ph type="subTitle" idx="1"/>
          </p:nvPr>
        </p:nvSpPr>
        <p:spPr>
          <a:xfrm>
            <a:off x="1297218"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0" name="Google Shape;160;p13"/>
          <p:cNvSpPr txBox="1">
            <a:spLocks noGrp="1"/>
          </p:cNvSpPr>
          <p:nvPr>
            <p:ph type="subTitle" idx="2"/>
          </p:nvPr>
        </p:nvSpPr>
        <p:spPr>
          <a:xfrm>
            <a:off x="1297218"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1" name="Google Shape;161;p13">
            <a:hlinkClick r:id="" action="ppaction://noaction"/>
          </p:cNvPr>
          <p:cNvSpPr txBox="1">
            <a:spLocks noGrp="1"/>
          </p:cNvSpPr>
          <p:nvPr>
            <p:ph type="subTitle" idx="3"/>
          </p:nvPr>
        </p:nvSpPr>
        <p:spPr>
          <a:xfrm>
            <a:off x="6430869"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2" name="Google Shape;162;p13"/>
          <p:cNvSpPr txBox="1">
            <a:spLocks noGrp="1"/>
          </p:cNvSpPr>
          <p:nvPr>
            <p:ph type="subTitle" idx="4"/>
          </p:nvPr>
        </p:nvSpPr>
        <p:spPr>
          <a:xfrm>
            <a:off x="6430869"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3" name="Google Shape;163;p13">
            <a:hlinkClick r:id="" action="ppaction://noaction"/>
          </p:cNvPr>
          <p:cNvSpPr txBox="1">
            <a:spLocks noGrp="1"/>
          </p:cNvSpPr>
          <p:nvPr>
            <p:ph type="subTitle" idx="5"/>
          </p:nvPr>
        </p:nvSpPr>
        <p:spPr>
          <a:xfrm>
            <a:off x="3864044"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4" name="Google Shape;164;p13"/>
          <p:cNvSpPr txBox="1">
            <a:spLocks noGrp="1"/>
          </p:cNvSpPr>
          <p:nvPr>
            <p:ph type="subTitle" idx="6"/>
          </p:nvPr>
        </p:nvSpPr>
        <p:spPr>
          <a:xfrm>
            <a:off x="3864044"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5" name="Google Shape;165;p13">
            <a:hlinkClick r:id="rId3" action="ppaction://hlinksldjump"/>
          </p:cNvPr>
          <p:cNvSpPr txBox="1">
            <a:spLocks noGrp="1"/>
          </p:cNvSpPr>
          <p:nvPr>
            <p:ph type="subTitle" idx="7"/>
          </p:nvPr>
        </p:nvSpPr>
        <p:spPr>
          <a:xfrm>
            <a:off x="1297218"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6" name="Google Shape;166;p13"/>
          <p:cNvSpPr txBox="1">
            <a:spLocks noGrp="1"/>
          </p:cNvSpPr>
          <p:nvPr>
            <p:ph type="subTitle" idx="8"/>
          </p:nvPr>
        </p:nvSpPr>
        <p:spPr>
          <a:xfrm>
            <a:off x="1297218"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7" name="Google Shape;167;p13">
            <a:hlinkClick r:id="rId4" action="ppaction://hlinksldjump"/>
          </p:cNvPr>
          <p:cNvSpPr txBox="1">
            <a:spLocks noGrp="1"/>
          </p:cNvSpPr>
          <p:nvPr>
            <p:ph type="subTitle" idx="9"/>
          </p:nvPr>
        </p:nvSpPr>
        <p:spPr>
          <a:xfrm>
            <a:off x="6430869"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8" name="Google Shape;168;p13"/>
          <p:cNvSpPr txBox="1">
            <a:spLocks noGrp="1"/>
          </p:cNvSpPr>
          <p:nvPr>
            <p:ph type="subTitle" idx="13"/>
          </p:nvPr>
        </p:nvSpPr>
        <p:spPr>
          <a:xfrm>
            <a:off x="6430869"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9" name="Google Shape;169;p13">
            <a:hlinkClick r:id="rId5" action="ppaction://hlinksldjump"/>
          </p:cNvPr>
          <p:cNvSpPr txBox="1">
            <a:spLocks noGrp="1"/>
          </p:cNvSpPr>
          <p:nvPr>
            <p:ph type="subTitle" idx="14"/>
          </p:nvPr>
        </p:nvSpPr>
        <p:spPr>
          <a:xfrm>
            <a:off x="3864044"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70" name="Google Shape;170;p13"/>
          <p:cNvSpPr txBox="1">
            <a:spLocks noGrp="1"/>
          </p:cNvSpPr>
          <p:nvPr>
            <p:ph type="subTitle" idx="15"/>
          </p:nvPr>
        </p:nvSpPr>
        <p:spPr>
          <a:xfrm>
            <a:off x="3864044"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71" name="Google Shape;171;p13"/>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45674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2"/>
        <p:cNvGrpSpPr/>
        <p:nvPr/>
      </p:nvGrpSpPr>
      <p:grpSpPr>
        <a:xfrm>
          <a:off x="0" y="0"/>
          <a:ext cx="0" cy="0"/>
          <a:chOff x="0" y="0"/>
          <a:chExt cx="0" cy="0"/>
        </a:xfrm>
      </p:grpSpPr>
      <p:sp>
        <p:nvSpPr>
          <p:cNvPr id="173" name="Google Shape;173;p14"/>
          <p:cNvSpPr/>
          <p:nvPr/>
        </p:nvSpPr>
        <p:spPr>
          <a:xfrm>
            <a:off x="1635100" y="5990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14"/>
          <p:cNvSpPr/>
          <p:nvPr/>
        </p:nvSpPr>
        <p:spPr>
          <a:xfrm>
            <a:off x="7776300" y="9624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14"/>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14"/>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14"/>
          <p:cNvSpPr/>
          <p:nvPr/>
        </p:nvSpPr>
        <p:spPr>
          <a:xfrm>
            <a:off x="7259150" y="6137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14"/>
          <p:cNvSpPr/>
          <p:nvPr/>
        </p:nvSpPr>
        <p:spPr>
          <a:xfrm>
            <a:off x="1336425" y="365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14"/>
          <p:cNvSpPr/>
          <p:nvPr/>
        </p:nvSpPr>
        <p:spPr>
          <a:xfrm>
            <a:off x="5664650" y="6808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14"/>
          <p:cNvSpPr/>
          <p:nvPr/>
        </p:nvSpPr>
        <p:spPr>
          <a:xfrm>
            <a:off x="8644175" y="28262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14"/>
          <p:cNvSpPr/>
          <p:nvPr/>
        </p:nvSpPr>
        <p:spPr>
          <a:xfrm>
            <a:off x="1191225" y="1102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14"/>
          <p:cNvSpPr/>
          <p:nvPr/>
        </p:nvSpPr>
        <p:spPr>
          <a:xfrm>
            <a:off x="8501226" y="50344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1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1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14"/>
          <p:cNvSpPr txBox="1">
            <a:spLocks noGrp="1"/>
          </p:cNvSpPr>
          <p:nvPr>
            <p:ph type="title"/>
          </p:nvPr>
        </p:nvSpPr>
        <p:spPr>
          <a:xfrm>
            <a:off x="2517150" y="4322200"/>
            <a:ext cx="4829700" cy="763600"/>
          </a:xfrm>
          <a:prstGeom prst="rect">
            <a:avLst/>
          </a:prstGeom>
        </p:spPr>
        <p:txBody>
          <a:bodyPr spcFirstLastPara="1" wrap="square" lIns="0" tIns="0" rIns="0" bIns="0" anchor="ctr" anchorCtr="0">
            <a:noAutofit/>
          </a:bodyPr>
          <a:lstStyle>
            <a:lvl1pPr lvl="0" algn="ctr">
              <a:spcBef>
                <a:spcPts val="0"/>
              </a:spcBef>
              <a:spcAft>
                <a:spcPts val="0"/>
              </a:spcAft>
              <a:buSzPts val="1600"/>
              <a:buNone/>
              <a:defRPr sz="2200"/>
            </a:lvl1pPr>
            <a:lvl2pPr lvl="1">
              <a:spcBef>
                <a:spcPts val="0"/>
              </a:spcBef>
              <a:spcAft>
                <a:spcPts val="0"/>
              </a:spcAft>
              <a:buSzPts val="2800"/>
              <a:buNone/>
              <a:defRPr>
                <a:latin typeface="Catamaran Light"/>
                <a:ea typeface="Catamaran Light"/>
                <a:cs typeface="Catamaran Light"/>
                <a:sym typeface="Catamaran Light"/>
              </a:defRPr>
            </a:lvl2pPr>
            <a:lvl3pPr lvl="2">
              <a:spcBef>
                <a:spcPts val="0"/>
              </a:spcBef>
              <a:spcAft>
                <a:spcPts val="0"/>
              </a:spcAft>
              <a:buSzPts val="2800"/>
              <a:buNone/>
              <a:defRPr>
                <a:latin typeface="Catamaran Light"/>
                <a:ea typeface="Catamaran Light"/>
                <a:cs typeface="Catamaran Light"/>
                <a:sym typeface="Catamaran Light"/>
              </a:defRPr>
            </a:lvl3pPr>
            <a:lvl4pPr lvl="3">
              <a:spcBef>
                <a:spcPts val="0"/>
              </a:spcBef>
              <a:spcAft>
                <a:spcPts val="0"/>
              </a:spcAft>
              <a:buSzPts val="2800"/>
              <a:buNone/>
              <a:defRPr>
                <a:latin typeface="Catamaran Light"/>
                <a:ea typeface="Catamaran Light"/>
                <a:cs typeface="Catamaran Light"/>
                <a:sym typeface="Catamaran Light"/>
              </a:defRPr>
            </a:lvl4pPr>
            <a:lvl5pPr lvl="4">
              <a:spcBef>
                <a:spcPts val="0"/>
              </a:spcBef>
              <a:spcAft>
                <a:spcPts val="0"/>
              </a:spcAft>
              <a:buSzPts val="2800"/>
              <a:buNone/>
              <a:defRPr>
                <a:latin typeface="Catamaran Light"/>
                <a:ea typeface="Catamaran Light"/>
                <a:cs typeface="Catamaran Light"/>
                <a:sym typeface="Catamaran Light"/>
              </a:defRPr>
            </a:lvl5pPr>
            <a:lvl6pPr lvl="5">
              <a:spcBef>
                <a:spcPts val="0"/>
              </a:spcBef>
              <a:spcAft>
                <a:spcPts val="0"/>
              </a:spcAft>
              <a:buSzPts val="2800"/>
              <a:buNone/>
              <a:defRPr>
                <a:latin typeface="Catamaran Light"/>
                <a:ea typeface="Catamaran Light"/>
                <a:cs typeface="Catamaran Light"/>
                <a:sym typeface="Catamaran Light"/>
              </a:defRPr>
            </a:lvl6pPr>
            <a:lvl7pPr lvl="6">
              <a:spcBef>
                <a:spcPts val="0"/>
              </a:spcBef>
              <a:spcAft>
                <a:spcPts val="0"/>
              </a:spcAft>
              <a:buSzPts val="2800"/>
              <a:buNone/>
              <a:defRPr>
                <a:latin typeface="Catamaran Light"/>
                <a:ea typeface="Catamaran Light"/>
                <a:cs typeface="Catamaran Light"/>
                <a:sym typeface="Catamaran Light"/>
              </a:defRPr>
            </a:lvl7pPr>
            <a:lvl8pPr lvl="7">
              <a:spcBef>
                <a:spcPts val="0"/>
              </a:spcBef>
              <a:spcAft>
                <a:spcPts val="0"/>
              </a:spcAft>
              <a:buSzPts val="2800"/>
              <a:buNone/>
              <a:defRPr>
                <a:latin typeface="Catamaran Light"/>
                <a:ea typeface="Catamaran Light"/>
                <a:cs typeface="Catamaran Light"/>
                <a:sym typeface="Catamaran Light"/>
              </a:defRPr>
            </a:lvl8pPr>
            <a:lvl9pPr lvl="8">
              <a:spcBef>
                <a:spcPts val="0"/>
              </a:spcBef>
              <a:spcAft>
                <a:spcPts val="0"/>
              </a:spcAft>
              <a:buSzPts val="2800"/>
              <a:buNone/>
              <a:defRPr>
                <a:latin typeface="Catamaran Light"/>
                <a:ea typeface="Catamaran Light"/>
                <a:cs typeface="Catamaran Light"/>
                <a:sym typeface="Catamaran Light"/>
              </a:defRPr>
            </a:lvl9pPr>
          </a:lstStyle>
          <a:p>
            <a:r>
              <a:rPr lang="en-US"/>
              <a:t>Click to edit Master title style</a:t>
            </a:r>
            <a:endParaRPr/>
          </a:p>
        </p:txBody>
      </p:sp>
      <p:sp>
        <p:nvSpPr>
          <p:cNvPr id="186" name="Google Shape;186;p14"/>
          <p:cNvSpPr txBox="1">
            <a:spLocks noGrp="1"/>
          </p:cNvSpPr>
          <p:nvPr>
            <p:ph type="title" idx="2"/>
          </p:nvPr>
        </p:nvSpPr>
        <p:spPr>
          <a:xfrm>
            <a:off x="2517150" y="2159216"/>
            <a:ext cx="4829700" cy="17760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1600"/>
              <a:buFont typeface="Catamaran Light"/>
              <a:buNone/>
              <a:defRPr sz="2400">
                <a:solidFill>
                  <a:schemeClr val="dk1"/>
                </a:solidFill>
                <a:latin typeface="Catamaran Light"/>
                <a:ea typeface="Catamaran Light"/>
                <a:cs typeface="Catamaran Light"/>
                <a:sym typeface="Catamaran Light"/>
              </a:defRPr>
            </a:lvl1pPr>
            <a:lvl2pPr lvl="1" rtl="0">
              <a:spcBef>
                <a:spcPts val="0"/>
              </a:spcBef>
              <a:spcAft>
                <a:spcPts val="0"/>
              </a:spcAft>
              <a:buSzPts val="2800"/>
              <a:buFont typeface="Catamaran Light"/>
              <a:buNone/>
              <a:defRPr>
                <a:latin typeface="Catamaran Light"/>
                <a:ea typeface="Catamaran Light"/>
                <a:cs typeface="Catamaran Light"/>
                <a:sym typeface="Catamaran Light"/>
              </a:defRPr>
            </a:lvl2pPr>
            <a:lvl3pPr lvl="2" rtl="0">
              <a:spcBef>
                <a:spcPts val="0"/>
              </a:spcBef>
              <a:spcAft>
                <a:spcPts val="0"/>
              </a:spcAft>
              <a:buSzPts val="2800"/>
              <a:buFont typeface="Catamaran Light"/>
              <a:buNone/>
              <a:defRPr>
                <a:latin typeface="Catamaran Light"/>
                <a:ea typeface="Catamaran Light"/>
                <a:cs typeface="Catamaran Light"/>
                <a:sym typeface="Catamaran Light"/>
              </a:defRPr>
            </a:lvl3pPr>
            <a:lvl4pPr lvl="3" rtl="0">
              <a:spcBef>
                <a:spcPts val="0"/>
              </a:spcBef>
              <a:spcAft>
                <a:spcPts val="0"/>
              </a:spcAft>
              <a:buSzPts val="2800"/>
              <a:buFont typeface="Catamaran Light"/>
              <a:buNone/>
              <a:defRPr>
                <a:latin typeface="Catamaran Light"/>
                <a:ea typeface="Catamaran Light"/>
                <a:cs typeface="Catamaran Light"/>
                <a:sym typeface="Catamaran Light"/>
              </a:defRPr>
            </a:lvl4pPr>
            <a:lvl5pPr lvl="4" rtl="0">
              <a:spcBef>
                <a:spcPts val="0"/>
              </a:spcBef>
              <a:spcAft>
                <a:spcPts val="0"/>
              </a:spcAft>
              <a:buSzPts val="2800"/>
              <a:buFont typeface="Catamaran Light"/>
              <a:buNone/>
              <a:defRPr>
                <a:latin typeface="Catamaran Light"/>
                <a:ea typeface="Catamaran Light"/>
                <a:cs typeface="Catamaran Light"/>
                <a:sym typeface="Catamaran Light"/>
              </a:defRPr>
            </a:lvl5pPr>
            <a:lvl6pPr lvl="5" rtl="0">
              <a:spcBef>
                <a:spcPts val="0"/>
              </a:spcBef>
              <a:spcAft>
                <a:spcPts val="0"/>
              </a:spcAft>
              <a:buSzPts val="2800"/>
              <a:buFont typeface="Catamaran Light"/>
              <a:buNone/>
              <a:defRPr>
                <a:latin typeface="Catamaran Light"/>
                <a:ea typeface="Catamaran Light"/>
                <a:cs typeface="Catamaran Light"/>
                <a:sym typeface="Catamaran Light"/>
              </a:defRPr>
            </a:lvl6pPr>
            <a:lvl7pPr lvl="6" rtl="0">
              <a:spcBef>
                <a:spcPts val="0"/>
              </a:spcBef>
              <a:spcAft>
                <a:spcPts val="0"/>
              </a:spcAft>
              <a:buSzPts val="2800"/>
              <a:buFont typeface="Catamaran Light"/>
              <a:buNone/>
              <a:defRPr>
                <a:latin typeface="Catamaran Light"/>
                <a:ea typeface="Catamaran Light"/>
                <a:cs typeface="Catamaran Light"/>
                <a:sym typeface="Catamaran Light"/>
              </a:defRPr>
            </a:lvl7pPr>
            <a:lvl8pPr lvl="7" rtl="0">
              <a:spcBef>
                <a:spcPts val="0"/>
              </a:spcBef>
              <a:spcAft>
                <a:spcPts val="0"/>
              </a:spcAft>
              <a:buSzPts val="2800"/>
              <a:buFont typeface="Catamaran Light"/>
              <a:buNone/>
              <a:defRPr>
                <a:latin typeface="Catamaran Light"/>
                <a:ea typeface="Catamaran Light"/>
                <a:cs typeface="Catamaran Light"/>
                <a:sym typeface="Catamaran Light"/>
              </a:defRPr>
            </a:lvl8pPr>
            <a:lvl9pPr lvl="8" rtl="0">
              <a:spcBef>
                <a:spcPts val="0"/>
              </a:spcBef>
              <a:spcAft>
                <a:spcPts val="0"/>
              </a:spcAft>
              <a:buSzPts val="2800"/>
              <a:buFont typeface="Catamaran Light"/>
              <a:buNone/>
              <a:defRPr>
                <a:latin typeface="Catamaran Light"/>
                <a:ea typeface="Catamaran Light"/>
                <a:cs typeface="Catamaran Light"/>
                <a:sym typeface="Catamaran Light"/>
              </a:defRPr>
            </a:lvl9pPr>
          </a:lstStyle>
          <a:p>
            <a:r>
              <a:rPr lang="en-US"/>
              <a:t>Click to edit Master title style</a:t>
            </a:r>
            <a:endParaRPr/>
          </a:p>
        </p:txBody>
      </p:sp>
    </p:spTree>
    <p:extLst>
      <p:ext uri="{BB962C8B-B14F-4D97-AF65-F5344CB8AC3E}">
        <p14:creationId xmlns:p14="http://schemas.microsoft.com/office/powerpoint/2010/main" val="45940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87"/>
        <p:cNvGrpSpPr/>
        <p:nvPr/>
      </p:nvGrpSpPr>
      <p:grpSpPr>
        <a:xfrm>
          <a:off x="0" y="0"/>
          <a:ext cx="0" cy="0"/>
          <a:chOff x="0" y="0"/>
          <a:chExt cx="0" cy="0"/>
        </a:xfrm>
      </p:grpSpPr>
      <p:sp>
        <p:nvSpPr>
          <p:cNvPr id="188" name="Google Shape;188;p15"/>
          <p:cNvSpPr/>
          <p:nvPr/>
        </p:nvSpPr>
        <p:spPr>
          <a:xfrm>
            <a:off x="5654950" y="15834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1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15"/>
          <p:cNvSpPr/>
          <p:nvPr/>
        </p:nvSpPr>
        <p:spPr>
          <a:xfrm>
            <a:off x="7963538" y="204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15"/>
          <p:cNvSpPr/>
          <p:nvPr/>
        </p:nvSpPr>
        <p:spPr>
          <a:xfrm>
            <a:off x="54679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1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1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1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1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15"/>
          <p:cNvSpPr txBox="1">
            <a:spLocks noGrp="1"/>
          </p:cNvSpPr>
          <p:nvPr>
            <p:ph type="subTitle" idx="1"/>
          </p:nvPr>
        </p:nvSpPr>
        <p:spPr>
          <a:xfrm>
            <a:off x="14482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7" name="Google Shape;197;p15"/>
          <p:cNvSpPr txBox="1">
            <a:spLocks noGrp="1"/>
          </p:cNvSpPr>
          <p:nvPr>
            <p:ph type="subTitle" idx="2"/>
          </p:nvPr>
        </p:nvSpPr>
        <p:spPr>
          <a:xfrm>
            <a:off x="14482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98" name="Google Shape;198;p15"/>
          <p:cNvSpPr txBox="1">
            <a:spLocks noGrp="1"/>
          </p:cNvSpPr>
          <p:nvPr>
            <p:ph type="subTitle" idx="3"/>
          </p:nvPr>
        </p:nvSpPr>
        <p:spPr>
          <a:xfrm>
            <a:off x="39886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9" name="Google Shape;199;p15"/>
          <p:cNvSpPr txBox="1">
            <a:spLocks noGrp="1"/>
          </p:cNvSpPr>
          <p:nvPr>
            <p:ph type="subTitle" idx="4"/>
          </p:nvPr>
        </p:nvSpPr>
        <p:spPr>
          <a:xfrm>
            <a:off x="39886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0" name="Google Shape;200;p15"/>
          <p:cNvSpPr txBox="1">
            <a:spLocks noGrp="1"/>
          </p:cNvSpPr>
          <p:nvPr>
            <p:ph type="subTitle" idx="5"/>
          </p:nvPr>
        </p:nvSpPr>
        <p:spPr>
          <a:xfrm>
            <a:off x="65290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01" name="Google Shape;201;p15"/>
          <p:cNvSpPr txBox="1">
            <a:spLocks noGrp="1"/>
          </p:cNvSpPr>
          <p:nvPr>
            <p:ph type="subTitle" idx="6"/>
          </p:nvPr>
        </p:nvSpPr>
        <p:spPr>
          <a:xfrm>
            <a:off x="65290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2" name="Google Shape;202;p1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80621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03"/>
        <p:cNvGrpSpPr/>
        <p:nvPr/>
      </p:nvGrpSpPr>
      <p:grpSpPr>
        <a:xfrm>
          <a:off x="0" y="0"/>
          <a:ext cx="0" cy="0"/>
          <a:chOff x="0" y="0"/>
          <a:chExt cx="0" cy="0"/>
        </a:xfrm>
      </p:grpSpPr>
      <p:sp>
        <p:nvSpPr>
          <p:cNvPr id="204" name="Google Shape;204;p16"/>
          <p:cNvSpPr/>
          <p:nvPr/>
        </p:nvSpPr>
        <p:spPr>
          <a:xfrm>
            <a:off x="1686163" y="500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16"/>
          <p:cNvSpPr/>
          <p:nvPr/>
        </p:nvSpPr>
        <p:spPr>
          <a:xfrm>
            <a:off x="8155776" y="2854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16"/>
          <p:cNvSpPr/>
          <p:nvPr/>
        </p:nvSpPr>
        <p:spPr>
          <a:xfrm>
            <a:off x="1542814" y="3785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16"/>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16"/>
          <p:cNvSpPr/>
          <p:nvPr/>
        </p:nvSpPr>
        <p:spPr>
          <a:xfrm>
            <a:off x="1143689" y="50561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16"/>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16"/>
          <p:cNvSpPr/>
          <p:nvPr/>
        </p:nvSpPr>
        <p:spPr>
          <a:xfrm>
            <a:off x="2355225"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16"/>
          <p:cNvSpPr/>
          <p:nvPr/>
        </p:nvSpPr>
        <p:spPr>
          <a:xfrm>
            <a:off x="8763801" y="11025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16"/>
          <p:cNvSpPr/>
          <p:nvPr/>
        </p:nvSpPr>
        <p:spPr>
          <a:xfrm>
            <a:off x="1316989"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16"/>
          <p:cNvSpPr/>
          <p:nvPr/>
        </p:nvSpPr>
        <p:spPr>
          <a:xfrm>
            <a:off x="6786001"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1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1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16"/>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17" name="Google Shape;217;p16"/>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18" name="Google Shape;218;p16"/>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269192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19"/>
        <p:cNvGrpSpPr/>
        <p:nvPr/>
      </p:nvGrpSpPr>
      <p:grpSpPr>
        <a:xfrm>
          <a:off x="0" y="0"/>
          <a:ext cx="0" cy="0"/>
          <a:chOff x="0" y="0"/>
          <a:chExt cx="0" cy="0"/>
        </a:xfrm>
      </p:grpSpPr>
      <p:sp>
        <p:nvSpPr>
          <p:cNvPr id="220" name="Google Shape;220;p17"/>
          <p:cNvSpPr/>
          <p:nvPr/>
        </p:nvSpPr>
        <p:spPr>
          <a:xfrm>
            <a:off x="1055989" y="233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17"/>
          <p:cNvSpPr/>
          <p:nvPr/>
        </p:nvSpPr>
        <p:spPr>
          <a:xfrm>
            <a:off x="8664176" y="21378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17"/>
          <p:cNvSpPr/>
          <p:nvPr/>
        </p:nvSpPr>
        <p:spPr>
          <a:xfrm>
            <a:off x="5063163" y="349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17"/>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17"/>
          <p:cNvSpPr/>
          <p:nvPr/>
        </p:nvSpPr>
        <p:spPr>
          <a:xfrm>
            <a:off x="1448239" y="5770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17"/>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17"/>
          <p:cNvSpPr/>
          <p:nvPr/>
        </p:nvSpPr>
        <p:spPr>
          <a:xfrm>
            <a:off x="8003376" y="131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17"/>
          <p:cNvSpPr/>
          <p:nvPr/>
        </p:nvSpPr>
        <p:spPr>
          <a:xfrm>
            <a:off x="1049401"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17"/>
          <p:cNvSpPr/>
          <p:nvPr/>
        </p:nvSpPr>
        <p:spPr>
          <a:xfrm>
            <a:off x="8380151" y="6023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17"/>
          <p:cNvSpPr/>
          <p:nvPr/>
        </p:nvSpPr>
        <p:spPr>
          <a:xfrm>
            <a:off x="918826" y="3751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1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1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17"/>
          <p:cNvSpPr/>
          <p:nvPr/>
        </p:nvSpPr>
        <p:spPr>
          <a:xfrm>
            <a:off x="3505639" y="5465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17"/>
          <p:cNvSpPr/>
          <p:nvPr/>
        </p:nvSpPr>
        <p:spPr>
          <a:xfrm>
            <a:off x="5585139" y="5720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17"/>
          <p:cNvSpPr/>
          <p:nvPr/>
        </p:nvSpPr>
        <p:spPr>
          <a:xfrm>
            <a:off x="5776014" y="1670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17"/>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90534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6"/>
        <p:cNvGrpSpPr/>
        <p:nvPr/>
      </p:nvGrpSpPr>
      <p:grpSpPr>
        <a:xfrm>
          <a:off x="0" y="0"/>
          <a:ext cx="0" cy="0"/>
          <a:chOff x="0" y="0"/>
          <a:chExt cx="0" cy="0"/>
        </a:xfrm>
      </p:grpSpPr>
      <p:sp>
        <p:nvSpPr>
          <p:cNvPr id="237" name="Google Shape;237;p18"/>
          <p:cNvSpPr/>
          <p:nvPr/>
        </p:nvSpPr>
        <p:spPr>
          <a:xfrm>
            <a:off x="3254875"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18"/>
          <p:cNvSpPr/>
          <p:nvPr/>
        </p:nvSpPr>
        <p:spPr>
          <a:xfrm>
            <a:off x="4635650"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18"/>
          <p:cNvSpPr/>
          <p:nvPr/>
        </p:nvSpPr>
        <p:spPr>
          <a:xfrm>
            <a:off x="96602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18"/>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18"/>
          <p:cNvSpPr/>
          <p:nvPr/>
        </p:nvSpPr>
        <p:spPr>
          <a:xfrm>
            <a:off x="1214450" y="2618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18"/>
          <p:cNvSpPr/>
          <p:nvPr/>
        </p:nvSpPr>
        <p:spPr>
          <a:xfrm>
            <a:off x="6707813" y="1391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18"/>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18"/>
          <p:cNvSpPr/>
          <p:nvPr/>
        </p:nvSpPr>
        <p:spPr>
          <a:xfrm>
            <a:off x="878325" y="5446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18"/>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18"/>
          <p:cNvSpPr/>
          <p:nvPr/>
        </p:nvSpPr>
        <p:spPr>
          <a:xfrm>
            <a:off x="8193363" y="9125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18"/>
          <p:cNvSpPr/>
          <p:nvPr/>
        </p:nvSpPr>
        <p:spPr>
          <a:xfrm>
            <a:off x="4948463" y="2849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1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9" name="Google Shape;249;p1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18"/>
          <p:cNvSpPr txBox="1">
            <a:spLocks noGrp="1"/>
          </p:cNvSpPr>
          <p:nvPr>
            <p:ph type="subTitle" idx="1"/>
          </p:nvPr>
        </p:nvSpPr>
        <p:spPr>
          <a:xfrm>
            <a:off x="2152767"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1" name="Google Shape;251;p18"/>
          <p:cNvSpPr txBox="1">
            <a:spLocks noGrp="1"/>
          </p:cNvSpPr>
          <p:nvPr>
            <p:ph type="subTitle" idx="2"/>
          </p:nvPr>
        </p:nvSpPr>
        <p:spPr>
          <a:xfrm>
            <a:off x="2152767"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2" name="Google Shape;252;p18"/>
          <p:cNvSpPr txBox="1">
            <a:spLocks noGrp="1"/>
          </p:cNvSpPr>
          <p:nvPr>
            <p:ph type="subTitle" idx="3"/>
          </p:nvPr>
        </p:nvSpPr>
        <p:spPr>
          <a:xfrm>
            <a:off x="2152767"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3" name="Google Shape;253;p18"/>
          <p:cNvSpPr txBox="1">
            <a:spLocks noGrp="1"/>
          </p:cNvSpPr>
          <p:nvPr>
            <p:ph type="subTitle" idx="4"/>
          </p:nvPr>
        </p:nvSpPr>
        <p:spPr>
          <a:xfrm>
            <a:off x="2152767" y="5001379"/>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4" name="Google Shape;254;p18"/>
          <p:cNvSpPr txBox="1">
            <a:spLocks noGrp="1"/>
          </p:cNvSpPr>
          <p:nvPr>
            <p:ph type="subTitle" idx="5"/>
          </p:nvPr>
        </p:nvSpPr>
        <p:spPr>
          <a:xfrm>
            <a:off x="6210393"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5" name="Google Shape;255;p18"/>
          <p:cNvSpPr txBox="1">
            <a:spLocks noGrp="1"/>
          </p:cNvSpPr>
          <p:nvPr>
            <p:ph type="subTitle" idx="6"/>
          </p:nvPr>
        </p:nvSpPr>
        <p:spPr>
          <a:xfrm>
            <a:off x="6210393"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6" name="Google Shape;256;p18"/>
          <p:cNvSpPr txBox="1">
            <a:spLocks noGrp="1"/>
          </p:cNvSpPr>
          <p:nvPr>
            <p:ph type="subTitle" idx="7"/>
          </p:nvPr>
        </p:nvSpPr>
        <p:spPr>
          <a:xfrm>
            <a:off x="6210393"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7" name="Google Shape;257;p18"/>
          <p:cNvSpPr txBox="1">
            <a:spLocks noGrp="1"/>
          </p:cNvSpPr>
          <p:nvPr>
            <p:ph type="subTitle" idx="8"/>
          </p:nvPr>
        </p:nvSpPr>
        <p:spPr>
          <a:xfrm>
            <a:off x="6210393" y="500137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8" name="Google Shape;258;p18"/>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345894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59"/>
        <p:cNvGrpSpPr/>
        <p:nvPr/>
      </p:nvGrpSpPr>
      <p:grpSpPr>
        <a:xfrm>
          <a:off x="0" y="0"/>
          <a:ext cx="0" cy="0"/>
          <a:chOff x="0" y="0"/>
          <a:chExt cx="0" cy="0"/>
        </a:xfrm>
      </p:grpSpPr>
      <p:sp>
        <p:nvSpPr>
          <p:cNvPr id="260" name="Google Shape;260;p19"/>
          <p:cNvSpPr/>
          <p:nvPr/>
        </p:nvSpPr>
        <p:spPr>
          <a:xfrm>
            <a:off x="1606939" y="42120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19"/>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19"/>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9"/>
          <p:cNvSpPr/>
          <p:nvPr/>
        </p:nvSpPr>
        <p:spPr>
          <a:xfrm>
            <a:off x="1127464" y="206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19"/>
          <p:cNvSpPr/>
          <p:nvPr/>
        </p:nvSpPr>
        <p:spPr>
          <a:xfrm>
            <a:off x="8197039" y="24714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19"/>
          <p:cNvSpPr/>
          <p:nvPr/>
        </p:nvSpPr>
        <p:spPr>
          <a:xfrm>
            <a:off x="8618989" y="40408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9"/>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9"/>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9"/>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9"/>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19"/>
          <p:cNvSpPr/>
          <p:nvPr/>
        </p:nvSpPr>
        <p:spPr>
          <a:xfrm>
            <a:off x="8308676" y="8983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1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1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19"/>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74" name="Google Shape;274;p19"/>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75" name="Google Shape;275;p19"/>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718416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76"/>
        <p:cNvGrpSpPr/>
        <p:nvPr/>
      </p:nvGrpSpPr>
      <p:grpSpPr>
        <a:xfrm>
          <a:off x="0" y="0"/>
          <a:ext cx="0" cy="0"/>
          <a:chOff x="0" y="0"/>
          <a:chExt cx="0" cy="0"/>
        </a:xfrm>
      </p:grpSpPr>
      <p:sp>
        <p:nvSpPr>
          <p:cNvPr id="277" name="Google Shape;277;p20"/>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2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2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20"/>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81" name="Google Shape;281;p20"/>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82" name="Google Shape;282;p20"/>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83" name="Google Shape;283;p20"/>
          <p:cNvSpPr/>
          <p:nvPr/>
        </p:nvSpPr>
        <p:spPr>
          <a:xfrm>
            <a:off x="7638714" y="1441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20"/>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20"/>
          <p:cNvSpPr/>
          <p:nvPr/>
        </p:nvSpPr>
        <p:spPr>
          <a:xfrm>
            <a:off x="1367439" y="25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20"/>
          <p:cNvSpPr/>
          <p:nvPr/>
        </p:nvSpPr>
        <p:spPr>
          <a:xfrm>
            <a:off x="8475539" y="2250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20"/>
          <p:cNvSpPr/>
          <p:nvPr/>
        </p:nvSpPr>
        <p:spPr>
          <a:xfrm>
            <a:off x="8438389" y="4939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20"/>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20"/>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20"/>
          <p:cNvSpPr/>
          <p:nvPr/>
        </p:nvSpPr>
        <p:spPr>
          <a:xfrm>
            <a:off x="1367451" y="45316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20"/>
          <p:cNvSpPr/>
          <p:nvPr/>
        </p:nvSpPr>
        <p:spPr>
          <a:xfrm>
            <a:off x="49320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82382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3"/>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3"/>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3"/>
          <p:cNvSpPr/>
          <p:nvPr/>
        </p:nvSpPr>
        <p:spPr>
          <a:xfrm>
            <a:off x="1195438" y="1561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3"/>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3"/>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3"/>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3"/>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3"/>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33" name="Google Shape;33;p3"/>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34" name="Google Shape;34;p3"/>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27017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2"/>
        <p:cNvGrpSpPr/>
        <p:nvPr/>
      </p:nvGrpSpPr>
      <p:grpSpPr>
        <a:xfrm>
          <a:off x="0" y="0"/>
          <a:ext cx="0" cy="0"/>
          <a:chOff x="0" y="0"/>
          <a:chExt cx="0" cy="0"/>
        </a:xfrm>
      </p:grpSpPr>
      <p:sp>
        <p:nvSpPr>
          <p:cNvPr id="293" name="Google Shape;293;p21"/>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21"/>
          <p:cNvSpPr/>
          <p:nvPr/>
        </p:nvSpPr>
        <p:spPr>
          <a:xfrm>
            <a:off x="3659014" y="1474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21"/>
          <p:cNvSpPr/>
          <p:nvPr/>
        </p:nvSpPr>
        <p:spPr>
          <a:xfrm>
            <a:off x="6155964" y="45900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21"/>
          <p:cNvSpPr/>
          <p:nvPr/>
        </p:nvSpPr>
        <p:spPr>
          <a:xfrm>
            <a:off x="1519239" y="200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21"/>
          <p:cNvSpPr/>
          <p:nvPr/>
        </p:nvSpPr>
        <p:spPr>
          <a:xfrm>
            <a:off x="953739" y="5186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21"/>
          <p:cNvSpPr/>
          <p:nvPr/>
        </p:nvSpPr>
        <p:spPr>
          <a:xfrm>
            <a:off x="7805289" y="1203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21"/>
          <p:cNvSpPr/>
          <p:nvPr/>
        </p:nvSpPr>
        <p:spPr>
          <a:xfrm>
            <a:off x="8789764" y="41433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21"/>
          <p:cNvSpPr/>
          <p:nvPr/>
        </p:nvSpPr>
        <p:spPr>
          <a:xfrm>
            <a:off x="3620376" y="3899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21"/>
          <p:cNvSpPr/>
          <p:nvPr/>
        </p:nvSpPr>
        <p:spPr>
          <a:xfrm>
            <a:off x="5599775" y="1591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2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2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21"/>
          <p:cNvSpPr txBox="1">
            <a:spLocks noGrp="1"/>
          </p:cNvSpPr>
          <p:nvPr>
            <p:ph type="title" hasCustomPrompt="1"/>
          </p:nvPr>
        </p:nvSpPr>
        <p:spPr>
          <a:xfrm>
            <a:off x="1439875"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5" name="Google Shape;305;p21"/>
          <p:cNvSpPr txBox="1">
            <a:spLocks noGrp="1"/>
          </p:cNvSpPr>
          <p:nvPr>
            <p:ph type="subTitle" idx="1"/>
          </p:nvPr>
        </p:nvSpPr>
        <p:spPr>
          <a:xfrm>
            <a:off x="1439850"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6" name="Google Shape;306;p21"/>
          <p:cNvSpPr txBox="1">
            <a:spLocks noGrp="1"/>
          </p:cNvSpPr>
          <p:nvPr>
            <p:ph type="title" idx="2" hasCustomPrompt="1"/>
          </p:nvPr>
        </p:nvSpPr>
        <p:spPr>
          <a:xfrm>
            <a:off x="6511053"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5"/>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7" name="Google Shape;307;p21"/>
          <p:cNvSpPr txBox="1">
            <a:spLocks noGrp="1"/>
          </p:cNvSpPr>
          <p:nvPr>
            <p:ph type="subTitle" idx="3"/>
          </p:nvPr>
        </p:nvSpPr>
        <p:spPr>
          <a:xfrm>
            <a:off x="6511025"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8" name="Google Shape;308;p21"/>
          <p:cNvSpPr txBox="1">
            <a:spLocks noGrp="1"/>
          </p:cNvSpPr>
          <p:nvPr>
            <p:ph type="title" idx="4" hasCustomPrompt="1"/>
          </p:nvPr>
        </p:nvSpPr>
        <p:spPr>
          <a:xfrm>
            <a:off x="1439875"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09" name="Google Shape;309;p21"/>
          <p:cNvSpPr txBox="1">
            <a:spLocks noGrp="1"/>
          </p:cNvSpPr>
          <p:nvPr>
            <p:ph type="title" idx="5" hasCustomPrompt="1"/>
          </p:nvPr>
        </p:nvSpPr>
        <p:spPr>
          <a:xfrm>
            <a:off x="651105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0" name="Google Shape;310;p21"/>
          <p:cNvSpPr txBox="1">
            <a:spLocks noGrp="1"/>
          </p:cNvSpPr>
          <p:nvPr>
            <p:ph type="title" idx="6" hasCustomPrompt="1"/>
          </p:nvPr>
        </p:nvSpPr>
        <p:spPr>
          <a:xfrm>
            <a:off x="3975458"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11" name="Google Shape;311;p21"/>
          <p:cNvSpPr txBox="1">
            <a:spLocks noGrp="1"/>
          </p:cNvSpPr>
          <p:nvPr>
            <p:ph type="subTitle" idx="7"/>
          </p:nvPr>
        </p:nvSpPr>
        <p:spPr>
          <a:xfrm>
            <a:off x="3975437"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12" name="Google Shape;312;p21"/>
          <p:cNvSpPr txBox="1">
            <a:spLocks noGrp="1"/>
          </p:cNvSpPr>
          <p:nvPr>
            <p:ph type="title" idx="8" hasCustomPrompt="1"/>
          </p:nvPr>
        </p:nvSpPr>
        <p:spPr>
          <a:xfrm>
            <a:off x="397546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3" name="Google Shape;313;p21"/>
          <p:cNvSpPr txBox="1">
            <a:spLocks noGrp="1"/>
          </p:cNvSpPr>
          <p:nvPr>
            <p:ph type="title" idx="9"/>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60401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4"/>
        <p:cNvGrpSpPr/>
        <p:nvPr/>
      </p:nvGrpSpPr>
      <p:grpSpPr>
        <a:xfrm>
          <a:off x="0" y="0"/>
          <a:ext cx="0" cy="0"/>
          <a:chOff x="0" y="0"/>
          <a:chExt cx="0" cy="0"/>
        </a:xfrm>
      </p:grpSpPr>
      <p:sp>
        <p:nvSpPr>
          <p:cNvPr id="315" name="Google Shape;315;p22"/>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22"/>
          <p:cNvSpPr/>
          <p:nvPr/>
        </p:nvSpPr>
        <p:spPr>
          <a:xfrm>
            <a:off x="7181200" y="285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22"/>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22"/>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22"/>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22"/>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22"/>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2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2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22"/>
          <p:cNvSpPr txBox="1">
            <a:spLocks noGrp="1"/>
          </p:cNvSpPr>
          <p:nvPr>
            <p:ph type="subTitle" idx="1"/>
          </p:nvPr>
        </p:nvSpPr>
        <p:spPr>
          <a:xfrm>
            <a:off x="1295753"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5" name="Google Shape;325;p22"/>
          <p:cNvSpPr txBox="1">
            <a:spLocks noGrp="1"/>
          </p:cNvSpPr>
          <p:nvPr>
            <p:ph type="subTitle" idx="2"/>
          </p:nvPr>
        </p:nvSpPr>
        <p:spPr>
          <a:xfrm>
            <a:off x="1295753"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6" name="Google Shape;326;p22"/>
          <p:cNvSpPr txBox="1">
            <a:spLocks noGrp="1"/>
          </p:cNvSpPr>
          <p:nvPr>
            <p:ph type="subTitle" idx="3"/>
          </p:nvPr>
        </p:nvSpPr>
        <p:spPr>
          <a:xfrm>
            <a:off x="6430551"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7" name="Google Shape;327;p22"/>
          <p:cNvSpPr txBox="1">
            <a:spLocks noGrp="1"/>
          </p:cNvSpPr>
          <p:nvPr>
            <p:ph type="subTitle" idx="4"/>
          </p:nvPr>
        </p:nvSpPr>
        <p:spPr>
          <a:xfrm>
            <a:off x="6430551"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8" name="Google Shape;328;p22"/>
          <p:cNvSpPr txBox="1">
            <a:spLocks noGrp="1"/>
          </p:cNvSpPr>
          <p:nvPr>
            <p:ph type="subTitle" idx="5"/>
          </p:nvPr>
        </p:nvSpPr>
        <p:spPr>
          <a:xfrm>
            <a:off x="3863152"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9" name="Google Shape;329;p22"/>
          <p:cNvSpPr txBox="1">
            <a:spLocks noGrp="1"/>
          </p:cNvSpPr>
          <p:nvPr>
            <p:ph type="subTitle" idx="6"/>
          </p:nvPr>
        </p:nvSpPr>
        <p:spPr>
          <a:xfrm>
            <a:off x="3863152"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0" name="Google Shape;330;p22"/>
          <p:cNvSpPr txBox="1">
            <a:spLocks noGrp="1"/>
          </p:cNvSpPr>
          <p:nvPr>
            <p:ph type="subTitle" idx="7"/>
          </p:nvPr>
        </p:nvSpPr>
        <p:spPr>
          <a:xfrm>
            <a:off x="1295753"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1" name="Google Shape;331;p22"/>
          <p:cNvSpPr txBox="1">
            <a:spLocks noGrp="1"/>
          </p:cNvSpPr>
          <p:nvPr>
            <p:ph type="subTitle" idx="8"/>
          </p:nvPr>
        </p:nvSpPr>
        <p:spPr>
          <a:xfrm>
            <a:off x="1295753"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2" name="Google Shape;332;p22"/>
          <p:cNvSpPr txBox="1">
            <a:spLocks noGrp="1"/>
          </p:cNvSpPr>
          <p:nvPr>
            <p:ph type="subTitle" idx="9"/>
          </p:nvPr>
        </p:nvSpPr>
        <p:spPr>
          <a:xfrm>
            <a:off x="6430551"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3" name="Google Shape;333;p22"/>
          <p:cNvSpPr txBox="1">
            <a:spLocks noGrp="1"/>
          </p:cNvSpPr>
          <p:nvPr>
            <p:ph type="subTitle" idx="13"/>
          </p:nvPr>
        </p:nvSpPr>
        <p:spPr>
          <a:xfrm>
            <a:off x="6430551"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4" name="Google Shape;334;p22"/>
          <p:cNvSpPr txBox="1">
            <a:spLocks noGrp="1"/>
          </p:cNvSpPr>
          <p:nvPr>
            <p:ph type="subTitle" idx="14"/>
          </p:nvPr>
        </p:nvSpPr>
        <p:spPr>
          <a:xfrm>
            <a:off x="3863152"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5" name="Google Shape;335;p22"/>
          <p:cNvSpPr txBox="1">
            <a:spLocks noGrp="1"/>
          </p:cNvSpPr>
          <p:nvPr>
            <p:ph type="subTitle" idx="15"/>
          </p:nvPr>
        </p:nvSpPr>
        <p:spPr>
          <a:xfrm>
            <a:off x="3863152"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6" name="Google Shape;336;p22"/>
          <p:cNvSpPr/>
          <p:nvPr/>
        </p:nvSpPr>
        <p:spPr>
          <a:xfrm>
            <a:off x="6228000" y="1316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22"/>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07659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448250" y="720000"/>
            <a:ext cx="3123900" cy="1496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600"/>
              <a:buFont typeface="Bebas Neue"/>
              <a:buNone/>
              <a:defRPr sz="7200">
                <a:solidFill>
                  <a:schemeClr val="lt1"/>
                </a:solidFill>
                <a:latin typeface="Bebas Neue"/>
                <a:ea typeface="Bebas Neue"/>
                <a:cs typeface="Bebas Neue"/>
                <a:sym typeface="Bebas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340" name="Google Shape;340;p23"/>
          <p:cNvSpPr txBox="1">
            <a:spLocks noGrp="1"/>
          </p:cNvSpPr>
          <p:nvPr>
            <p:ph type="subTitle" idx="1"/>
          </p:nvPr>
        </p:nvSpPr>
        <p:spPr>
          <a:xfrm>
            <a:off x="1448250" y="2876600"/>
            <a:ext cx="2415900" cy="5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41" name="Google Shape;341;p23"/>
          <p:cNvSpPr txBox="1">
            <a:spLocks noGrp="1"/>
          </p:cNvSpPr>
          <p:nvPr>
            <p:ph type="subTitle" idx="2"/>
          </p:nvPr>
        </p:nvSpPr>
        <p:spPr>
          <a:xfrm>
            <a:off x="1448250" y="3409000"/>
            <a:ext cx="2049600" cy="117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991204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9546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45"/>
        <p:cNvGrpSpPr/>
        <p:nvPr/>
      </p:nvGrpSpPr>
      <p:grpSpPr>
        <a:xfrm>
          <a:off x="0" y="0"/>
          <a:ext cx="0" cy="0"/>
          <a:chOff x="0" y="0"/>
          <a:chExt cx="0" cy="0"/>
        </a:xfrm>
      </p:grpSpPr>
    </p:spTree>
    <p:extLst>
      <p:ext uri="{BB962C8B-B14F-4D97-AF65-F5344CB8AC3E}">
        <p14:creationId xmlns:p14="http://schemas.microsoft.com/office/powerpoint/2010/main" val="3903140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0000" y="1415251"/>
            <a:ext cx="7704000" cy="224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2260800" y="3807551"/>
            <a:ext cx="4622400" cy="5468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grpSp>
        <p:nvGrpSpPr>
          <p:cNvPr id="12" name="Google Shape;12;p2"/>
          <p:cNvGrpSpPr/>
          <p:nvPr/>
        </p:nvGrpSpPr>
        <p:grpSpPr>
          <a:xfrm>
            <a:off x="449826" y="1467"/>
            <a:ext cx="8244125" cy="760533"/>
            <a:chOff x="449825" y="1100"/>
            <a:chExt cx="8244125" cy="570400"/>
          </a:xfrm>
        </p:grpSpPr>
        <p:sp>
          <p:nvSpPr>
            <p:cNvPr id="13" name="Google Shape;13;p2"/>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 name="Google Shape;14;p2"/>
            <p:cNvGrpSpPr/>
            <p:nvPr/>
          </p:nvGrpSpPr>
          <p:grpSpPr>
            <a:xfrm flipH="1">
              <a:off x="449825" y="1100"/>
              <a:ext cx="8244106" cy="515409"/>
              <a:chOff x="720050" y="0"/>
              <a:chExt cx="7704052" cy="481646"/>
            </a:xfrm>
          </p:grpSpPr>
          <p:sp>
            <p:nvSpPr>
              <p:cNvPr id="15" name="Google Shape;15;p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36;p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 name="Google Shape;49;p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 name="Google Shape;52;p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 name="Google Shape;56;p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 name="Google Shape;57;p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 name="Google Shape;59;p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9" name="Google Shape;79;p2"/>
          <p:cNvGrpSpPr/>
          <p:nvPr/>
        </p:nvGrpSpPr>
        <p:grpSpPr>
          <a:xfrm rot="10800000" flipH="1">
            <a:off x="8693950" y="0"/>
            <a:ext cx="466800" cy="6858000"/>
            <a:chOff x="-16750" y="0"/>
            <a:chExt cx="466800" cy="5143500"/>
          </a:xfrm>
        </p:grpSpPr>
        <p:sp>
          <p:nvSpPr>
            <p:cNvPr id="80" name="Google Shape;80;p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 name="Google Shape;81;p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 name="Google Shape;82;p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 name="Google Shape;83;p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 name="Google Shape;85;p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 name="Google Shape;89;p2"/>
          <p:cNvGrpSpPr/>
          <p:nvPr/>
        </p:nvGrpSpPr>
        <p:grpSpPr>
          <a:xfrm>
            <a:off x="-16750" y="0"/>
            <a:ext cx="466800" cy="6858000"/>
            <a:chOff x="-16750" y="0"/>
            <a:chExt cx="466800" cy="5143500"/>
          </a:xfrm>
        </p:grpSpPr>
        <p:sp>
          <p:nvSpPr>
            <p:cNvPr id="90" name="Google Shape;90;p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 name="Google Shape;92;p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 name="Google Shape;93;p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 name="Google Shape;95;p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 name="Google Shape;96;p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 name="Google Shape;98;p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368008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9"/>
        <p:cNvGrpSpPr/>
        <p:nvPr/>
      </p:nvGrpSpPr>
      <p:grpSpPr>
        <a:xfrm>
          <a:off x="0" y="0"/>
          <a:ext cx="0" cy="0"/>
          <a:chOff x="0" y="0"/>
          <a:chExt cx="0" cy="0"/>
        </a:xfrm>
      </p:grpSpPr>
      <p:grpSp>
        <p:nvGrpSpPr>
          <p:cNvPr id="100" name="Google Shape;100;p3"/>
          <p:cNvGrpSpPr/>
          <p:nvPr/>
        </p:nvGrpSpPr>
        <p:grpSpPr>
          <a:xfrm>
            <a:off x="449826" y="1467"/>
            <a:ext cx="8244125" cy="760533"/>
            <a:chOff x="449825" y="1100"/>
            <a:chExt cx="8244125" cy="570400"/>
          </a:xfrm>
        </p:grpSpPr>
        <p:sp>
          <p:nvSpPr>
            <p:cNvPr id="101" name="Google Shape;101;p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2" name="Google Shape;102;p3"/>
            <p:cNvGrpSpPr/>
            <p:nvPr/>
          </p:nvGrpSpPr>
          <p:grpSpPr>
            <a:xfrm flipH="1">
              <a:off x="449825" y="1100"/>
              <a:ext cx="8244106" cy="515409"/>
              <a:chOff x="720050" y="0"/>
              <a:chExt cx="7704052" cy="481646"/>
            </a:xfrm>
          </p:grpSpPr>
          <p:sp>
            <p:nvSpPr>
              <p:cNvPr id="103" name="Google Shape;103;p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 name="Google Shape;109;p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 name="Google Shape;110;p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 name="Google Shape;111;p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 name="Google Shape;119;p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 name="Google Shape;138;p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 name="Google Shape;139;p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 name="Google Shape;141;p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 name="Google Shape;142;p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 name="Google Shape;144;p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 name="Google Shape;145;p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 name="Google Shape;146;p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 name="Google Shape;153;p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 name="Google Shape;155;p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 name="Google Shape;159;p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 name="Google Shape;160;p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 name="Google Shape;162;p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 name="Google Shape;163;p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 name="Google Shape;164;p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 name="Google Shape;166;p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67" name="Google Shape;167;p3"/>
          <p:cNvSpPr txBox="1">
            <a:spLocks noGrp="1"/>
          </p:cNvSpPr>
          <p:nvPr>
            <p:ph type="title"/>
          </p:nvPr>
        </p:nvSpPr>
        <p:spPr>
          <a:xfrm>
            <a:off x="3043150" y="1618437"/>
            <a:ext cx="4827600" cy="1285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500">
                <a:latin typeface="Krona One"/>
                <a:ea typeface="Krona One"/>
                <a:cs typeface="Krona One"/>
                <a:sym typeface="Krona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8" name="Google Shape;168;p3"/>
          <p:cNvSpPr txBox="1">
            <a:spLocks noGrp="1"/>
          </p:cNvSpPr>
          <p:nvPr>
            <p:ph type="title" idx="2" hasCustomPrompt="1"/>
          </p:nvPr>
        </p:nvSpPr>
        <p:spPr>
          <a:xfrm>
            <a:off x="1273250" y="1655109"/>
            <a:ext cx="1463100" cy="1954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3"/>
          <p:cNvSpPr txBox="1">
            <a:spLocks noGrp="1"/>
          </p:cNvSpPr>
          <p:nvPr>
            <p:ph type="subTitle" idx="1"/>
          </p:nvPr>
        </p:nvSpPr>
        <p:spPr>
          <a:xfrm>
            <a:off x="3043150" y="3227300"/>
            <a:ext cx="4827600" cy="546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grpSp>
        <p:nvGrpSpPr>
          <p:cNvPr id="170" name="Google Shape;170;p3"/>
          <p:cNvGrpSpPr/>
          <p:nvPr/>
        </p:nvGrpSpPr>
        <p:grpSpPr>
          <a:xfrm>
            <a:off x="-16750" y="0"/>
            <a:ext cx="9177500" cy="6858000"/>
            <a:chOff x="-16750" y="0"/>
            <a:chExt cx="9177500" cy="5143500"/>
          </a:xfrm>
        </p:grpSpPr>
        <p:grpSp>
          <p:nvGrpSpPr>
            <p:cNvPr id="171" name="Google Shape;171;p3"/>
            <p:cNvGrpSpPr/>
            <p:nvPr/>
          </p:nvGrpSpPr>
          <p:grpSpPr>
            <a:xfrm rot="10800000" flipH="1">
              <a:off x="8693950" y="0"/>
              <a:ext cx="466800" cy="5143500"/>
              <a:chOff x="-16750" y="0"/>
              <a:chExt cx="466800" cy="5143500"/>
            </a:xfrm>
          </p:grpSpPr>
          <p:sp>
            <p:nvSpPr>
              <p:cNvPr id="172" name="Google Shape;172;p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 name="Google Shape;173;p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 name="Google Shape;174;p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 name="Google Shape;176;p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 name="Google Shape;177;p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 name="Google Shape;179;p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 name="Google Shape;180;p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1" name="Google Shape;181;p3"/>
            <p:cNvGrpSpPr/>
            <p:nvPr/>
          </p:nvGrpSpPr>
          <p:grpSpPr>
            <a:xfrm>
              <a:off x="-16750" y="0"/>
              <a:ext cx="466800" cy="5143500"/>
              <a:chOff x="-16750" y="0"/>
              <a:chExt cx="466800" cy="5143500"/>
            </a:xfrm>
          </p:grpSpPr>
          <p:sp>
            <p:nvSpPr>
              <p:cNvPr id="182" name="Google Shape;182;p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 name="Google Shape;183;p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 name="Google Shape;185;p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6" name="Google Shape;186;p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7" name="Google Shape;187;p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8" name="Google Shape;188;p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9" name="Google Shape;189;p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0" name="Google Shape;190;p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822468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1"/>
        <p:cNvGrpSpPr/>
        <p:nvPr/>
      </p:nvGrpSpPr>
      <p:grpSpPr>
        <a:xfrm>
          <a:off x="0" y="0"/>
          <a:ext cx="0" cy="0"/>
          <a:chOff x="0" y="0"/>
          <a:chExt cx="0" cy="0"/>
        </a:xfrm>
      </p:grpSpPr>
      <p:sp>
        <p:nvSpPr>
          <p:cNvPr id="192" name="Google Shape;192;p4"/>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93" name="Google Shape;193;p4"/>
          <p:cNvSpPr txBox="1">
            <a:spLocks noGrp="1"/>
          </p:cNvSpPr>
          <p:nvPr>
            <p:ph type="body" idx="1"/>
          </p:nvPr>
        </p:nvSpPr>
        <p:spPr>
          <a:xfrm>
            <a:off x="720000" y="1536633"/>
            <a:ext cx="3859500" cy="455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grpSp>
        <p:nvGrpSpPr>
          <p:cNvPr id="194" name="Google Shape;194;p4"/>
          <p:cNvGrpSpPr/>
          <p:nvPr/>
        </p:nvGrpSpPr>
        <p:grpSpPr>
          <a:xfrm>
            <a:off x="-16750" y="0"/>
            <a:ext cx="9177500" cy="6858000"/>
            <a:chOff x="-16750" y="0"/>
            <a:chExt cx="9177500" cy="5143500"/>
          </a:xfrm>
        </p:grpSpPr>
        <p:grpSp>
          <p:nvGrpSpPr>
            <p:cNvPr id="195" name="Google Shape;195;p4"/>
            <p:cNvGrpSpPr/>
            <p:nvPr/>
          </p:nvGrpSpPr>
          <p:grpSpPr>
            <a:xfrm rot="10800000" flipH="1">
              <a:off x="8693950" y="0"/>
              <a:ext cx="466800" cy="5143500"/>
              <a:chOff x="-16750" y="0"/>
              <a:chExt cx="466800" cy="5143500"/>
            </a:xfrm>
          </p:grpSpPr>
          <p:sp>
            <p:nvSpPr>
              <p:cNvPr id="196" name="Google Shape;196;p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8" name="Google Shape;198;p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9" name="Google Shape;199;p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0" name="Google Shape;200;p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1" name="Google Shape;201;p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2" name="Google Shape;202;p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3" name="Google Shape;203;p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 name="Google Shape;204;p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5" name="Google Shape;205;p4"/>
            <p:cNvGrpSpPr/>
            <p:nvPr/>
          </p:nvGrpSpPr>
          <p:grpSpPr>
            <a:xfrm>
              <a:off x="-16750" y="0"/>
              <a:ext cx="466800" cy="5143500"/>
              <a:chOff x="-16750" y="0"/>
              <a:chExt cx="466800" cy="5143500"/>
            </a:xfrm>
          </p:grpSpPr>
          <p:sp>
            <p:nvSpPr>
              <p:cNvPr id="206" name="Google Shape;206;p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 name="Google Shape;207;p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 name="Google Shape;208;p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 name="Google Shape;209;p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 name="Google Shape;210;p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 name="Google Shape;211;p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 name="Google Shape;212;p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 name="Google Shape;213;p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 name="Google Shape;214;p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4235689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5"/>
        <p:cNvGrpSpPr/>
        <p:nvPr/>
      </p:nvGrpSpPr>
      <p:grpSpPr>
        <a:xfrm>
          <a:off x="0" y="0"/>
          <a:ext cx="0" cy="0"/>
          <a:chOff x="0" y="0"/>
          <a:chExt cx="0" cy="0"/>
        </a:xfrm>
      </p:grpSpPr>
      <p:sp>
        <p:nvSpPr>
          <p:cNvPr id="216" name="Google Shape;216;p5"/>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7" name="Google Shape;217;p5"/>
          <p:cNvSpPr txBox="1">
            <a:spLocks noGrp="1"/>
          </p:cNvSpPr>
          <p:nvPr>
            <p:ph type="title" idx="2"/>
          </p:nvPr>
        </p:nvSpPr>
        <p:spPr>
          <a:xfrm>
            <a:off x="16045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18" name="Google Shape;218;p5"/>
          <p:cNvSpPr txBox="1">
            <a:spLocks noGrp="1"/>
          </p:cNvSpPr>
          <p:nvPr>
            <p:ph type="subTitle" idx="1"/>
          </p:nvPr>
        </p:nvSpPr>
        <p:spPr>
          <a:xfrm>
            <a:off x="16045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19" name="Google Shape;219;p5"/>
          <p:cNvSpPr txBox="1">
            <a:spLocks noGrp="1"/>
          </p:cNvSpPr>
          <p:nvPr>
            <p:ph type="title" idx="3"/>
          </p:nvPr>
        </p:nvSpPr>
        <p:spPr>
          <a:xfrm>
            <a:off x="49727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20" name="Google Shape;220;p5"/>
          <p:cNvSpPr txBox="1">
            <a:spLocks noGrp="1"/>
          </p:cNvSpPr>
          <p:nvPr>
            <p:ph type="subTitle" idx="4"/>
          </p:nvPr>
        </p:nvSpPr>
        <p:spPr>
          <a:xfrm>
            <a:off x="49727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221" name="Google Shape;221;p5"/>
          <p:cNvGrpSpPr/>
          <p:nvPr/>
        </p:nvGrpSpPr>
        <p:grpSpPr>
          <a:xfrm>
            <a:off x="-16750" y="0"/>
            <a:ext cx="9177500" cy="6858000"/>
            <a:chOff x="-16750" y="0"/>
            <a:chExt cx="9177500" cy="5143500"/>
          </a:xfrm>
        </p:grpSpPr>
        <p:grpSp>
          <p:nvGrpSpPr>
            <p:cNvPr id="222" name="Google Shape;222;p5"/>
            <p:cNvGrpSpPr/>
            <p:nvPr/>
          </p:nvGrpSpPr>
          <p:grpSpPr>
            <a:xfrm rot="10800000" flipH="1">
              <a:off x="8693950" y="0"/>
              <a:ext cx="466800" cy="5143500"/>
              <a:chOff x="-16750" y="0"/>
              <a:chExt cx="466800" cy="5143500"/>
            </a:xfrm>
          </p:grpSpPr>
          <p:sp>
            <p:nvSpPr>
              <p:cNvPr id="223" name="Google Shape;223;p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7" name="Google Shape;227;p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8" name="Google Shape;228;p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9" name="Google Shape;229;p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1" name="Google Shape;231;p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32" name="Google Shape;232;p5"/>
            <p:cNvGrpSpPr/>
            <p:nvPr/>
          </p:nvGrpSpPr>
          <p:grpSpPr>
            <a:xfrm>
              <a:off x="-16750" y="0"/>
              <a:ext cx="466800" cy="5143500"/>
              <a:chOff x="-16750" y="0"/>
              <a:chExt cx="466800" cy="5143500"/>
            </a:xfrm>
          </p:grpSpPr>
          <p:sp>
            <p:nvSpPr>
              <p:cNvPr id="233" name="Google Shape;233;p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6" name="Google Shape;236;p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 name="Google Shape;237;p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1" name="Google Shape;241;p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76731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244" name="Google Shape;244;p6"/>
          <p:cNvGrpSpPr/>
          <p:nvPr/>
        </p:nvGrpSpPr>
        <p:grpSpPr>
          <a:xfrm>
            <a:off x="-16750" y="0"/>
            <a:ext cx="9177500" cy="6858000"/>
            <a:chOff x="-16750" y="0"/>
            <a:chExt cx="9177500" cy="5143500"/>
          </a:xfrm>
        </p:grpSpPr>
        <p:grpSp>
          <p:nvGrpSpPr>
            <p:cNvPr id="245" name="Google Shape;245;p6"/>
            <p:cNvGrpSpPr/>
            <p:nvPr/>
          </p:nvGrpSpPr>
          <p:grpSpPr>
            <a:xfrm rot="10800000" flipH="1">
              <a:off x="8693950" y="0"/>
              <a:ext cx="466800" cy="5143500"/>
              <a:chOff x="-16750" y="0"/>
              <a:chExt cx="466800" cy="5143500"/>
            </a:xfrm>
          </p:grpSpPr>
          <p:sp>
            <p:nvSpPr>
              <p:cNvPr id="246" name="Google Shape;246;p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7" name="Google Shape;247;p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8" name="Google Shape;248;p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9" name="Google Shape;249;p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0" name="Google Shape;250;p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251;p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252;p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3" name="Google Shape;253;p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4" name="Google Shape;254;p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55" name="Google Shape;255;p6"/>
            <p:cNvGrpSpPr/>
            <p:nvPr/>
          </p:nvGrpSpPr>
          <p:grpSpPr>
            <a:xfrm>
              <a:off x="-16750" y="0"/>
              <a:ext cx="466800" cy="5143500"/>
              <a:chOff x="-16750" y="0"/>
              <a:chExt cx="466800" cy="5143500"/>
            </a:xfrm>
          </p:grpSpPr>
          <p:sp>
            <p:nvSpPr>
              <p:cNvPr id="256" name="Google Shape;256;p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7" name="Google Shape;257;p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8" name="Google Shape;258;p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9" name="Google Shape;259;p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0" name="Google Shape;260;p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1" name="Google Shape;261;p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2" name="Google Shape;262;p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3" name="Google Shape;263;p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4" name="Google Shape;264;p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410509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sp>
        <p:nvSpPr>
          <p:cNvPr id="36" name="Google Shape;36;p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4"/>
          <p:cNvSpPr/>
          <p:nvPr/>
        </p:nvSpPr>
        <p:spPr>
          <a:xfrm>
            <a:off x="954450" y="16550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4"/>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4"/>
          <p:cNvSpPr txBox="1">
            <a:spLocks noGrp="1"/>
          </p:cNvSpPr>
          <p:nvPr>
            <p:ph type="body" idx="1"/>
          </p:nvPr>
        </p:nvSpPr>
        <p:spPr>
          <a:xfrm>
            <a:off x="1448250" y="1535519"/>
            <a:ext cx="6967500" cy="44172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accent1"/>
              </a:buClr>
              <a:buSzPts val="1200"/>
              <a:buFont typeface="Catamaran"/>
              <a:buChar char="●"/>
              <a:defRPr sz="1200">
                <a:solidFill>
                  <a:schemeClr val="dk1"/>
                </a:solidFill>
              </a:defRPr>
            </a:lvl1pPr>
            <a:lvl2pPr marL="914400" lvl="1" indent="-304800">
              <a:spcBef>
                <a:spcPts val="1600"/>
              </a:spcBef>
              <a:spcAft>
                <a:spcPts val="0"/>
              </a:spcAft>
              <a:buClr>
                <a:schemeClr val="dk1"/>
              </a:buClr>
              <a:buSzPts val="1200"/>
              <a:buFont typeface="Roboto Condensed Light"/>
              <a:buChar char="○"/>
              <a:defRPr>
                <a:solidFill>
                  <a:schemeClr val="dk1"/>
                </a:solidFill>
              </a:defRPr>
            </a:lvl2pPr>
            <a:lvl3pPr marL="1371600" lvl="2" indent="-304800">
              <a:spcBef>
                <a:spcPts val="1600"/>
              </a:spcBef>
              <a:spcAft>
                <a:spcPts val="0"/>
              </a:spcAft>
              <a:buClr>
                <a:schemeClr val="dk1"/>
              </a:buClr>
              <a:buSzPts val="1200"/>
              <a:buFont typeface="Roboto Condensed Light"/>
              <a:buChar char="■"/>
              <a:defRPr>
                <a:solidFill>
                  <a:schemeClr val="dk1"/>
                </a:solidFill>
              </a:defRPr>
            </a:lvl3pPr>
            <a:lvl4pPr marL="1828800" lvl="3" indent="-304800">
              <a:spcBef>
                <a:spcPts val="1600"/>
              </a:spcBef>
              <a:spcAft>
                <a:spcPts val="0"/>
              </a:spcAft>
              <a:buClr>
                <a:schemeClr val="dk1"/>
              </a:buClr>
              <a:buSzPts val="1200"/>
              <a:buFont typeface="Roboto Condensed Light"/>
              <a:buChar char="●"/>
              <a:defRPr>
                <a:solidFill>
                  <a:schemeClr val="dk1"/>
                </a:solidFill>
              </a:defRPr>
            </a:lvl4pPr>
            <a:lvl5pPr marL="2286000" lvl="4" indent="-304800">
              <a:spcBef>
                <a:spcPts val="1600"/>
              </a:spcBef>
              <a:spcAft>
                <a:spcPts val="0"/>
              </a:spcAft>
              <a:buClr>
                <a:schemeClr val="dk1"/>
              </a:buClr>
              <a:buSzPts val="1200"/>
              <a:buFont typeface="Roboto Condensed Light"/>
              <a:buChar char="○"/>
              <a:defRPr>
                <a:solidFill>
                  <a:schemeClr val="dk1"/>
                </a:solidFill>
              </a:defRPr>
            </a:lvl5pPr>
            <a:lvl6pPr marL="2743200" lvl="5" indent="-304800">
              <a:spcBef>
                <a:spcPts val="1600"/>
              </a:spcBef>
              <a:spcAft>
                <a:spcPts val="0"/>
              </a:spcAft>
              <a:buClr>
                <a:schemeClr val="dk1"/>
              </a:buClr>
              <a:buSzPts val="1200"/>
              <a:buFont typeface="Roboto Condensed Light"/>
              <a:buChar char="■"/>
              <a:defRPr>
                <a:solidFill>
                  <a:schemeClr val="dk1"/>
                </a:solidFill>
              </a:defRPr>
            </a:lvl6pPr>
            <a:lvl7pPr marL="3200400" lvl="6" indent="-304800">
              <a:spcBef>
                <a:spcPts val="1600"/>
              </a:spcBef>
              <a:spcAft>
                <a:spcPts val="0"/>
              </a:spcAft>
              <a:buClr>
                <a:schemeClr val="dk1"/>
              </a:buClr>
              <a:buSzPts val="1200"/>
              <a:buFont typeface="Roboto Condensed Light"/>
              <a:buChar char="●"/>
              <a:defRPr>
                <a:solidFill>
                  <a:schemeClr val="dk1"/>
                </a:solidFill>
              </a:defRPr>
            </a:lvl7pPr>
            <a:lvl8pPr marL="3657600" lvl="7" indent="-304800">
              <a:spcBef>
                <a:spcPts val="1600"/>
              </a:spcBef>
              <a:spcAft>
                <a:spcPts val="0"/>
              </a:spcAft>
              <a:buClr>
                <a:schemeClr val="dk1"/>
              </a:buClr>
              <a:buSzPts val="1200"/>
              <a:buFont typeface="Roboto Condensed Light"/>
              <a:buChar char="○"/>
              <a:defRPr>
                <a:solidFill>
                  <a:schemeClr val="dk1"/>
                </a:solidFill>
              </a:defRPr>
            </a:lvl8pPr>
            <a:lvl9pPr marL="4114800" lvl="8" indent="-304800">
              <a:spcBef>
                <a:spcPts val="1600"/>
              </a:spcBef>
              <a:spcAft>
                <a:spcPts val="1600"/>
              </a:spcAft>
              <a:buClr>
                <a:schemeClr val="dk1"/>
              </a:buClr>
              <a:buSzPts val="1200"/>
              <a:buFont typeface="Roboto Condensed Light"/>
              <a:buChar char="■"/>
              <a:defRPr>
                <a:solidFill>
                  <a:schemeClr val="dk1"/>
                </a:solidFill>
              </a:defRPr>
            </a:lvl9pPr>
          </a:lstStyle>
          <a:p>
            <a:pPr lvl="0"/>
            <a:r>
              <a:rPr lang="en-US"/>
              <a:t>Click to edit Master text styles</a:t>
            </a:r>
          </a:p>
        </p:txBody>
      </p:sp>
    </p:spTree>
    <p:extLst>
      <p:ext uri="{BB962C8B-B14F-4D97-AF65-F5344CB8AC3E}">
        <p14:creationId xmlns:p14="http://schemas.microsoft.com/office/powerpoint/2010/main" val="1155762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5"/>
        <p:cNvGrpSpPr/>
        <p:nvPr/>
      </p:nvGrpSpPr>
      <p:grpSpPr>
        <a:xfrm>
          <a:off x="0" y="0"/>
          <a:ext cx="0" cy="0"/>
          <a:chOff x="0" y="0"/>
          <a:chExt cx="0" cy="0"/>
        </a:xfrm>
      </p:grpSpPr>
      <p:sp>
        <p:nvSpPr>
          <p:cNvPr id="266" name="Google Shape;266;p7"/>
          <p:cNvSpPr txBox="1">
            <a:spLocks noGrp="1"/>
          </p:cNvSpPr>
          <p:nvPr>
            <p:ph type="body" idx="1"/>
          </p:nvPr>
        </p:nvSpPr>
        <p:spPr>
          <a:xfrm>
            <a:off x="720000" y="2446333"/>
            <a:ext cx="4353000" cy="29616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rgbClr val="595959"/>
              </a:buClr>
              <a:buSzPts val="1400"/>
              <a:buFont typeface="Anaheim"/>
              <a:buChar char="●"/>
              <a:defRPr/>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pPr lvl="0"/>
            <a:r>
              <a:rPr lang="en-US"/>
              <a:t>Click to edit Master text styles</a:t>
            </a:r>
          </a:p>
        </p:txBody>
      </p:sp>
      <p:sp>
        <p:nvSpPr>
          <p:cNvPr id="267" name="Google Shape;267;p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grpSp>
        <p:nvGrpSpPr>
          <p:cNvPr id="268" name="Google Shape;268;p7"/>
          <p:cNvGrpSpPr/>
          <p:nvPr/>
        </p:nvGrpSpPr>
        <p:grpSpPr>
          <a:xfrm>
            <a:off x="-16750" y="0"/>
            <a:ext cx="9177500" cy="6858000"/>
            <a:chOff x="-16750" y="0"/>
            <a:chExt cx="9177500" cy="5143500"/>
          </a:xfrm>
        </p:grpSpPr>
        <p:grpSp>
          <p:nvGrpSpPr>
            <p:cNvPr id="269" name="Google Shape;269;p7"/>
            <p:cNvGrpSpPr/>
            <p:nvPr/>
          </p:nvGrpSpPr>
          <p:grpSpPr>
            <a:xfrm rot="10800000" flipH="1">
              <a:off x="8693950" y="0"/>
              <a:ext cx="466800" cy="5143500"/>
              <a:chOff x="-16750" y="0"/>
              <a:chExt cx="466800" cy="5143500"/>
            </a:xfrm>
          </p:grpSpPr>
          <p:sp>
            <p:nvSpPr>
              <p:cNvPr id="270" name="Google Shape;270;p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1" name="Google Shape;271;p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5" name="Google Shape;275;p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6" name="Google Shape;276;p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7" name="Google Shape;277;p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8" name="Google Shape;278;p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9" name="Google Shape;279;p7"/>
            <p:cNvGrpSpPr/>
            <p:nvPr/>
          </p:nvGrpSpPr>
          <p:grpSpPr>
            <a:xfrm>
              <a:off x="-16750" y="0"/>
              <a:ext cx="466800" cy="5143500"/>
              <a:chOff x="-16750" y="0"/>
              <a:chExt cx="466800" cy="5143500"/>
            </a:xfrm>
          </p:grpSpPr>
          <p:sp>
            <p:nvSpPr>
              <p:cNvPr id="280" name="Google Shape;280;p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1" name="Google Shape;281;p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2" name="Google Shape;282;p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3" name="Google Shape;283;p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4" name="Google Shape;284;p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7" name="Google Shape;287;p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8" name="Google Shape;288;p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984915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89"/>
        <p:cNvGrpSpPr/>
        <p:nvPr/>
      </p:nvGrpSpPr>
      <p:grpSpPr>
        <a:xfrm>
          <a:off x="0" y="0"/>
          <a:ext cx="0" cy="0"/>
          <a:chOff x="0" y="0"/>
          <a:chExt cx="0" cy="0"/>
        </a:xfrm>
      </p:grpSpPr>
      <p:grpSp>
        <p:nvGrpSpPr>
          <p:cNvPr id="290" name="Google Shape;290;p8"/>
          <p:cNvGrpSpPr/>
          <p:nvPr/>
        </p:nvGrpSpPr>
        <p:grpSpPr>
          <a:xfrm>
            <a:off x="449826" y="1467"/>
            <a:ext cx="8244125" cy="760533"/>
            <a:chOff x="449825" y="1100"/>
            <a:chExt cx="8244125" cy="570400"/>
          </a:xfrm>
        </p:grpSpPr>
        <p:sp>
          <p:nvSpPr>
            <p:cNvPr id="291" name="Google Shape;291;p8"/>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92" name="Google Shape;292;p8"/>
            <p:cNvGrpSpPr/>
            <p:nvPr/>
          </p:nvGrpSpPr>
          <p:grpSpPr>
            <a:xfrm flipH="1">
              <a:off x="449825" y="1100"/>
              <a:ext cx="8244106" cy="515409"/>
              <a:chOff x="720050" y="0"/>
              <a:chExt cx="7704052" cy="481646"/>
            </a:xfrm>
          </p:grpSpPr>
          <p:sp>
            <p:nvSpPr>
              <p:cNvPr id="293" name="Google Shape;293;p8"/>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4" name="Google Shape;294;p8"/>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5" name="Google Shape;295;p8"/>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8"/>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7" name="Google Shape;297;p8"/>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8" name="Google Shape;298;p8"/>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9" name="Google Shape;299;p8"/>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0" name="Google Shape;300;p8"/>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1" name="Google Shape;301;p8"/>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2" name="Google Shape;302;p8"/>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3" name="Google Shape;303;p8"/>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8"/>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8"/>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8"/>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8"/>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8" name="Google Shape;308;p8"/>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9" name="Google Shape;309;p8"/>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8"/>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8"/>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8"/>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3" name="Google Shape;313;p8"/>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4" name="Google Shape;314;p8"/>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8"/>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8"/>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8"/>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8"/>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8"/>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0" name="Google Shape;320;p8"/>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1" name="Google Shape;321;p8"/>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8"/>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8"/>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8"/>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5" name="Google Shape;325;p8"/>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6" name="Google Shape;326;p8"/>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8"/>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8" name="Google Shape;328;p8"/>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8"/>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0" name="Google Shape;330;p8"/>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8"/>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2" name="Google Shape;332;p8"/>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3" name="Google Shape;333;p8"/>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4" name="Google Shape;334;p8"/>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5" name="Google Shape;335;p8"/>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6" name="Google Shape;336;p8"/>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7" name="Google Shape;337;p8"/>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8"/>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8"/>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0" name="Google Shape;340;p8"/>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1" name="Google Shape;341;p8"/>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2" name="Google Shape;342;p8"/>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3" name="Google Shape;343;p8"/>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4" name="Google Shape;344;p8"/>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5" name="Google Shape;345;p8"/>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8"/>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8"/>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8"/>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9" name="Google Shape;349;p8"/>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0" name="Google Shape;350;p8"/>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1" name="Google Shape;351;p8"/>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2" name="Google Shape;352;p8"/>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3" name="Google Shape;353;p8"/>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4" name="Google Shape;354;p8"/>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8"/>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8"/>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357" name="Google Shape;357;p8"/>
          <p:cNvGrpSpPr/>
          <p:nvPr/>
        </p:nvGrpSpPr>
        <p:grpSpPr>
          <a:xfrm rot="10800000" flipH="1">
            <a:off x="8693950" y="0"/>
            <a:ext cx="466800" cy="6858000"/>
            <a:chOff x="-16750" y="0"/>
            <a:chExt cx="466800" cy="5143500"/>
          </a:xfrm>
        </p:grpSpPr>
        <p:sp>
          <p:nvSpPr>
            <p:cNvPr id="358" name="Google Shape;358;p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0" name="Google Shape;360;p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1" name="Google Shape;361;p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2" name="Google Shape;362;p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6" name="Google Shape;366;p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7" name="Google Shape;367;p8"/>
          <p:cNvGrpSpPr/>
          <p:nvPr/>
        </p:nvGrpSpPr>
        <p:grpSpPr>
          <a:xfrm>
            <a:off x="-16750" y="0"/>
            <a:ext cx="466800" cy="6858000"/>
            <a:chOff x="-16750" y="0"/>
            <a:chExt cx="466800" cy="5143500"/>
          </a:xfrm>
        </p:grpSpPr>
        <p:sp>
          <p:nvSpPr>
            <p:cNvPr id="368" name="Google Shape;368;p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9" name="Google Shape;369;p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0" name="Google Shape;370;p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1" name="Google Shape;371;p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2" name="Google Shape;372;p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3" name="Google Shape;373;p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4" name="Google Shape;374;p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5" name="Google Shape;375;p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6" name="Google Shape;376;p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77" name="Google Shape;377;p8"/>
          <p:cNvSpPr txBox="1">
            <a:spLocks noGrp="1"/>
          </p:cNvSpPr>
          <p:nvPr>
            <p:ph type="title"/>
          </p:nvPr>
        </p:nvSpPr>
        <p:spPr>
          <a:xfrm>
            <a:off x="1388100" y="2090200"/>
            <a:ext cx="6367800" cy="267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1343935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8"/>
        <p:cNvGrpSpPr/>
        <p:nvPr/>
      </p:nvGrpSpPr>
      <p:grpSpPr>
        <a:xfrm>
          <a:off x="0" y="0"/>
          <a:ext cx="0" cy="0"/>
          <a:chOff x="0" y="0"/>
          <a:chExt cx="0" cy="0"/>
        </a:xfrm>
      </p:grpSpPr>
      <p:grpSp>
        <p:nvGrpSpPr>
          <p:cNvPr id="379" name="Google Shape;379;p9"/>
          <p:cNvGrpSpPr/>
          <p:nvPr/>
        </p:nvGrpSpPr>
        <p:grpSpPr>
          <a:xfrm>
            <a:off x="-94" y="1467"/>
            <a:ext cx="9144094" cy="760533"/>
            <a:chOff x="-94" y="1100"/>
            <a:chExt cx="9144094" cy="570400"/>
          </a:xfrm>
        </p:grpSpPr>
        <p:grpSp>
          <p:nvGrpSpPr>
            <p:cNvPr id="380" name="Google Shape;380;p9"/>
            <p:cNvGrpSpPr/>
            <p:nvPr/>
          </p:nvGrpSpPr>
          <p:grpSpPr>
            <a:xfrm>
              <a:off x="300" y="1100"/>
              <a:ext cx="9143700" cy="570400"/>
              <a:chOff x="300" y="1100"/>
              <a:chExt cx="9143700" cy="570400"/>
            </a:xfrm>
          </p:grpSpPr>
          <p:sp>
            <p:nvSpPr>
              <p:cNvPr id="381" name="Google Shape;381;p9"/>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82" name="Google Shape;382;p9"/>
              <p:cNvGrpSpPr/>
              <p:nvPr/>
            </p:nvGrpSpPr>
            <p:grpSpPr>
              <a:xfrm flipH="1">
                <a:off x="449825" y="1100"/>
                <a:ext cx="8244106" cy="515409"/>
                <a:chOff x="720050" y="0"/>
                <a:chExt cx="7704052" cy="481646"/>
              </a:xfrm>
            </p:grpSpPr>
            <p:sp>
              <p:nvSpPr>
                <p:cNvPr id="383" name="Google Shape;383;p9"/>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4" name="Google Shape;384;p9"/>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5" name="Google Shape;385;p9"/>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6" name="Google Shape;386;p9"/>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7" name="Google Shape;387;p9"/>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8" name="Google Shape;388;p9"/>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9" name="Google Shape;389;p9"/>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0" name="Google Shape;390;p9"/>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1" name="Google Shape;391;p9"/>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2" name="Google Shape;392;p9"/>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3" name="Google Shape;393;p9"/>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4" name="Google Shape;394;p9"/>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5" name="Google Shape;395;p9"/>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6" name="Google Shape;396;p9"/>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7" name="Google Shape;397;p9"/>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8" name="Google Shape;398;p9"/>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9" name="Google Shape;399;p9"/>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0" name="Google Shape;400;p9"/>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9"/>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9"/>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9"/>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9"/>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9"/>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9"/>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9"/>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9"/>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9"/>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9"/>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9"/>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2" name="Google Shape;412;p9"/>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9"/>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4" name="Google Shape;414;p9"/>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9"/>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9"/>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7" name="Google Shape;417;p9"/>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8" name="Google Shape;418;p9"/>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9" name="Google Shape;419;p9"/>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0" name="Google Shape;420;p9"/>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1" name="Google Shape;421;p9"/>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2" name="Google Shape;422;p9"/>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3" name="Google Shape;423;p9"/>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4" name="Google Shape;424;p9"/>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5" name="Google Shape;425;p9"/>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6" name="Google Shape;426;p9"/>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7" name="Google Shape;427;p9"/>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8" name="Google Shape;428;p9"/>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9" name="Google Shape;429;p9"/>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0" name="Google Shape;430;p9"/>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9"/>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9"/>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9"/>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4" name="Google Shape;434;p9"/>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5" name="Google Shape;435;p9"/>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9"/>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7" name="Google Shape;437;p9"/>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9"/>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9" name="Google Shape;439;p9"/>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0" name="Google Shape;440;p9"/>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9"/>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2" name="Google Shape;442;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3" name="Google Shape;443;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4" name="Google Shape;444;p9"/>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5" name="Google Shape;445;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6" name="Google Shape;44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447" name="Google Shape;447;p9"/>
            <p:cNvGrpSpPr/>
            <p:nvPr/>
          </p:nvGrpSpPr>
          <p:grpSpPr>
            <a:xfrm flipH="1">
              <a:off x="-94" y="1100"/>
              <a:ext cx="449926" cy="515409"/>
              <a:chOff x="7942458" y="0"/>
              <a:chExt cx="420452" cy="481646"/>
            </a:xfrm>
          </p:grpSpPr>
          <p:sp>
            <p:nvSpPr>
              <p:cNvPr id="448" name="Google Shape;448;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9" name="Google Shape;449;p9"/>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0" name="Google Shape;450;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1" name="Google Shape;451;p9"/>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52" name="Google Shape;452;p9"/>
            <p:cNvGrpSpPr/>
            <p:nvPr/>
          </p:nvGrpSpPr>
          <p:grpSpPr>
            <a:xfrm flipH="1">
              <a:off x="8693950" y="1100"/>
              <a:ext cx="449923" cy="515409"/>
              <a:chOff x="8003652" y="0"/>
              <a:chExt cx="420450" cy="481646"/>
            </a:xfrm>
          </p:grpSpPr>
          <p:sp>
            <p:nvSpPr>
              <p:cNvPr id="453" name="Google Shape;453;p9"/>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9"/>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457" name="Google Shape;457;p9"/>
          <p:cNvSpPr txBox="1">
            <a:spLocks noGrp="1"/>
          </p:cNvSpPr>
          <p:nvPr>
            <p:ph type="title"/>
          </p:nvPr>
        </p:nvSpPr>
        <p:spPr>
          <a:xfrm>
            <a:off x="1747188" y="1891660"/>
            <a:ext cx="5649600" cy="102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4200">
                <a:latin typeface="Krona One"/>
                <a:ea typeface="Krona One"/>
                <a:cs typeface="Krona One"/>
                <a:sym typeface="Krona 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58" name="Google Shape;458;p9"/>
          <p:cNvSpPr txBox="1">
            <a:spLocks noGrp="1"/>
          </p:cNvSpPr>
          <p:nvPr>
            <p:ph type="subTitle" idx="1"/>
          </p:nvPr>
        </p:nvSpPr>
        <p:spPr>
          <a:xfrm>
            <a:off x="1747213" y="3047933"/>
            <a:ext cx="5649600" cy="89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Tree>
    <p:extLst>
      <p:ext uri="{BB962C8B-B14F-4D97-AF65-F5344CB8AC3E}">
        <p14:creationId xmlns:p14="http://schemas.microsoft.com/office/powerpoint/2010/main" val="1863635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9"/>
        <p:cNvGrpSpPr/>
        <p:nvPr/>
      </p:nvGrpSpPr>
      <p:grpSpPr>
        <a:xfrm>
          <a:off x="0" y="0"/>
          <a:ext cx="0" cy="0"/>
          <a:chOff x="0" y="0"/>
          <a:chExt cx="0" cy="0"/>
        </a:xfrm>
      </p:grpSpPr>
      <p:grpSp>
        <p:nvGrpSpPr>
          <p:cNvPr id="460" name="Google Shape;460;p10"/>
          <p:cNvGrpSpPr/>
          <p:nvPr/>
        </p:nvGrpSpPr>
        <p:grpSpPr>
          <a:xfrm>
            <a:off x="-94" y="1467"/>
            <a:ext cx="9144094" cy="760533"/>
            <a:chOff x="-94" y="1100"/>
            <a:chExt cx="9144094" cy="570400"/>
          </a:xfrm>
        </p:grpSpPr>
        <p:grpSp>
          <p:nvGrpSpPr>
            <p:cNvPr id="461" name="Google Shape;461;p10"/>
            <p:cNvGrpSpPr/>
            <p:nvPr/>
          </p:nvGrpSpPr>
          <p:grpSpPr>
            <a:xfrm>
              <a:off x="300" y="1100"/>
              <a:ext cx="9143700" cy="570400"/>
              <a:chOff x="300" y="1100"/>
              <a:chExt cx="9143700" cy="570400"/>
            </a:xfrm>
          </p:grpSpPr>
          <p:sp>
            <p:nvSpPr>
              <p:cNvPr id="462" name="Google Shape;462;p10"/>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63" name="Google Shape;463;p10"/>
              <p:cNvGrpSpPr/>
              <p:nvPr/>
            </p:nvGrpSpPr>
            <p:grpSpPr>
              <a:xfrm flipH="1">
                <a:off x="449825" y="1100"/>
                <a:ext cx="8244106" cy="515409"/>
                <a:chOff x="720050" y="0"/>
                <a:chExt cx="7704052" cy="481646"/>
              </a:xfrm>
            </p:grpSpPr>
            <p:sp>
              <p:nvSpPr>
                <p:cNvPr id="464" name="Google Shape;464;p10"/>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5" name="Google Shape;465;p10"/>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6" name="Google Shape;466;p10"/>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7" name="Google Shape;467;p10"/>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8" name="Google Shape;468;p10"/>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9" name="Google Shape;469;p10"/>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0" name="Google Shape;470;p10"/>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 name="Google Shape;471;p10"/>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2" name="Google Shape;472;p10"/>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3" name="Google Shape;473;p10"/>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4" name="Google Shape;474;p10"/>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5" name="Google Shape;475;p10"/>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6" name="Google Shape;476;p10"/>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7" name="Google Shape;477;p10"/>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8" name="Google Shape;478;p10"/>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9" name="Google Shape;479;p10"/>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0" name="Google Shape;480;p10"/>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1" name="Google Shape;481;p10"/>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2" name="Google Shape;482;p10"/>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3" name="Google Shape;483;p10"/>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4" name="Google Shape;484;p10"/>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5" name="Google Shape;485;p10"/>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6" name="Google Shape;486;p10"/>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7" name="Google Shape;487;p10"/>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8" name="Google Shape;488;p10"/>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9" name="Google Shape;489;p10"/>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0" name="Google Shape;490;p10"/>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10"/>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10"/>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3" name="Google Shape;493;p10"/>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4" name="Google Shape;494;p10"/>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5" name="Google Shape;495;p10"/>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6" name="Google Shape;496;p10"/>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7" name="Google Shape;497;p10"/>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8" name="Google Shape;498;p10"/>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9" name="Google Shape;499;p10"/>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0" name="Google Shape;500;p10"/>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1" name="Google Shape;501;p10"/>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2" name="Google Shape;502;p10"/>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3" name="Google Shape;503;p10"/>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4" name="Google Shape;504;p10"/>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5" name="Google Shape;505;p10"/>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6" name="Google Shape;506;p10"/>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7" name="Google Shape;507;p10"/>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8" name="Google Shape;508;p10"/>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9" name="Google Shape;509;p10"/>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0" name="Google Shape;510;p10"/>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1" name="Google Shape;511;p10"/>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2" name="Google Shape;512;p10"/>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3" name="Google Shape;513;p10"/>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4" name="Google Shape;514;p10"/>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5" name="Google Shape;515;p10"/>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6" name="Google Shape;516;p10"/>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7" name="Google Shape;517;p10"/>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8" name="Google Shape;518;p10"/>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9" name="Google Shape;519;p10"/>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0" name="Google Shape;520;p10"/>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1" name="Google Shape;521;p10"/>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2" name="Google Shape;522;p10"/>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3" name="Google Shape;523;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4" name="Google Shape;524;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5" name="Google Shape;525;p10"/>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6" name="Google Shape;526;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7" name="Google Shape;52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528" name="Google Shape;528;p10"/>
            <p:cNvGrpSpPr/>
            <p:nvPr/>
          </p:nvGrpSpPr>
          <p:grpSpPr>
            <a:xfrm flipH="1">
              <a:off x="-94" y="1100"/>
              <a:ext cx="449926" cy="515409"/>
              <a:chOff x="7942458" y="0"/>
              <a:chExt cx="420452" cy="481646"/>
            </a:xfrm>
          </p:grpSpPr>
          <p:sp>
            <p:nvSpPr>
              <p:cNvPr id="529" name="Google Shape;529;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0" name="Google Shape;530;p10"/>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1" name="Google Shape;531;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2" name="Google Shape;532;p10"/>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33" name="Google Shape;533;p10"/>
            <p:cNvGrpSpPr/>
            <p:nvPr/>
          </p:nvGrpSpPr>
          <p:grpSpPr>
            <a:xfrm flipH="1">
              <a:off x="8693950" y="1100"/>
              <a:ext cx="449923" cy="515409"/>
              <a:chOff x="8003652" y="0"/>
              <a:chExt cx="420450" cy="481646"/>
            </a:xfrm>
          </p:grpSpPr>
          <p:sp>
            <p:nvSpPr>
              <p:cNvPr id="534" name="Google Shape;534;p10"/>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5" name="Google Shape;535;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6" name="Google Shape;536;p10"/>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7" name="Google Shape;53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538" name="Google Shape;538;p10"/>
          <p:cNvSpPr txBox="1">
            <a:spLocks noGrp="1"/>
          </p:cNvSpPr>
          <p:nvPr>
            <p:ph type="body" idx="1"/>
          </p:nvPr>
        </p:nvSpPr>
        <p:spPr>
          <a:xfrm>
            <a:off x="720000" y="5371767"/>
            <a:ext cx="7704000" cy="7660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800"/>
            </a:lvl1pPr>
          </a:lstStyle>
          <a:p>
            <a:pPr lvl="0"/>
            <a:r>
              <a:rPr lang="en-US"/>
              <a:t>Click to edit Master text styles</a:t>
            </a:r>
          </a:p>
        </p:txBody>
      </p:sp>
    </p:spTree>
    <p:extLst>
      <p:ext uri="{BB962C8B-B14F-4D97-AF65-F5344CB8AC3E}">
        <p14:creationId xmlns:p14="http://schemas.microsoft.com/office/powerpoint/2010/main" val="14705347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39"/>
        <p:cNvGrpSpPr/>
        <p:nvPr/>
      </p:nvGrpSpPr>
      <p:grpSpPr>
        <a:xfrm>
          <a:off x="0" y="0"/>
          <a:ext cx="0" cy="0"/>
          <a:chOff x="0" y="0"/>
          <a:chExt cx="0" cy="0"/>
        </a:xfrm>
      </p:grpSpPr>
      <p:grpSp>
        <p:nvGrpSpPr>
          <p:cNvPr id="540" name="Google Shape;540;p11"/>
          <p:cNvGrpSpPr/>
          <p:nvPr/>
        </p:nvGrpSpPr>
        <p:grpSpPr>
          <a:xfrm>
            <a:off x="-94" y="1467"/>
            <a:ext cx="9144094" cy="760533"/>
            <a:chOff x="-94" y="1100"/>
            <a:chExt cx="9144094" cy="570400"/>
          </a:xfrm>
        </p:grpSpPr>
        <p:grpSp>
          <p:nvGrpSpPr>
            <p:cNvPr id="541" name="Google Shape;541;p11"/>
            <p:cNvGrpSpPr/>
            <p:nvPr/>
          </p:nvGrpSpPr>
          <p:grpSpPr>
            <a:xfrm>
              <a:off x="300" y="1100"/>
              <a:ext cx="9143700" cy="570400"/>
              <a:chOff x="300" y="1100"/>
              <a:chExt cx="9143700" cy="570400"/>
            </a:xfrm>
          </p:grpSpPr>
          <p:sp>
            <p:nvSpPr>
              <p:cNvPr id="542" name="Google Shape;542;p1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543" name="Google Shape;543;p11"/>
              <p:cNvGrpSpPr/>
              <p:nvPr/>
            </p:nvGrpSpPr>
            <p:grpSpPr>
              <a:xfrm flipH="1">
                <a:off x="449825" y="1100"/>
                <a:ext cx="8244106" cy="515409"/>
                <a:chOff x="720050" y="0"/>
                <a:chExt cx="7704052" cy="481646"/>
              </a:xfrm>
            </p:grpSpPr>
            <p:sp>
              <p:nvSpPr>
                <p:cNvPr id="544" name="Google Shape;544;p1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5" name="Google Shape;545;p1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6" name="Google Shape;546;p1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7" name="Google Shape;547;p1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8" name="Google Shape;548;p1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9" name="Google Shape;549;p1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0" name="Google Shape;550;p1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1" name="Google Shape;551;p1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2" name="Google Shape;552;p1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3" name="Google Shape;553;p1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4" name="Google Shape;554;p1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5" name="Google Shape;555;p1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6" name="Google Shape;556;p1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7" name="Google Shape;557;p1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8" name="Google Shape;558;p1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9" name="Google Shape;559;p1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0" name="Google Shape;560;p1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1" name="Google Shape;561;p1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2" name="Google Shape;562;p1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3" name="Google Shape;563;p1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4" name="Google Shape;564;p1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5" name="Google Shape;565;p1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6" name="Google Shape;566;p1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7" name="Google Shape;567;p1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8" name="Google Shape;568;p1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9" name="Google Shape;569;p1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0" name="Google Shape;570;p1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1" name="Google Shape;571;p1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2" name="Google Shape;572;p1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3" name="Google Shape;573;p1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4" name="Google Shape;574;p1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5" name="Google Shape;575;p1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6" name="Google Shape;576;p1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7" name="Google Shape;577;p1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8" name="Google Shape;578;p1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9" name="Google Shape;579;p1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0" name="Google Shape;580;p1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1" name="Google Shape;581;p1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2" name="Google Shape;582;p1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3" name="Google Shape;583;p1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4" name="Google Shape;584;p1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5" name="Google Shape;585;p1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6" name="Google Shape;586;p1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7" name="Google Shape;587;p1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8" name="Google Shape;588;p1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9" name="Google Shape;589;p1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0" name="Google Shape;590;p1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1" name="Google Shape;591;p1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2" name="Google Shape;592;p1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3" name="Google Shape;593;p1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4" name="Google Shape;594;p1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5" name="Google Shape;595;p1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6" name="Google Shape;596;p1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7" name="Google Shape;597;p1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8" name="Google Shape;598;p1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9" name="Google Shape;599;p1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0" name="Google Shape;600;p1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1" name="Google Shape;601;p1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2" name="Google Shape;602;p1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3" name="Google Shape;603;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4" name="Google Shape;604;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5" name="Google Shape;605;p1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6" name="Google Shape;606;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7" name="Google Shape;60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608" name="Google Shape;608;p11"/>
            <p:cNvGrpSpPr/>
            <p:nvPr/>
          </p:nvGrpSpPr>
          <p:grpSpPr>
            <a:xfrm flipH="1">
              <a:off x="-94" y="1100"/>
              <a:ext cx="449926" cy="515409"/>
              <a:chOff x="7942458" y="0"/>
              <a:chExt cx="420452" cy="481646"/>
            </a:xfrm>
          </p:grpSpPr>
          <p:sp>
            <p:nvSpPr>
              <p:cNvPr id="609" name="Google Shape;609;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0" name="Google Shape;610;p1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1" name="Google Shape;611;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2" name="Google Shape;612;p1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13" name="Google Shape;613;p11"/>
            <p:cNvGrpSpPr/>
            <p:nvPr/>
          </p:nvGrpSpPr>
          <p:grpSpPr>
            <a:xfrm flipH="1">
              <a:off x="8693950" y="1100"/>
              <a:ext cx="449923" cy="515409"/>
              <a:chOff x="8003652" y="0"/>
              <a:chExt cx="420450" cy="481646"/>
            </a:xfrm>
          </p:grpSpPr>
          <p:sp>
            <p:nvSpPr>
              <p:cNvPr id="614" name="Google Shape;614;p1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5" name="Google Shape;615;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6" name="Google Shape;616;p1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7" name="Google Shape;61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618" name="Google Shape;618;p11"/>
          <p:cNvSpPr txBox="1">
            <a:spLocks noGrp="1"/>
          </p:cNvSpPr>
          <p:nvPr>
            <p:ph type="title" hasCustomPrompt="1"/>
          </p:nvPr>
        </p:nvSpPr>
        <p:spPr>
          <a:xfrm>
            <a:off x="720000" y="1357600"/>
            <a:ext cx="7704000" cy="2097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9" name="Google Shape;619;p11"/>
          <p:cNvSpPr txBox="1">
            <a:spLocks noGrp="1"/>
          </p:cNvSpPr>
          <p:nvPr>
            <p:ph type="subTitle" idx="1"/>
          </p:nvPr>
        </p:nvSpPr>
        <p:spPr>
          <a:xfrm>
            <a:off x="720000" y="3601900"/>
            <a:ext cx="7704000" cy="64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391451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0"/>
        <p:cNvGrpSpPr/>
        <p:nvPr/>
      </p:nvGrpSpPr>
      <p:grpSpPr>
        <a:xfrm>
          <a:off x="0" y="0"/>
          <a:ext cx="0" cy="0"/>
          <a:chOff x="0" y="0"/>
          <a:chExt cx="0" cy="0"/>
        </a:xfrm>
      </p:grpSpPr>
    </p:spTree>
    <p:extLst>
      <p:ext uri="{BB962C8B-B14F-4D97-AF65-F5344CB8AC3E}">
        <p14:creationId xmlns:p14="http://schemas.microsoft.com/office/powerpoint/2010/main" val="10187377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1"/>
        <p:cNvGrpSpPr/>
        <p:nvPr/>
      </p:nvGrpSpPr>
      <p:grpSpPr>
        <a:xfrm>
          <a:off x="0" y="0"/>
          <a:ext cx="0" cy="0"/>
          <a:chOff x="0" y="0"/>
          <a:chExt cx="0" cy="0"/>
        </a:xfrm>
      </p:grpSpPr>
      <p:sp>
        <p:nvSpPr>
          <p:cNvPr id="622" name="Google Shape;622;p13"/>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623" name="Google Shape;623;p13"/>
          <p:cNvSpPr txBox="1">
            <a:spLocks noGrp="1"/>
          </p:cNvSpPr>
          <p:nvPr>
            <p:ph type="title" idx="2" hasCustomPrompt="1"/>
          </p:nvPr>
        </p:nvSpPr>
        <p:spPr>
          <a:xfrm>
            <a:off x="949088" y="2204900"/>
            <a:ext cx="838800" cy="112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4" name="Google Shape;624;p13"/>
          <p:cNvSpPr txBox="1">
            <a:spLocks noGrp="1"/>
          </p:cNvSpPr>
          <p:nvPr>
            <p:ph type="title" idx="3"/>
          </p:nvPr>
        </p:nvSpPr>
        <p:spPr>
          <a:xfrm>
            <a:off x="1940287"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5" name="Google Shape;625;p13"/>
          <p:cNvSpPr txBox="1">
            <a:spLocks noGrp="1"/>
          </p:cNvSpPr>
          <p:nvPr>
            <p:ph type="subTitle" idx="1"/>
          </p:nvPr>
        </p:nvSpPr>
        <p:spPr>
          <a:xfrm>
            <a:off x="1940287" y="26626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6" name="Google Shape;626;p13"/>
          <p:cNvSpPr txBox="1">
            <a:spLocks noGrp="1"/>
          </p:cNvSpPr>
          <p:nvPr>
            <p:ph type="title" idx="4" hasCustomPrompt="1"/>
          </p:nvPr>
        </p:nvSpPr>
        <p:spPr>
          <a:xfrm>
            <a:off x="949088"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7" name="Google Shape;627;p13"/>
          <p:cNvSpPr txBox="1">
            <a:spLocks noGrp="1"/>
          </p:cNvSpPr>
          <p:nvPr>
            <p:ph type="title" idx="5"/>
          </p:nvPr>
        </p:nvSpPr>
        <p:spPr>
          <a:xfrm>
            <a:off x="1940287" y="43454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8" name="Google Shape;628;p13"/>
          <p:cNvSpPr txBox="1">
            <a:spLocks noGrp="1"/>
          </p:cNvSpPr>
          <p:nvPr>
            <p:ph type="subTitle" idx="6"/>
          </p:nvPr>
        </p:nvSpPr>
        <p:spPr>
          <a:xfrm>
            <a:off x="1940287"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9" name="Google Shape;629;p13"/>
          <p:cNvSpPr txBox="1">
            <a:spLocks noGrp="1"/>
          </p:cNvSpPr>
          <p:nvPr>
            <p:ph type="title" idx="7" hasCustomPrompt="1"/>
          </p:nvPr>
        </p:nvSpPr>
        <p:spPr>
          <a:xfrm>
            <a:off x="4856212" y="2201467"/>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0" name="Google Shape;630;p13"/>
          <p:cNvSpPr txBox="1">
            <a:spLocks noGrp="1"/>
          </p:cNvSpPr>
          <p:nvPr>
            <p:ph type="title" idx="8"/>
          </p:nvPr>
        </p:nvSpPr>
        <p:spPr>
          <a:xfrm>
            <a:off x="5847412"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1" name="Google Shape;631;p13"/>
          <p:cNvSpPr txBox="1">
            <a:spLocks noGrp="1"/>
          </p:cNvSpPr>
          <p:nvPr>
            <p:ph type="subTitle" idx="9"/>
          </p:nvPr>
        </p:nvSpPr>
        <p:spPr>
          <a:xfrm>
            <a:off x="5847412" y="2662632"/>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32" name="Google Shape;632;p13"/>
          <p:cNvSpPr txBox="1">
            <a:spLocks noGrp="1"/>
          </p:cNvSpPr>
          <p:nvPr>
            <p:ph type="title" idx="13" hasCustomPrompt="1"/>
          </p:nvPr>
        </p:nvSpPr>
        <p:spPr>
          <a:xfrm>
            <a:off x="4857812"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3" name="Google Shape;633;p13"/>
          <p:cNvSpPr txBox="1">
            <a:spLocks noGrp="1"/>
          </p:cNvSpPr>
          <p:nvPr>
            <p:ph type="title" idx="14"/>
          </p:nvPr>
        </p:nvSpPr>
        <p:spPr>
          <a:xfrm>
            <a:off x="5847412" y="4345401"/>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4" name="Google Shape;634;p13"/>
          <p:cNvSpPr txBox="1">
            <a:spLocks noGrp="1"/>
          </p:cNvSpPr>
          <p:nvPr>
            <p:ph type="subTitle" idx="15"/>
          </p:nvPr>
        </p:nvSpPr>
        <p:spPr>
          <a:xfrm>
            <a:off x="5847412"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35" name="Google Shape;635;p13"/>
          <p:cNvGrpSpPr/>
          <p:nvPr/>
        </p:nvGrpSpPr>
        <p:grpSpPr>
          <a:xfrm>
            <a:off x="-16750" y="0"/>
            <a:ext cx="9177500" cy="6858000"/>
            <a:chOff x="-16750" y="0"/>
            <a:chExt cx="9177500" cy="5143500"/>
          </a:xfrm>
        </p:grpSpPr>
        <p:grpSp>
          <p:nvGrpSpPr>
            <p:cNvPr id="636" name="Google Shape;636;p13"/>
            <p:cNvGrpSpPr/>
            <p:nvPr/>
          </p:nvGrpSpPr>
          <p:grpSpPr>
            <a:xfrm rot="10800000" flipH="1">
              <a:off x="8693950" y="0"/>
              <a:ext cx="466800" cy="5143500"/>
              <a:chOff x="-16750" y="0"/>
              <a:chExt cx="466800" cy="5143500"/>
            </a:xfrm>
          </p:grpSpPr>
          <p:sp>
            <p:nvSpPr>
              <p:cNvPr id="637" name="Google Shape;637;p1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8" name="Google Shape;638;p1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9" name="Google Shape;639;p1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0" name="Google Shape;640;p1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1" name="Google Shape;641;p1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2" name="Google Shape;642;p1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3" name="Google Shape;643;p1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4" name="Google Shape;644;p1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5" name="Google Shape;645;p1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46" name="Google Shape;646;p13"/>
            <p:cNvGrpSpPr/>
            <p:nvPr/>
          </p:nvGrpSpPr>
          <p:grpSpPr>
            <a:xfrm>
              <a:off x="-16750" y="0"/>
              <a:ext cx="466800" cy="5143500"/>
              <a:chOff x="-16750" y="0"/>
              <a:chExt cx="466800" cy="5143500"/>
            </a:xfrm>
          </p:grpSpPr>
          <p:sp>
            <p:nvSpPr>
              <p:cNvPr id="647" name="Google Shape;647;p1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8" name="Google Shape;648;p1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9" name="Google Shape;649;p1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0" name="Google Shape;650;p1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1" name="Google Shape;651;p1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2" name="Google Shape;652;p1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3" name="Google Shape;653;p1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4" name="Google Shape;654;p1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5" name="Google Shape;655;p1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14320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56"/>
        <p:cNvGrpSpPr/>
        <p:nvPr/>
      </p:nvGrpSpPr>
      <p:grpSpPr>
        <a:xfrm>
          <a:off x="0" y="0"/>
          <a:ext cx="0" cy="0"/>
          <a:chOff x="0" y="0"/>
          <a:chExt cx="0" cy="0"/>
        </a:xfrm>
      </p:grpSpPr>
      <p:sp>
        <p:nvSpPr>
          <p:cNvPr id="657" name="Google Shape;657;p14"/>
          <p:cNvSpPr txBox="1">
            <a:spLocks noGrp="1"/>
          </p:cNvSpPr>
          <p:nvPr>
            <p:ph type="title"/>
          </p:nvPr>
        </p:nvSpPr>
        <p:spPr>
          <a:xfrm>
            <a:off x="1316425" y="4477200"/>
            <a:ext cx="65112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58" name="Google Shape;658;p14"/>
          <p:cNvSpPr txBox="1">
            <a:spLocks noGrp="1"/>
          </p:cNvSpPr>
          <p:nvPr>
            <p:ph type="subTitle" idx="1"/>
          </p:nvPr>
        </p:nvSpPr>
        <p:spPr>
          <a:xfrm>
            <a:off x="1316425" y="1916400"/>
            <a:ext cx="6511200" cy="235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30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59" name="Google Shape;659;p14"/>
          <p:cNvGrpSpPr/>
          <p:nvPr/>
        </p:nvGrpSpPr>
        <p:grpSpPr>
          <a:xfrm>
            <a:off x="-94" y="1467"/>
            <a:ext cx="9144094" cy="760533"/>
            <a:chOff x="-94" y="1100"/>
            <a:chExt cx="9144094" cy="570400"/>
          </a:xfrm>
        </p:grpSpPr>
        <p:grpSp>
          <p:nvGrpSpPr>
            <p:cNvPr id="660" name="Google Shape;660;p14"/>
            <p:cNvGrpSpPr/>
            <p:nvPr/>
          </p:nvGrpSpPr>
          <p:grpSpPr>
            <a:xfrm>
              <a:off x="300" y="1100"/>
              <a:ext cx="9143700" cy="570400"/>
              <a:chOff x="300" y="1100"/>
              <a:chExt cx="9143700" cy="570400"/>
            </a:xfrm>
          </p:grpSpPr>
          <p:sp>
            <p:nvSpPr>
              <p:cNvPr id="661" name="Google Shape;661;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62" name="Google Shape;662;p14"/>
              <p:cNvGrpSpPr/>
              <p:nvPr/>
            </p:nvGrpSpPr>
            <p:grpSpPr>
              <a:xfrm flipH="1">
                <a:off x="449825" y="1100"/>
                <a:ext cx="8244106" cy="515409"/>
                <a:chOff x="720050" y="0"/>
                <a:chExt cx="7704052" cy="481646"/>
              </a:xfrm>
            </p:grpSpPr>
            <p:sp>
              <p:nvSpPr>
                <p:cNvPr id="663" name="Google Shape;663;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4" name="Google Shape;664;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5" name="Google Shape;665;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9" name="Google Shape;669;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0" name="Google Shape;670;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1" name="Google Shape;671;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2" name="Google Shape;672;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3" name="Google Shape;673;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4" name="Google Shape;674;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5" name="Google Shape;675;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6" name="Google Shape;676;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8" name="Google Shape;678;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9" name="Google Shape;679;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0" name="Google Shape;680;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2" name="Google Shape;682;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3" name="Google Shape;683;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5" name="Google Shape;685;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6" name="Google Shape;686;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7" name="Google Shape;687;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9" name="Google Shape;689;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0" name="Google Shape;690;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1" name="Google Shape;691;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2" name="Google Shape;692;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3" name="Google Shape;693;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4" name="Google Shape;694;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5" name="Google Shape;695;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6" name="Google Shape;696;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7" name="Google Shape;697;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8" name="Google Shape;698;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9" name="Google Shape;699;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0" name="Google Shape;700;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1" name="Google Shape;701;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2" name="Google Shape;702;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3" name="Google Shape;703;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4" name="Google Shape;704;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5" name="Google Shape;705;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6" name="Google Shape;706;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7" name="Google Shape;707;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8" name="Google Shape;708;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9" name="Google Shape;709;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0" name="Google Shape;710;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1" name="Google Shape;711;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2" name="Google Shape;712;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3" name="Google Shape;713;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4" name="Google Shape;714;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5" name="Google Shape;715;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6" name="Google Shape;716;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7" name="Google Shape;717;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8" name="Google Shape;718;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9" name="Google Shape;719;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0" name="Google Shape;720;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1" name="Google Shape;721;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2" name="Google Shape;722;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3" name="Google Shape;723;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4" name="Google Shape;724;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5" name="Google Shape;725;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6" name="Google Shape;72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27" name="Google Shape;727;p14"/>
            <p:cNvGrpSpPr/>
            <p:nvPr/>
          </p:nvGrpSpPr>
          <p:grpSpPr>
            <a:xfrm flipH="1">
              <a:off x="-94" y="1100"/>
              <a:ext cx="449926" cy="515409"/>
              <a:chOff x="7942458" y="0"/>
              <a:chExt cx="420452" cy="481646"/>
            </a:xfrm>
          </p:grpSpPr>
          <p:sp>
            <p:nvSpPr>
              <p:cNvPr id="728" name="Google Shape;728;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9" name="Google Shape;729;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0" name="Google Shape;730;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1" name="Google Shape;731;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32" name="Google Shape;732;p14"/>
            <p:cNvGrpSpPr/>
            <p:nvPr/>
          </p:nvGrpSpPr>
          <p:grpSpPr>
            <a:xfrm flipH="1">
              <a:off x="8693950" y="1100"/>
              <a:ext cx="449923" cy="515409"/>
              <a:chOff x="8003652" y="0"/>
              <a:chExt cx="420450" cy="481646"/>
            </a:xfrm>
          </p:grpSpPr>
          <p:sp>
            <p:nvSpPr>
              <p:cNvPr id="733" name="Google Shape;733;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4" name="Google Shape;734;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5" name="Google Shape;735;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6" name="Google Shape;73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37" name="Google Shape;737;p14"/>
          <p:cNvGrpSpPr/>
          <p:nvPr/>
        </p:nvGrpSpPr>
        <p:grpSpPr>
          <a:xfrm rot="10800000">
            <a:off x="-94" y="6097467"/>
            <a:ext cx="9144094" cy="760533"/>
            <a:chOff x="-94" y="1100"/>
            <a:chExt cx="9144094" cy="570400"/>
          </a:xfrm>
        </p:grpSpPr>
        <p:grpSp>
          <p:nvGrpSpPr>
            <p:cNvPr id="738" name="Google Shape;738;p14"/>
            <p:cNvGrpSpPr/>
            <p:nvPr/>
          </p:nvGrpSpPr>
          <p:grpSpPr>
            <a:xfrm>
              <a:off x="300" y="1100"/>
              <a:ext cx="9143700" cy="570400"/>
              <a:chOff x="300" y="1100"/>
              <a:chExt cx="9143700" cy="570400"/>
            </a:xfrm>
          </p:grpSpPr>
          <p:sp>
            <p:nvSpPr>
              <p:cNvPr id="739" name="Google Shape;739;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40" name="Google Shape;740;p14"/>
              <p:cNvGrpSpPr/>
              <p:nvPr/>
            </p:nvGrpSpPr>
            <p:grpSpPr>
              <a:xfrm flipH="1">
                <a:off x="449825" y="1100"/>
                <a:ext cx="8244106" cy="515409"/>
                <a:chOff x="720050" y="0"/>
                <a:chExt cx="7704052" cy="481646"/>
              </a:xfrm>
            </p:grpSpPr>
            <p:sp>
              <p:nvSpPr>
                <p:cNvPr id="741" name="Google Shape;741;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2" name="Google Shape;742;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3" name="Google Shape;743;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4" name="Google Shape;744;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5" name="Google Shape;745;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6" name="Google Shape;746;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7" name="Google Shape;747;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8" name="Google Shape;748;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9" name="Google Shape;749;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0" name="Google Shape;750;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1" name="Google Shape;751;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2" name="Google Shape;752;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3" name="Google Shape;753;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4" name="Google Shape;754;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5" name="Google Shape;755;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6" name="Google Shape;756;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7" name="Google Shape;757;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8" name="Google Shape;758;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9" name="Google Shape;759;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0" name="Google Shape;760;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1" name="Google Shape;761;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2" name="Google Shape;762;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3" name="Google Shape;763;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4" name="Google Shape;764;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5" name="Google Shape;765;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6" name="Google Shape;766;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7" name="Google Shape;767;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8" name="Google Shape;768;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9" name="Google Shape;769;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0" name="Google Shape;770;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1" name="Google Shape;771;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2" name="Google Shape;772;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3" name="Google Shape;773;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4" name="Google Shape;774;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5" name="Google Shape;775;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6" name="Google Shape;776;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7" name="Google Shape;777;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8" name="Google Shape;778;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9" name="Google Shape;779;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0" name="Google Shape;780;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1" name="Google Shape;781;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2" name="Google Shape;782;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3" name="Google Shape;783;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4" name="Google Shape;784;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5" name="Google Shape;785;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6" name="Google Shape;786;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7" name="Google Shape;787;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8" name="Google Shape;788;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9" name="Google Shape;789;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0" name="Google Shape;790;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1" name="Google Shape;791;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2" name="Google Shape;792;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3" name="Google Shape;793;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4" name="Google Shape;794;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5" name="Google Shape;795;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6" name="Google Shape;796;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7" name="Google Shape;797;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8" name="Google Shape;798;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9" name="Google Shape;799;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0" name="Google Shape;800;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1" name="Google Shape;801;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2" name="Google Shape;802;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3" name="Google Shape;803;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4" name="Google Shape;80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805" name="Google Shape;805;p14"/>
            <p:cNvGrpSpPr/>
            <p:nvPr/>
          </p:nvGrpSpPr>
          <p:grpSpPr>
            <a:xfrm flipH="1">
              <a:off x="-94" y="1100"/>
              <a:ext cx="449926" cy="515409"/>
              <a:chOff x="7942458" y="0"/>
              <a:chExt cx="420452" cy="481646"/>
            </a:xfrm>
          </p:grpSpPr>
          <p:sp>
            <p:nvSpPr>
              <p:cNvPr id="806" name="Google Shape;806;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7" name="Google Shape;807;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8" name="Google Shape;808;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9" name="Google Shape;809;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10" name="Google Shape;810;p14"/>
            <p:cNvGrpSpPr/>
            <p:nvPr/>
          </p:nvGrpSpPr>
          <p:grpSpPr>
            <a:xfrm flipH="1">
              <a:off x="8693950" y="1100"/>
              <a:ext cx="449923" cy="515409"/>
              <a:chOff x="8003652" y="0"/>
              <a:chExt cx="420450" cy="481646"/>
            </a:xfrm>
          </p:grpSpPr>
          <p:sp>
            <p:nvSpPr>
              <p:cNvPr id="811" name="Google Shape;811;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2" name="Google Shape;812;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3" name="Google Shape;813;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4" name="Google Shape;81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5899848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15"/>
        <p:cNvGrpSpPr/>
        <p:nvPr/>
      </p:nvGrpSpPr>
      <p:grpSpPr>
        <a:xfrm>
          <a:off x="0" y="0"/>
          <a:ext cx="0" cy="0"/>
          <a:chOff x="0" y="0"/>
          <a:chExt cx="0" cy="0"/>
        </a:xfrm>
      </p:grpSpPr>
      <p:sp>
        <p:nvSpPr>
          <p:cNvPr id="816" name="Google Shape;816;p15"/>
          <p:cNvSpPr txBox="1">
            <a:spLocks noGrp="1"/>
          </p:cNvSpPr>
          <p:nvPr>
            <p:ph type="subTitle" idx="1"/>
          </p:nvPr>
        </p:nvSpPr>
        <p:spPr>
          <a:xfrm>
            <a:off x="3641711"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7" name="Google Shape;817;p15"/>
          <p:cNvSpPr txBox="1">
            <a:spLocks noGrp="1"/>
          </p:cNvSpPr>
          <p:nvPr>
            <p:ph type="subTitle" idx="2"/>
          </p:nvPr>
        </p:nvSpPr>
        <p:spPr>
          <a:xfrm>
            <a:off x="6033439"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8" name="Google Shape;818;p15"/>
          <p:cNvSpPr txBox="1">
            <a:spLocks noGrp="1"/>
          </p:cNvSpPr>
          <p:nvPr>
            <p:ph type="title" hasCustomPrompt="1"/>
          </p:nvPr>
        </p:nvSpPr>
        <p:spPr>
          <a:xfrm>
            <a:off x="3641711"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9" name="Google Shape;819;p15"/>
          <p:cNvSpPr txBox="1">
            <a:spLocks noGrp="1"/>
          </p:cNvSpPr>
          <p:nvPr>
            <p:ph type="title" idx="3" hasCustomPrompt="1"/>
          </p:nvPr>
        </p:nvSpPr>
        <p:spPr>
          <a:xfrm>
            <a:off x="6033439"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0" name="Google Shape;820;p15"/>
          <p:cNvSpPr txBox="1">
            <a:spLocks noGrp="1"/>
          </p:cNvSpPr>
          <p:nvPr>
            <p:ph type="subTitle" idx="4"/>
          </p:nvPr>
        </p:nvSpPr>
        <p:spPr>
          <a:xfrm>
            <a:off x="3641711"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1" name="Google Shape;821;p15"/>
          <p:cNvSpPr txBox="1">
            <a:spLocks noGrp="1"/>
          </p:cNvSpPr>
          <p:nvPr>
            <p:ph type="subTitle" idx="5"/>
          </p:nvPr>
        </p:nvSpPr>
        <p:spPr>
          <a:xfrm>
            <a:off x="6033437"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2" name="Google Shape;822;p15"/>
          <p:cNvSpPr txBox="1">
            <a:spLocks noGrp="1"/>
          </p:cNvSpPr>
          <p:nvPr>
            <p:ph type="title" idx="6" hasCustomPrompt="1"/>
          </p:nvPr>
        </p:nvSpPr>
        <p:spPr>
          <a:xfrm>
            <a:off x="3641711"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3" name="Google Shape;823;p15"/>
          <p:cNvSpPr txBox="1">
            <a:spLocks noGrp="1"/>
          </p:cNvSpPr>
          <p:nvPr>
            <p:ph type="title" idx="7" hasCustomPrompt="1"/>
          </p:nvPr>
        </p:nvSpPr>
        <p:spPr>
          <a:xfrm>
            <a:off x="6033439"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4" name="Google Shape;824;p15"/>
          <p:cNvSpPr txBox="1">
            <a:spLocks noGrp="1"/>
          </p:cNvSpPr>
          <p:nvPr>
            <p:ph type="subTitle" idx="8"/>
          </p:nvPr>
        </p:nvSpPr>
        <p:spPr>
          <a:xfrm>
            <a:off x="865061" y="3044100"/>
            <a:ext cx="2630400" cy="19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5" name="Google Shape;825;p15"/>
          <p:cNvSpPr txBox="1">
            <a:spLocks noGrp="1"/>
          </p:cNvSpPr>
          <p:nvPr>
            <p:ph type="title" idx="9"/>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26" name="Google Shape;826;p15"/>
          <p:cNvGrpSpPr/>
          <p:nvPr/>
        </p:nvGrpSpPr>
        <p:grpSpPr>
          <a:xfrm>
            <a:off x="-16750" y="0"/>
            <a:ext cx="9177500" cy="6858000"/>
            <a:chOff x="-16750" y="0"/>
            <a:chExt cx="9177500" cy="5143500"/>
          </a:xfrm>
        </p:grpSpPr>
        <p:grpSp>
          <p:nvGrpSpPr>
            <p:cNvPr id="827" name="Google Shape;827;p15"/>
            <p:cNvGrpSpPr/>
            <p:nvPr/>
          </p:nvGrpSpPr>
          <p:grpSpPr>
            <a:xfrm rot="10800000" flipH="1">
              <a:off x="8693950" y="0"/>
              <a:ext cx="466800" cy="5143500"/>
              <a:chOff x="-16750" y="0"/>
              <a:chExt cx="466800" cy="5143500"/>
            </a:xfrm>
          </p:grpSpPr>
          <p:sp>
            <p:nvSpPr>
              <p:cNvPr id="828" name="Google Shape;828;p1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9" name="Google Shape;829;p1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0" name="Google Shape;830;p1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1" name="Google Shape;831;p1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2" name="Google Shape;832;p1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3" name="Google Shape;833;p1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4" name="Google Shape;834;p1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5" name="Google Shape;835;p1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6" name="Google Shape;836;p1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37" name="Google Shape;837;p15"/>
            <p:cNvGrpSpPr/>
            <p:nvPr/>
          </p:nvGrpSpPr>
          <p:grpSpPr>
            <a:xfrm>
              <a:off x="-16750" y="0"/>
              <a:ext cx="466800" cy="5143500"/>
              <a:chOff x="-16750" y="0"/>
              <a:chExt cx="466800" cy="5143500"/>
            </a:xfrm>
          </p:grpSpPr>
          <p:sp>
            <p:nvSpPr>
              <p:cNvPr id="838" name="Google Shape;838;p1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9" name="Google Shape;839;p1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0" name="Google Shape;840;p1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1" name="Google Shape;841;p1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2" name="Google Shape;842;p1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3" name="Google Shape;843;p1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4" name="Google Shape;844;p1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5" name="Google Shape;845;p1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6" name="Google Shape;846;p1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847" name="Google Shape;847;p15"/>
          <p:cNvSpPr txBox="1">
            <a:spLocks noGrp="1"/>
          </p:cNvSpPr>
          <p:nvPr>
            <p:ph type="subTitle" idx="13"/>
          </p:nvPr>
        </p:nvSpPr>
        <p:spPr>
          <a:xfrm>
            <a:off x="865061" y="2394600"/>
            <a:ext cx="2630400" cy="5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Krona One"/>
              <a:buNone/>
              <a:defRPr sz="1800">
                <a:latin typeface="Krona One"/>
                <a:ea typeface="Krona One"/>
                <a:cs typeface="Krona One"/>
                <a:sym typeface="Krona One"/>
              </a:defRPr>
            </a:lvl1pPr>
            <a:lvl2pPr lvl="1"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2pPr>
            <a:lvl3pPr lvl="2"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3pPr>
            <a:lvl4pPr lvl="3"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4pPr>
            <a:lvl5pPr lvl="4"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5pPr>
            <a:lvl6pPr lvl="5"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6pPr>
            <a:lvl7pPr lvl="6"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7pPr>
            <a:lvl8pPr lvl="7"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8pPr>
            <a:lvl9pPr lvl="8"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9pPr>
          </a:lstStyle>
          <a:p>
            <a:r>
              <a:rPr lang="en-US"/>
              <a:t>Click to edit Master subtitle style</a:t>
            </a:r>
            <a:endParaRPr/>
          </a:p>
        </p:txBody>
      </p:sp>
    </p:spTree>
    <p:extLst>
      <p:ext uri="{BB962C8B-B14F-4D97-AF65-F5344CB8AC3E}">
        <p14:creationId xmlns:p14="http://schemas.microsoft.com/office/powerpoint/2010/main" val="42061486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48"/>
        <p:cNvGrpSpPr/>
        <p:nvPr/>
      </p:nvGrpSpPr>
      <p:grpSpPr>
        <a:xfrm>
          <a:off x="0" y="0"/>
          <a:ext cx="0" cy="0"/>
          <a:chOff x="0" y="0"/>
          <a:chExt cx="0" cy="0"/>
        </a:xfrm>
      </p:grpSpPr>
      <p:sp>
        <p:nvSpPr>
          <p:cNvPr id="849" name="Google Shape;849;p16"/>
          <p:cNvSpPr txBox="1">
            <a:spLocks noGrp="1"/>
          </p:cNvSpPr>
          <p:nvPr>
            <p:ph type="title"/>
          </p:nvPr>
        </p:nvSpPr>
        <p:spPr>
          <a:xfrm>
            <a:off x="85772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0" name="Google Shape;850;p16"/>
          <p:cNvSpPr txBox="1">
            <a:spLocks noGrp="1"/>
          </p:cNvSpPr>
          <p:nvPr>
            <p:ph type="subTitle" idx="1"/>
          </p:nvPr>
        </p:nvSpPr>
        <p:spPr>
          <a:xfrm>
            <a:off x="85772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1" name="Google Shape;851;p16"/>
          <p:cNvSpPr txBox="1">
            <a:spLocks noGrp="1"/>
          </p:cNvSpPr>
          <p:nvPr>
            <p:ph type="title" idx="2"/>
          </p:nvPr>
        </p:nvSpPr>
        <p:spPr>
          <a:xfrm>
            <a:off x="604077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2" name="Google Shape;852;p16"/>
          <p:cNvSpPr txBox="1">
            <a:spLocks noGrp="1"/>
          </p:cNvSpPr>
          <p:nvPr>
            <p:ph type="subTitle" idx="3"/>
          </p:nvPr>
        </p:nvSpPr>
        <p:spPr>
          <a:xfrm>
            <a:off x="604077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3" name="Google Shape;853;p16"/>
          <p:cNvSpPr txBox="1">
            <a:spLocks noGrp="1"/>
          </p:cNvSpPr>
          <p:nvPr>
            <p:ph type="title" idx="4"/>
          </p:nvPr>
        </p:nvSpPr>
        <p:spPr>
          <a:xfrm>
            <a:off x="3449250"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4" name="Google Shape;854;p16"/>
          <p:cNvSpPr txBox="1">
            <a:spLocks noGrp="1"/>
          </p:cNvSpPr>
          <p:nvPr>
            <p:ph type="subTitle" idx="5"/>
          </p:nvPr>
        </p:nvSpPr>
        <p:spPr>
          <a:xfrm>
            <a:off x="3449250"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5" name="Google Shape;855;p16"/>
          <p:cNvSpPr txBox="1">
            <a:spLocks noGrp="1"/>
          </p:cNvSpPr>
          <p:nvPr>
            <p:ph type="title" idx="6"/>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56" name="Google Shape;856;p16"/>
          <p:cNvGrpSpPr/>
          <p:nvPr/>
        </p:nvGrpSpPr>
        <p:grpSpPr>
          <a:xfrm>
            <a:off x="-16750" y="0"/>
            <a:ext cx="9177500" cy="6858000"/>
            <a:chOff x="-16750" y="0"/>
            <a:chExt cx="9177500" cy="5143500"/>
          </a:xfrm>
        </p:grpSpPr>
        <p:grpSp>
          <p:nvGrpSpPr>
            <p:cNvPr id="857" name="Google Shape;857;p16"/>
            <p:cNvGrpSpPr/>
            <p:nvPr/>
          </p:nvGrpSpPr>
          <p:grpSpPr>
            <a:xfrm rot="10800000" flipH="1">
              <a:off x="8693950" y="0"/>
              <a:ext cx="466800" cy="5143500"/>
              <a:chOff x="-16750" y="0"/>
              <a:chExt cx="466800" cy="5143500"/>
            </a:xfrm>
          </p:grpSpPr>
          <p:sp>
            <p:nvSpPr>
              <p:cNvPr id="858" name="Google Shape;858;p1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9" name="Google Shape;859;p1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0" name="Google Shape;860;p1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1" name="Google Shape;861;p1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2" name="Google Shape;862;p1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3" name="Google Shape;863;p1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4" name="Google Shape;864;p1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5" name="Google Shape;865;p1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6" name="Google Shape;866;p1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67" name="Google Shape;867;p16"/>
            <p:cNvGrpSpPr/>
            <p:nvPr/>
          </p:nvGrpSpPr>
          <p:grpSpPr>
            <a:xfrm>
              <a:off x="-16750" y="0"/>
              <a:ext cx="466800" cy="5143500"/>
              <a:chOff x="-16750" y="0"/>
              <a:chExt cx="466800" cy="5143500"/>
            </a:xfrm>
          </p:grpSpPr>
          <p:sp>
            <p:nvSpPr>
              <p:cNvPr id="868" name="Google Shape;868;p1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9" name="Google Shape;869;p1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0" name="Google Shape;870;p1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1" name="Google Shape;871;p1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2" name="Google Shape;872;p1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3" name="Google Shape;873;p1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4" name="Google Shape;874;p1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5" name="Google Shape;875;p1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6" name="Google Shape;876;p1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65650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5"/>
          <p:cNvSpPr/>
          <p:nvPr/>
        </p:nvSpPr>
        <p:spPr>
          <a:xfrm>
            <a:off x="8051250" y="12682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5"/>
          <p:cNvSpPr/>
          <p:nvPr/>
        </p:nvSpPr>
        <p:spPr>
          <a:xfrm>
            <a:off x="8676788" y="2701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5"/>
          <p:cNvSpPr/>
          <p:nvPr/>
        </p:nvSpPr>
        <p:spPr>
          <a:xfrm>
            <a:off x="8502100" y="6096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5"/>
          <p:cNvSpPr/>
          <p:nvPr/>
        </p:nvSpPr>
        <p:spPr>
          <a:xfrm>
            <a:off x="5465588" y="16713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5"/>
          <p:cNvSpPr/>
          <p:nvPr/>
        </p:nvSpPr>
        <p:spPr>
          <a:xfrm>
            <a:off x="1124500" y="38106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5"/>
          <p:cNvSpPr txBox="1">
            <a:spLocks noGrp="1"/>
          </p:cNvSpPr>
          <p:nvPr>
            <p:ph type="subTitle" idx="1"/>
          </p:nvPr>
        </p:nvSpPr>
        <p:spPr>
          <a:xfrm>
            <a:off x="1979550"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3" name="Google Shape;53;p5"/>
          <p:cNvSpPr txBox="1">
            <a:spLocks noGrp="1"/>
          </p:cNvSpPr>
          <p:nvPr>
            <p:ph type="subTitle" idx="2"/>
          </p:nvPr>
        </p:nvSpPr>
        <p:spPr>
          <a:xfrm>
            <a:off x="1979550"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4" name="Google Shape;54;p5"/>
          <p:cNvSpPr txBox="1">
            <a:spLocks noGrp="1"/>
          </p:cNvSpPr>
          <p:nvPr>
            <p:ph type="subTitle" idx="3"/>
          </p:nvPr>
        </p:nvSpPr>
        <p:spPr>
          <a:xfrm>
            <a:off x="5955024"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5" name="Google Shape;55;p5"/>
          <p:cNvSpPr txBox="1">
            <a:spLocks noGrp="1"/>
          </p:cNvSpPr>
          <p:nvPr>
            <p:ph type="subTitle" idx="4"/>
          </p:nvPr>
        </p:nvSpPr>
        <p:spPr>
          <a:xfrm>
            <a:off x="5955024"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6" name="Google Shape;56;p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082479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877"/>
        <p:cNvGrpSpPr/>
        <p:nvPr/>
      </p:nvGrpSpPr>
      <p:grpSpPr>
        <a:xfrm>
          <a:off x="0" y="0"/>
          <a:ext cx="0" cy="0"/>
          <a:chOff x="0" y="0"/>
          <a:chExt cx="0" cy="0"/>
        </a:xfrm>
      </p:grpSpPr>
      <p:sp>
        <p:nvSpPr>
          <p:cNvPr id="878" name="Google Shape;878;p1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79" name="Google Shape;879;p17"/>
          <p:cNvSpPr txBox="1">
            <a:spLocks noGrp="1"/>
          </p:cNvSpPr>
          <p:nvPr>
            <p:ph type="title" idx="2"/>
          </p:nvPr>
        </p:nvSpPr>
        <p:spPr>
          <a:xfrm>
            <a:off x="5952819"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0" name="Google Shape;880;p17"/>
          <p:cNvSpPr txBox="1">
            <a:spLocks noGrp="1"/>
          </p:cNvSpPr>
          <p:nvPr>
            <p:ph type="title" idx="3"/>
          </p:nvPr>
        </p:nvSpPr>
        <p:spPr>
          <a:xfrm>
            <a:off x="720081"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1" name="Google Shape;881;p17"/>
          <p:cNvSpPr txBox="1">
            <a:spLocks noGrp="1"/>
          </p:cNvSpPr>
          <p:nvPr>
            <p:ph type="subTitle" idx="1"/>
          </p:nvPr>
        </p:nvSpPr>
        <p:spPr>
          <a:xfrm>
            <a:off x="5952819"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2" name="Google Shape;882;p17"/>
          <p:cNvSpPr txBox="1">
            <a:spLocks noGrp="1"/>
          </p:cNvSpPr>
          <p:nvPr>
            <p:ph type="subTitle" idx="4"/>
          </p:nvPr>
        </p:nvSpPr>
        <p:spPr>
          <a:xfrm>
            <a:off x="720081"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3" name="Google Shape;883;p17"/>
          <p:cNvSpPr txBox="1">
            <a:spLocks noGrp="1"/>
          </p:cNvSpPr>
          <p:nvPr>
            <p:ph type="title" idx="5"/>
          </p:nvPr>
        </p:nvSpPr>
        <p:spPr>
          <a:xfrm>
            <a:off x="3336450"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4" name="Google Shape;884;p17"/>
          <p:cNvSpPr txBox="1">
            <a:spLocks noGrp="1"/>
          </p:cNvSpPr>
          <p:nvPr>
            <p:ph type="subTitle" idx="6"/>
          </p:nvPr>
        </p:nvSpPr>
        <p:spPr>
          <a:xfrm>
            <a:off x="3336450"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885" name="Google Shape;885;p17"/>
          <p:cNvGrpSpPr/>
          <p:nvPr/>
        </p:nvGrpSpPr>
        <p:grpSpPr>
          <a:xfrm>
            <a:off x="-16750" y="0"/>
            <a:ext cx="9177500" cy="6858000"/>
            <a:chOff x="-16750" y="0"/>
            <a:chExt cx="9177500" cy="5143500"/>
          </a:xfrm>
        </p:grpSpPr>
        <p:grpSp>
          <p:nvGrpSpPr>
            <p:cNvPr id="886" name="Google Shape;886;p17"/>
            <p:cNvGrpSpPr/>
            <p:nvPr/>
          </p:nvGrpSpPr>
          <p:grpSpPr>
            <a:xfrm rot="10800000" flipH="1">
              <a:off x="8693950" y="0"/>
              <a:ext cx="466800" cy="5143500"/>
              <a:chOff x="-16750" y="0"/>
              <a:chExt cx="466800" cy="5143500"/>
            </a:xfrm>
          </p:grpSpPr>
          <p:sp>
            <p:nvSpPr>
              <p:cNvPr id="887" name="Google Shape;887;p1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8" name="Google Shape;888;p1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9" name="Google Shape;889;p1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0" name="Google Shape;890;p1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1" name="Google Shape;891;p1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2" name="Google Shape;892;p1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3" name="Google Shape;893;p1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4" name="Google Shape;894;p1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5" name="Google Shape;895;p1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6" name="Google Shape;896;p17"/>
            <p:cNvGrpSpPr/>
            <p:nvPr/>
          </p:nvGrpSpPr>
          <p:grpSpPr>
            <a:xfrm>
              <a:off x="-16750" y="0"/>
              <a:ext cx="466800" cy="5143500"/>
              <a:chOff x="-16750" y="0"/>
              <a:chExt cx="466800" cy="5143500"/>
            </a:xfrm>
          </p:grpSpPr>
          <p:sp>
            <p:nvSpPr>
              <p:cNvPr id="897" name="Google Shape;897;p1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8" name="Google Shape;898;p1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9" name="Google Shape;899;p1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0" name="Google Shape;900;p1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1" name="Google Shape;901;p1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2" name="Google Shape;902;p1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3" name="Google Shape;903;p1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4" name="Google Shape;904;p1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5" name="Google Shape;905;p1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121017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06"/>
        <p:cNvGrpSpPr/>
        <p:nvPr/>
      </p:nvGrpSpPr>
      <p:grpSpPr>
        <a:xfrm>
          <a:off x="0" y="0"/>
          <a:ext cx="0" cy="0"/>
          <a:chOff x="0" y="0"/>
          <a:chExt cx="0" cy="0"/>
        </a:xfrm>
      </p:grpSpPr>
      <p:sp>
        <p:nvSpPr>
          <p:cNvPr id="907" name="Google Shape;907;p18"/>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08" name="Google Shape;908;p18"/>
          <p:cNvSpPr txBox="1">
            <a:spLocks noGrp="1"/>
          </p:cNvSpPr>
          <p:nvPr>
            <p:ph type="title" idx="2"/>
          </p:nvPr>
        </p:nvSpPr>
        <p:spPr>
          <a:xfrm>
            <a:off x="2478150" y="19838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09" name="Google Shape;909;p18"/>
          <p:cNvSpPr txBox="1">
            <a:spLocks noGrp="1"/>
          </p:cNvSpPr>
          <p:nvPr>
            <p:ph type="subTitle" idx="1"/>
          </p:nvPr>
        </p:nvSpPr>
        <p:spPr>
          <a:xfrm>
            <a:off x="4418575" y="198385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0" name="Google Shape;910;p18"/>
          <p:cNvSpPr txBox="1">
            <a:spLocks noGrp="1"/>
          </p:cNvSpPr>
          <p:nvPr>
            <p:ph type="title" idx="3"/>
          </p:nvPr>
        </p:nvSpPr>
        <p:spPr>
          <a:xfrm>
            <a:off x="2478150" y="30471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1" name="Google Shape;911;p18"/>
          <p:cNvSpPr txBox="1">
            <a:spLocks noGrp="1"/>
          </p:cNvSpPr>
          <p:nvPr>
            <p:ph type="subTitle" idx="4"/>
          </p:nvPr>
        </p:nvSpPr>
        <p:spPr>
          <a:xfrm>
            <a:off x="4418575" y="3047156"/>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2" name="Google Shape;912;p18"/>
          <p:cNvSpPr txBox="1">
            <a:spLocks noGrp="1"/>
          </p:cNvSpPr>
          <p:nvPr>
            <p:ph type="title" idx="5"/>
          </p:nvPr>
        </p:nvSpPr>
        <p:spPr>
          <a:xfrm>
            <a:off x="2478150" y="41104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3" name="Google Shape;913;p18"/>
          <p:cNvSpPr txBox="1">
            <a:spLocks noGrp="1"/>
          </p:cNvSpPr>
          <p:nvPr>
            <p:ph type="subTitle" idx="6"/>
          </p:nvPr>
        </p:nvSpPr>
        <p:spPr>
          <a:xfrm>
            <a:off x="4418575" y="411046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4" name="Google Shape;914;p18"/>
          <p:cNvSpPr txBox="1">
            <a:spLocks noGrp="1"/>
          </p:cNvSpPr>
          <p:nvPr>
            <p:ph type="title" idx="7"/>
          </p:nvPr>
        </p:nvSpPr>
        <p:spPr>
          <a:xfrm>
            <a:off x="2478150" y="51737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5" name="Google Shape;915;p18"/>
          <p:cNvSpPr txBox="1">
            <a:spLocks noGrp="1"/>
          </p:cNvSpPr>
          <p:nvPr>
            <p:ph type="subTitle" idx="8"/>
          </p:nvPr>
        </p:nvSpPr>
        <p:spPr>
          <a:xfrm>
            <a:off x="4418575" y="5173767"/>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16" name="Google Shape;916;p18"/>
          <p:cNvGrpSpPr/>
          <p:nvPr/>
        </p:nvGrpSpPr>
        <p:grpSpPr>
          <a:xfrm>
            <a:off x="-16750" y="0"/>
            <a:ext cx="9177500" cy="6858000"/>
            <a:chOff x="-16750" y="0"/>
            <a:chExt cx="9177500" cy="5143500"/>
          </a:xfrm>
        </p:grpSpPr>
        <p:grpSp>
          <p:nvGrpSpPr>
            <p:cNvPr id="917" name="Google Shape;917;p18"/>
            <p:cNvGrpSpPr/>
            <p:nvPr/>
          </p:nvGrpSpPr>
          <p:grpSpPr>
            <a:xfrm rot="10800000" flipH="1">
              <a:off x="8693950" y="0"/>
              <a:ext cx="466800" cy="5143500"/>
              <a:chOff x="-16750" y="0"/>
              <a:chExt cx="466800" cy="5143500"/>
            </a:xfrm>
          </p:grpSpPr>
          <p:sp>
            <p:nvSpPr>
              <p:cNvPr id="918" name="Google Shape;918;p1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9" name="Google Shape;919;p1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0" name="Google Shape;920;p1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1" name="Google Shape;921;p1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2" name="Google Shape;922;p1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3" name="Google Shape;923;p1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4" name="Google Shape;924;p1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5" name="Google Shape;925;p1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6" name="Google Shape;926;p1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27" name="Google Shape;927;p18"/>
            <p:cNvGrpSpPr/>
            <p:nvPr/>
          </p:nvGrpSpPr>
          <p:grpSpPr>
            <a:xfrm>
              <a:off x="-16750" y="0"/>
              <a:ext cx="466800" cy="5143500"/>
              <a:chOff x="-16750" y="0"/>
              <a:chExt cx="466800" cy="5143500"/>
            </a:xfrm>
          </p:grpSpPr>
          <p:sp>
            <p:nvSpPr>
              <p:cNvPr id="928" name="Google Shape;928;p1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9" name="Google Shape;929;p1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0" name="Google Shape;930;p1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1" name="Google Shape;931;p1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2" name="Google Shape;932;p1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3" name="Google Shape;933;p1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4" name="Google Shape;934;p1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5" name="Google Shape;935;p1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6" name="Google Shape;936;p1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6848075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37"/>
        <p:cNvGrpSpPr/>
        <p:nvPr/>
      </p:nvGrpSpPr>
      <p:grpSpPr>
        <a:xfrm>
          <a:off x="0" y="0"/>
          <a:ext cx="0" cy="0"/>
          <a:chOff x="0" y="0"/>
          <a:chExt cx="0" cy="0"/>
        </a:xfrm>
      </p:grpSpPr>
      <p:sp>
        <p:nvSpPr>
          <p:cNvPr id="938" name="Google Shape;938;p19"/>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939" name="Google Shape;939;p19"/>
          <p:cNvSpPr txBox="1">
            <a:spLocks noGrp="1"/>
          </p:cNvSpPr>
          <p:nvPr>
            <p:ph type="title" idx="2"/>
          </p:nvPr>
        </p:nvSpPr>
        <p:spPr>
          <a:xfrm>
            <a:off x="85772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0" name="Google Shape;940;p19"/>
          <p:cNvSpPr txBox="1">
            <a:spLocks noGrp="1"/>
          </p:cNvSpPr>
          <p:nvPr>
            <p:ph type="subTitle" idx="1"/>
          </p:nvPr>
        </p:nvSpPr>
        <p:spPr>
          <a:xfrm>
            <a:off x="85772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1" name="Google Shape;941;p19"/>
          <p:cNvSpPr txBox="1">
            <a:spLocks noGrp="1"/>
          </p:cNvSpPr>
          <p:nvPr>
            <p:ph type="title" idx="3"/>
          </p:nvPr>
        </p:nvSpPr>
        <p:spPr>
          <a:xfrm>
            <a:off x="604077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2" name="Google Shape;942;p19"/>
          <p:cNvSpPr txBox="1">
            <a:spLocks noGrp="1"/>
          </p:cNvSpPr>
          <p:nvPr>
            <p:ph type="subTitle" idx="4"/>
          </p:nvPr>
        </p:nvSpPr>
        <p:spPr>
          <a:xfrm>
            <a:off x="604077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3" name="Google Shape;943;p19"/>
          <p:cNvSpPr txBox="1">
            <a:spLocks noGrp="1"/>
          </p:cNvSpPr>
          <p:nvPr>
            <p:ph type="title" idx="5"/>
          </p:nvPr>
        </p:nvSpPr>
        <p:spPr>
          <a:xfrm>
            <a:off x="3449250"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4" name="Google Shape;944;p19"/>
          <p:cNvSpPr txBox="1">
            <a:spLocks noGrp="1"/>
          </p:cNvSpPr>
          <p:nvPr>
            <p:ph type="subTitle" idx="6"/>
          </p:nvPr>
        </p:nvSpPr>
        <p:spPr>
          <a:xfrm>
            <a:off x="3449250"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5" name="Google Shape;945;p19"/>
          <p:cNvSpPr txBox="1">
            <a:spLocks noGrp="1"/>
          </p:cNvSpPr>
          <p:nvPr>
            <p:ph type="title" idx="7"/>
          </p:nvPr>
        </p:nvSpPr>
        <p:spPr>
          <a:xfrm>
            <a:off x="85772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6" name="Google Shape;946;p19"/>
          <p:cNvSpPr txBox="1">
            <a:spLocks noGrp="1"/>
          </p:cNvSpPr>
          <p:nvPr>
            <p:ph type="subTitle" idx="8"/>
          </p:nvPr>
        </p:nvSpPr>
        <p:spPr>
          <a:xfrm>
            <a:off x="85772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7" name="Google Shape;947;p19"/>
          <p:cNvSpPr txBox="1">
            <a:spLocks noGrp="1"/>
          </p:cNvSpPr>
          <p:nvPr>
            <p:ph type="title" idx="9"/>
          </p:nvPr>
        </p:nvSpPr>
        <p:spPr>
          <a:xfrm>
            <a:off x="604077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8" name="Google Shape;948;p19"/>
          <p:cNvSpPr txBox="1">
            <a:spLocks noGrp="1"/>
          </p:cNvSpPr>
          <p:nvPr>
            <p:ph type="subTitle" idx="13"/>
          </p:nvPr>
        </p:nvSpPr>
        <p:spPr>
          <a:xfrm>
            <a:off x="604077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9" name="Google Shape;949;p19"/>
          <p:cNvSpPr txBox="1">
            <a:spLocks noGrp="1"/>
          </p:cNvSpPr>
          <p:nvPr>
            <p:ph type="title" idx="14"/>
          </p:nvPr>
        </p:nvSpPr>
        <p:spPr>
          <a:xfrm>
            <a:off x="3449250"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50" name="Google Shape;950;p19"/>
          <p:cNvSpPr txBox="1">
            <a:spLocks noGrp="1"/>
          </p:cNvSpPr>
          <p:nvPr>
            <p:ph type="subTitle" idx="15"/>
          </p:nvPr>
        </p:nvSpPr>
        <p:spPr>
          <a:xfrm>
            <a:off x="3449250"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51" name="Google Shape;951;p19"/>
          <p:cNvGrpSpPr/>
          <p:nvPr/>
        </p:nvGrpSpPr>
        <p:grpSpPr>
          <a:xfrm>
            <a:off x="-16750" y="0"/>
            <a:ext cx="9177500" cy="6858000"/>
            <a:chOff x="-16750" y="0"/>
            <a:chExt cx="9177500" cy="5143500"/>
          </a:xfrm>
        </p:grpSpPr>
        <p:grpSp>
          <p:nvGrpSpPr>
            <p:cNvPr id="952" name="Google Shape;952;p19"/>
            <p:cNvGrpSpPr/>
            <p:nvPr/>
          </p:nvGrpSpPr>
          <p:grpSpPr>
            <a:xfrm rot="10800000" flipH="1">
              <a:off x="8693950" y="0"/>
              <a:ext cx="466800" cy="5143500"/>
              <a:chOff x="-16750" y="0"/>
              <a:chExt cx="466800" cy="5143500"/>
            </a:xfrm>
          </p:grpSpPr>
          <p:sp>
            <p:nvSpPr>
              <p:cNvPr id="953" name="Google Shape;953;p19"/>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4" name="Google Shape;954;p19"/>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5" name="Google Shape;955;p19"/>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6" name="Google Shape;956;p19"/>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7" name="Google Shape;957;p19"/>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8" name="Google Shape;958;p19"/>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9" name="Google Shape;959;p19"/>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0" name="Google Shape;960;p19"/>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1" name="Google Shape;961;p19"/>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62" name="Google Shape;962;p19"/>
            <p:cNvGrpSpPr/>
            <p:nvPr/>
          </p:nvGrpSpPr>
          <p:grpSpPr>
            <a:xfrm>
              <a:off x="-16750" y="0"/>
              <a:ext cx="466800" cy="5143500"/>
              <a:chOff x="-16750" y="0"/>
              <a:chExt cx="466800" cy="5143500"/>
            </a:xfrm>
          </p:grpSpPr>
          <p:sp>
            <p:nvSpPr>
              <p:cNvPr id="963" name="Google Shape;963;p19"/>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4" name="Google Shape;964;p19"/>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5" name="Google Shape;965;p19"/>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6" name="Google Shape;966;p19"/>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7" name="Google Shape;967;p19"/>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8" name="Google Shape;968;p19"/>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9" name="Google Shape;969;p19"/>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0" name="Google Shape;970;p19"/>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1" name="Google Shape;971;p19"/>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041408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72"/>
        <p:cNvGrpSpPr/>
        <p:nvPr/>
      </p:nvGrpSpPr>
      <p:grpSpPr>
        <a:xfrm>
          <a:off x="0" y="0"/>
          <a:ext cx="0" cy="0"/>
          <a:chOff x="0" y="0"/>
          <a:chExt cx="0" cy="0"/>
        </a:xfrm>
      </p:grpSpPr>
      <p:sp>
        <p:nvSpPr>
          <p:cNvPr id="973" name="Google Shape;973;p20"/>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Krona One"/>
                <a:ea typeface="Krona One"/>
                <a:cs typeface="Krona One"/>
                <a:sym typeface="Kron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974" name="Google Shape;974;p20"/>
          <p:cNvGrpSpPr/>
          <p:nvPr/>
        </p:nvGrpSpPr>
        <p:grpSpPr>
          <a:xfrm>
            <a:off x="-16750" y="0"/>
            <a:ext cx="9177500" cy="6858000"/>
            <a:chOff x="-16750" y="0"/>
            <a:chExt cx="9177500" cy="5143500"/>
          </a:xfrm>
        </p:grpSpPr>
        <p:grpSp>
          <p:nvGrpSpPr>
            <p:cNvPr id="975" name="Google Shape;975;p20"/>
            <p:cNvGrpSpPr/>
            <p:nvPr/>
          </p:nvGrpSpPr>
          <p:grpSpPr>
            <a:xfrm rot="10800000" flipH="1">
              <a:off x="8693950" y="0"/>
              <a:ext cx="466800" cy="5143500"/>
              <a:chOff x="-16750" y="0"/>
              <a:chExt cx="466800" cy="5143500"/>
            </a:xfrm>
          </p:grpSpPr>
          <p:sp>
            <p:nvSpPr>
              <p:cNvPr id="976" name="Google Shape;976;p20"/>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7" name="Google Shape;977;p20"/>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8" name="Google Shape;978;p20"/>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9" name="Google Shape;979;p20"/>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0" name="Google Shape;980;p20"/>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1" name="Google Shape;981;p20"/>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2" name="Google Shape;982;p20"/>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3" name="Google Shape;983;p20"/>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4" name="Google Shape;984;p20"/>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85" name="Google Shape;985;p20"/>
            <p:cNvGrpSpPr/>
            <p:nvPr/>
          </p:nvGrpSpPr>
          <p:grpSpPr>
            <a:xfrm>
              <a:off x="-16750" y="0"/>
              <a:ext cx="466800" cy="5143500"/>
              <a:chOff x="-16750" y="0"/>
              <a:chExt cx="466800" cy="5143500"/>
            </a:xfrm>
          </p:grpSpPr>
          <p:sp>
            <p:nvSpPr>
              <p:cNvPr id="986" name="Google Shape;986;p20"/>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7" name="Google Shape;987;p20"/>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8" name="Google Shape;988;p20"/>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9" name="Google Shape;989;p20"/>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0" name="Google Shape;990;p20"/>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1" name="Google Shape;991;p20"/>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2" name="Google Shape;992;p20"/>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3" name="Google Shape;993;p20"/>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4" name="Google Shape;994;p20"/>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6296284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95"/>
        <p:cNvGrpSpPr/>
        <p:nvPr/>
      </p:nvGrpSpPr>
      <p:grpSpPr>
        <a:xfrm>
          <a:off x="0" y="0"/>
          <a:ext cx="0" cy="0"/>
          <a:chOff x="0" y="0"/>
          <a:chExt cx="0" cy="0"/>
        </a:xfrm>
      </p:grpSpPr>
      <p:grpSp>
        <p:nvGrpSpPr>
          <p:cNvPr id="996" name="Google Shape;996;p21"/>
          <p:cNvGrpSpPr/>
          <p:nvPr/>
        </p:nvGrpSpPr>
        <p:grpSpPr>
          <a:xfrm>
            <a:off x="-94" y="1467"/>
            <a:ext cx="9144094" cy="760533"/>
            <a:chOff x="-94" y="1100"/>
            <a:chExt cx="9144094" cy="570400"/>
          </a:xfrm>
        </p:grpSpPr>
        <p:grpSp>
          <p:nvGrpSpPr>
            <p:cNvPr id="997" name="Google Shape;997;p21"/>
            <p:cNvGrpSpPr/>
            <p:nvPr/>
          </p:nvGrpSpPr>
          <p:grpSpPr>
            <a:xfrm>
              <a:off x="300" y="1100"/>
              <a:ext cx="9143700" cy="570400"/>
              <a:chOff x="300" y="1100"/>
              <a:chExt cx="9143700" cy="570400"/>
            </a:xfrm>
          </p:grpSpPr>
          <p:sp>
            <p:nvSpPr>
              <p:cNvPr id="998" name="Google Shape;998;p2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99" name="Google Shape;999;p21"/>
              <p:cNvGrpSpPr/>
              <p:nvPr/>
            </p:nvGrpSpPr>
            <p:grpSpPr>
              <a:xfrm flipH="1">
                <a:off x="449825" y="1100"/>
                <a:ext cx="8244106" cy="515409"/>
                <a:chOff x="720050" y="0"/>
                <a:chExt cx="7704052" cy="481646"/>
              </a:xfrm>
            </p:grpSpPr>
            <p:sp>
              <p:nvSpPr>
                <p:cNvPr id="1000" name="Google Shape;1000;p2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1" name="Google Shape;1001;p2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2" name="Google Shape;1002;p2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3" name="Google Shape;1003;p2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4" name="Google Shape;1004;p2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5" name="Google Shape;1005;p2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6" name="Google Shape;1006;p2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7" name="Google Shape;1007;p2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8" name="Google Shape;1008;p2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9" name="Google Shape;1009;p2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0" name="Google Shape;1010;p2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1" name="Google Shape;1011;p2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2" name="Google Shape;1012;p2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3" name="Google Shape;1013;p2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4" name="Google Shape;1014;p2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5" name="Google Shape;1015;p2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6" name="Google Shape;1016;p2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7" name="Google Shape;1017;p2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8" name="Google Shape;1018;p2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9" name="Google Shape;1019;p2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0" name="Google Shape;1020;p2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1" name="Google Shape;1021;p2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2" name="Google Shape;1022;p2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3" name="Google Shape;1023;p2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4" name="Google Shape;1024;p2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5" name="Google Shape;1025;p2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6" name="Google Shape;1026;p2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7" name="Google Shape;1027;p2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8" name="Google Shape;1028;p2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9" name="Google Shape;1029;p2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0" name="Google Shape;1030;p2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1" name="Google Shape;1031;p2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2" name="Google Shape;1032;p2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3" name="Google Shape;1033;p2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4" name="Google Shape;1034;p2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5" name="Google Shape;1035;p2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6" name="Google Shape;1036;p2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7" name="Google Shape;1037;p2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8" name="Google Shape;1038;p2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9" name="Google Shape;1039;p2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0" name="Google Shape;1040;p2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1" name="Google Shape;1041;p2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2" name="Google Shape;1042;p2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3" name="Google Shape;1043;p2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4" name="Google Shape;1044;p2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5" name="Google Shape;1045;p2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6" name="Google Shape;1046;p2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7" name="Google Shape;1047;p2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8" name="Google Shape;1048;p2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9" name="Google Shape;1049;p2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0" name="Google Shape;1050;p2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1" name="Google Shape;1051;p2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2" name="Google Shape;1052;p2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3" name="Google Shape;1053;p2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4" name="Google Shape;1054;p2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5" name="Google Shape;1055;p2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6" name="Google Shape;1056;p2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7" name="Google Shape;1057;p2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8" name="Google Shape;1058;p2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9" name="Google Shape;1059;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0" name="Google Shape;1060;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1" name="Google Shape;1061;p2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2" name="Google Shape;1062;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3" name="Google Shape;106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064" name="Google Shape;1064;p21"/>
            <p:cNvGrpSpPr/>
            <p:nvPr/>
          </p:nvGrpSpPr>
          <p:grpSpPr>
            <a:xfrm flipH="1">
              <a:off x="-94" y="1100"/>
              <a:ext cx="449926" cy="515409"/>
              <a:chOff x="7942458" y="0"/>
              <a:chExt cx="420452" cy="481646"/>
            </a:xfrm>
          </p:grpSpPr>
          <p:sp>
            <p:nvSpPr>
              <p:cNvPr id="1065" name="Google Shape;1065;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69" name="Google Shape;1069;p21"/>
            <p:cNvGrpSpPr/>
            <p:nvPr/>
          </p:nvGrpSpPr>
          <p:grpSpPr>
            <a:xfrm flipH="1">
              <a:off x="8693950" y="1100"/>
              <a:ext cx="449923" cy="515409"/>
              <a:chOff x="8003652" y="0"/>
              <a:chExt cx="420450" cy="481646"/>
            </a:xfrm>
          </p:grpSpPr>
          <p:sp>
            <p:nvSpPr>
              <p:cNvPr id="1070" name="Google Shape;1070;p2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1" name="Google Shape;1071;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2" name="Google Shape;1072;p2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3" name="Google Shape;107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074" name="Google Shape;1074;p21"/>
          <p:cNvSpPr txBox="1">
            <a:spLocks noGrp="1"/>
          </p:cNvSpPr>
          <p:nvPr>
            <p:ph type="title"/>
          </p:nvPr>
        </p:nvSpPr>
        <p:spPr>
          <a:xfrm>
            <a:off x="1132289" y="2375951"/>
            <a:ext cx="30756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075" name="Google Shape;1075;p21"/>
          <p:cNvSpPr txBox="1">
            <a:spLocks noGrp="1"/>
          </p:cNvSpPr>
          <p:nvPr>
            <p:ph type="subTitle" idx="1"/>
          </p:nvPr>
        </p:nvSpPr>
        <p:spPr>
          <a:xfrm>
            <a:off x="1132289" y="3720051"/>
            <a:ext cx="2697000" cy="11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076" name="Google Shape;1076;p21"/>
          <p:cNvGrpSpPr/>
          <p:nvPr/>
        </p:nvGrpSpPr>
        <p:grpSpPr>
          <a:xfrm>
            <a:off x="-16750" y="0"/>
            <a:ext cx="9177500" cy="6858000"/>
            <a:chOff x="-16750" y="0"/>
            <a:chExt cx="9177500" cy="5143500"/>
          </a:xfrm>
        </p:grpSpPr>
        <p:grpSp>
          <p:nvGrpSpPr>
            <p:cNvPr id="1077" name="Google Shape;1077;p21"/>
            <p:cNvGrpSpPr/>
            <p:nvPr/>
          </p:nvGrpSpPr>
          <p:grpSpPr>
            <a:xfrm rot="10800000" flipH="1">
              <a:off x="8693950" y="0"/>
              <a:ext cx="466800" cy="5143500"/>
              <a:chOff x="-16750" y="0"/>
              <a:chExt cx="466800" cy="5143500"/>
            </a:xfrm>
          </p:grpSpPr>
          <p:sp>
            <p:nvSpPr>
              <p:cNvPr id="1078" name="Google Shape;1078;p21"/>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9" name="Google Shape;1079;p21"/>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0" name="Google Shape;1080;p21"/>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1" name="Google Shape;1081;p21"/>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2" name="Google Shape;1082;p21"/>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3" name="Google Shape;1083;p21"/>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4" name="Google Shape;1084;p21"/>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5" name="Google Shape;1085;p21"/>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6" name="Google Shape;1086;p21"/>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87" name="Google Shape;1087;p21"/>
            <p:cNvGrpSpPr/>
            <p:nvPr/>
          </p:nvGrpSpPr>
          <p:grpSpPr>
            <a:xfrm>
              <a:off x="-16750" y="0"/>
              <a:ext cx="466800" cy="5143500"/>
              <a:chOff x="-16750" y="0"/>
              <a:chExt cx="466800" cy="5143500"/>
            </a:xfrm>
          </p:grpSpPr>
          <p:sp>
            <p:nvSpPr>
              <p:cNvPr id="1088" name="Google Shape;1088;p21"/>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9" name="Google Shape;1089;p21"/>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0" name="Google Shape;1090;p21"/>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1" name="Google Shape;1091;p21"/>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2" name="Google Shape;1092;p21"/>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3" name="Google Shape;1093;p21"/>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4" name="Google Shape;1094;p21"/>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5" name="Google Shape;1095;p21"/>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6" name="Google Shape;1096;p21"/>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7214124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097"/>
        <p:cNvGrpSpPr/>
        <p:nvPr/>
      </p:nvGrpSpPr>
      <p:grpSpPr>
        <a:xfrm>
          <a:off x="0" y="0"/>
          <a:ext cx="0" cy="0"/>
          <a:chOff x="0" y="0"/>
          <a:chExt cx="0" cy="0"/>
        </a:xfrm>
      </p:grpSpPr>
      <p:grpSp>
        <p:nvGrpSpPr>
          <p:cNvPr id="1098" name="Google Shape;1098;p22"/>
          <p:cNvGrpSpPr/>
          <p:nvPr/>
        </p:nvGrpSpPr>
        <p:grpSpPr>
          <a:xfrm>
            <a:off x="-94" y="1467"/>
            <a:ext cx="9144094" cy="760533"/>
            <a:chOff x="-94" y="1100"/>
            <a:chExt cx="9144094" cy="570400"/>
          </a:xfrm>
        </p:grpSpPr>
        <p:grpSp>
          <p:nvGrpSpPr>
            <p:cNvPr id="1099" name="Google Shape;1099;p22"/>
            <p:cNvGrpSpPr/>
            <p:nvPr/>
          </p:nvGrpSpPr>
          <p:grpSpPr>
            <a:xfrm>
              <a:off x="300" y="1100"/>
              <a:ext cx="9143700" cy="570400"/>
              <a:chOff x="300" y="1100"/>
              <a:chExt cx="9143700" cy="570400"/>
            </a:xfrm>
          </p:grpSpPr>
          <p:sp>
            <p:nvSpPr>
              <p:cNvPr id="1100" name="Google Shape;1100;p22"/>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01" name="Google Shape;1101;p22"/>
              <p:cNvGrpSpPr/>
              <p:nvPr/>
            </p:nvGrpSpPr>
            <p:grpSpPr>
              <a:xfrm flipH="1">
                <a:off x="449825" y="1100"/>
                <a:ext cx="8244106" cy="515409"/>
                <a:chOff x="720050" y="0"/>
                <a:chExt cx="7704052" cy="481646"/>
              </a:xfrm>
            </p:grpSpPr>
            <p:sp>
              <p:nvSpPr>
                <p:cNvPr id="1102" name="Google Shape;1102;p2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3" name="Google Shape;1103;p2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4" name="Google Shape;1104;p2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5" name="Google Shape;1105;p2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6" name="Google Shape;1106;p2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7" name="Google Shape;1107;p2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8" name="Google Shape;1108;p2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9" name="Google Shape;1109;p2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0" name="Google Shape;1110;p2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1" name="Google Shape;1111;p2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2" name="Google Shape;1112;p2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3" name="Google Shape;1113;p2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4" name="Google Shape;1114;p2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5" name="Google Shape;1115;p2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6" name="Google Shape;1116;p2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7" name="Google Shape;1117;p2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8" name="Google Shape;1118;p2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9" name="Google Shape;1119;p2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0" name="Google Shape;1120;p2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1" name="Google Shape;1121;p2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2" name="Google Shape;1122;p2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3" name="Google Shape;1123;p2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4" name="Google Shape;1124;p2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5" name="Google Shape;1125;p2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6" name="Google Shape;1126;p2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7" name="Google Shape;1127;p2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8" name="Google Shape;1128;p2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9" name="Google Shape;1129;p2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0" name="Google Shape;1130;p2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1" name="Google Shape;1131;p2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2" name="Google Shape;1132;p2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3" name="Google Shape;1133;p2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4" name="Google Shape;1134;p2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5" name="Google Shape;1135;p2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6" name="Google Shape;1136;p2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7" name="Google Shape;1137;p2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8" name="Google Shape;1138;p2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9" name="Google Shape;1139;p2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0" name="Google Shape;1140;p2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1" name="Google Shape;1141;p2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2" name="Google Shape;1142;p2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3" name="Google Shape;1143;p2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4" name="Google Shape;1144;p2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5" name="Google Shape;1145;p2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6" name="Google Shape;1146;p2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7" name="Google Shape;1147;p2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8" name="Google Shape;1148;p2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9" name="Google Shape;1149;p2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0" name="Google Shape;1150;p2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1" name="Google Shape;1151;p2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2" name="Google Shape;1152;p2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3" name="Google Shape;1153;p2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4" name="Google Shape;1154;p2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5" name="Google Shape;1155;p2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6" name="Google Shape;1156;p2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7" name="Google Shape;1157;p2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8" name="Google Shape;1158;p2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9" name="Google Shape;1159;p2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0" name="Google Shape;1160;p2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1" name="Google Shape;1161;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2" name="Google Shape;1162;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3" name="Google Shape;1163;p2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4" name="Google Shape;1164;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5" name="Google Shape;116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166" name="Google Shape;1166;p22"/>
            <p:cNvGrpSpPr/>
            <p:nvPr/>
          </p:nvGrpSpPr>
          <p:grpSpPr>
            <a:xfrm flipH="1">
              <a:off x="-94" y="1100"/>
              <a:ext cx="449926" cy="515409"/>
              <a:chOff x="7942458" y="0"/>
              <a:chExt cx="420452" cy="481646"/>
            </a:xfrm>
          </p:grpSpPr>
          <p:sp>
            <p:nvSpPr>
              <p:cNvPr id="1167" name="Google Shape;1167;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8" name="Google Shape;1168;p22"/>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9" name="Google Shape;1169;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0" name="Google Shape;1170;p22"/>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71" name="Google Shape;1171;p22"/>
            <p:cNvGrpSpPr/>
            <p:nvPr/>
          </p:nvGrpSpPr>
          <p:grpSpPr>
            <a:xfrm flipH="1">
              <a:off x="8693950" y="1100"/>
              <a:ext cx="449923" cy="515409"/>
              <a:chOff x="8003652" y="0"/>
              <a:chExt cx="420450" cy="481646"/>
            </a:xfrm>
          </p:grpSpPr>
          <p:sp>
            <p:nvSpPr>
              <p:cNvPr id="1172" name="Google Shape;1172;p22"/>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3" name="Google Shape;1173;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4" name="Google Shape;1174;p22"/>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5" name="Google Shape;117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176" name="Google Shape;1176;p22"/>
          <p:cNvSpPr txBox="1">
            <a:spLocks noGrp="1"/>
          </p:cNvSpPr>
          <p:nvPr>
            <p:ph type="title"/>
          </p:nvPr>
        </p:nvSpPr>
        <p:spPr>
          <a:xfrm>
            <a:off x="4890125" y="1515467"/>
            <a:ext cx="3315300" cy="2709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177" name="Google Shape;1177;p22"/>
          <p:cNvSpPr txBox="1">
            <a:spLocks noGrp="1"/>
          </p:cNvSpPr>
          <p:nvPr>
            <p:ph type="subTitle" idx="1"/>
          </p:nvPr>
        </p:nvSpPr>
        <p:spPr>
          <a:xfrm>
            <a:off x="4890125" y="4450100"/>
            <a:ext cx="3315300" cy="8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178" name="Google Shape;1178;p22"/>
          <p:cNvGrpSpPr/>
          <p:nvPr/>
        </p:nvGrpSpPr>
        <p:grpSpPr>
          <a:xfrm>
            <a:off x="-16750" y="0"/>
            <a:ext cx="9177500" cy="6858000"/>
            <a:chOff x="-16750" y="0"/>
            <a:chExt cx="9177500" cy="5143500"/>
          </a:xfrm>
        </p:grpSpPr>
        <p:grpSp>
          <p:nvGrpSpPr>
            <p:cNvPr id="1179" name="Google Shape;1179;p22"/>
            <p:cNvGrpSpPr/>
            <p:nvPr/>
          </p:nvGrpSpPr>
          <p:grpSpPr>
            <a:xfrm rot="10800000" flipH="1">
              <a:off x="8693950" y="0"/>
              <a:ext cx="466800" cy="5143500"/>
              <a:chOff x="-16750" y="0"/>
              <a:chExt cx="466800" cy="5143500"/>
            </a:xfrm>
          </p:grpSpPr>
          <p:sp>
            <p:nvSpPr>
              <p:cNvPr id="1180" name="Google Shape;1180;p2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1" name="Google Shape;1181;p2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2" name="Google Shape;1182;p2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3" name="Google Shape;1183;p2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4" name="Google Shape;1184;p2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5" name="Google Shape;1185;p2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6" name="Google Shape;1186;p2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7" name="Google Shape;1187;p2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8" name="Google Shape;1188;p2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89" name="Google Shape;1189;p22"/>
            <p:cNvGrpSpPr/>
            <p:nvPr/>
          </p:nvGrpSpPr>
          <p:grpSpPr>
            <a:xfrm>
              <a:off x="-16750" y="0"/>
              <a:ext cx="466800" cy="5143500"/>
              <a:chOff x="-16750" y="0"/>
              <a:chExt cx="466800" cy="5143500"/>
            </a:xfrm>
          </p:grpSpPr>
          <p:sp>
            <p:nvSpPr>
              <p:cNvPr id="1190" name="Google Shape;1190;p2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1" name="Google Shape;1191;p2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2" name="Google Shape;1192;p2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3" name="Google Shape;1193;p2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4" name="Google Shape;1194;p2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5" name="Google Shape;1195;p2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6" name="Google Shape;1196;p2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7" name="Google Shape;1197;p2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8" name="Google Shape;1198;p2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8749043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99"/>
        <p:cNvGrpSpPr/>
        <p:nvPr/>
      </p:nvGrpSpPr>
      <p:grpSpPr>
        <a:xfrm>
          <a:off x="0" y="0"/>
          <a:ext cx="0" cy="0"/>
          <a:chOff x="0" y="0"/>
          <a:chExt cx="0" cy="0"/>
        </a:xfrm>
      </p:grpSpPr>
      <p:sp>
        <p:nvSpPr>
          <p:cNvPr id="1200" name="Google Shape;1200;p23"/>
          <p:cNvSpPr txBox="1">
            <a:spLocks noGrp="1"/>
          </p:cNvSpPr>
          <p:nvPr>
            <p:ph type="title"/>
          </p:nvPr>
        </p:nvSpPr>
        <p:spPr>
          <a:xfrm>
            <a:off x="979975" y="1551653"/>
            <a:ext cx="34779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5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201" name="Google Shape;1201;p23"/>
          <p:cNvSpPr txBox="1">
            <a:spLocks noGrp="1"/>
          </p:cNvSpPr>
          <p:nvPr>
            <p:ph type="subTitle" idx="1"/>
          </p:nvPr>
        </p:nvSpPr>
        <p:spPr>
          <a:xfrm>
            <a:off x="979975" y="2736787"/>
            <a:ext cx="3477900" cy="17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202" name="Google Shape;1202;p23"/>
          <p:cNvGrpSpPr/>
          <p:nvPr/>
        </p:nvGrpSpPr>
        <p:grpSpPr>
          <a:xfrm>
            <a:off x="449826" y="1467"/>
            <a:ext cx="8244125" cy="760533"/>
            <a:chOff x="449825" y="1100"/>
            <a:chExt cx="8244125" cy="570400"/>
          </a:xfrm>
        </p:grpSpPr>
        <p:sp>
          <p:nvSpPr>
            <p:cNvPr id="1203" name="Google Shape;1203;p2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04" name="Google Shape;1204;p23"/>
            <p:cNvGrpSpPr/>
            <p:nvPr/>
          </p:nvGrpSpPr>
          <p:grpSpPr>
            <a:xfrm flipH="1">
              <a:off x="449825" y="1100"/>
              <a:ext cx="8244106" cy="515409"/>
              <a:chOff x="720050" y="0"/>
              <a:chExt cx="7704052" cy="481646"/>
            </a:xfrm>
          </p:grpSpPr>
          <p:sp>
            <p:nvSpPr>
              <p:cNvPr id="1205" name="Google Shape;1205;p2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6" name="Google Shape;1206;p2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7" name="Google Shape;1207;p2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8" name="Google Shape;1208;p2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9" name="Google Shape;1209;p2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0" name="Google Shape;1210;p2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1" name="Google Shape;1211;p2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2" name="Google Shape;1212;p2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3" name="Google Shape;1213;p2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4" name="Google Shape;1214;p2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5" name="Google Shape;1215;p2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6" name="Google Shape;1216;p2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7" name="Google Shape;1217;p2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8" name="Google Shape;1218;p2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9" name="Google Shape;1219;p2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0" name="Google Shape;1220;p2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1" name="Google Shape;1221;p2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2" name="Google Shape;1222;p2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3" name="Google Shape;1223;p2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4" name="Google Shape;1224;p2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5" name="Google Shape;1225;p2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6" name="Google Shape;1226;p2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7" name="Google Shape;1227;p2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8" name="Google Shape;1228;p2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9" name="Google Shape;1229;p2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0" name="Google Shape;1230;p2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1" name="Google Shape;1231;p2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2" name="Google Shape;1232;p2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3" name="Google Shape;1233;p2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4" name="Google Shape;1234;p2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5" name="Google Shape;1235;p2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6" name="Google Shape;1236;p2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7" name="Google Shape;1237;p2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8" name="Google Shape;1238;p2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9" name="Google Shape;1239;p2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0" name="Google Shape;1240;p2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1" name="Google Shape;1241;p2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2" name="Google Shape;1242;p2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3" name="Google Shape;1243;p2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4" name="Google Shape;1244;p2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5" name="Google Shape;1245;p2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6" name="Google Shape;1246;p2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7" name="Google Shape;1247;p2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8" name="Google Shape;1248;p2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9" name="Google Shape;1249;p2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0" name="Google Shape;1250;p2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1" name="Google Shape;1251;p2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2" name="Google Shape;1252;p2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3" name="Google Shape;1253;p2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4" name="Google Shape;1254;p2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5" name="Google Shape;1255;p2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6" name="Google Shape;1256;p2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7" name="Google Shape;1257;p2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8" name="Google Shape;1258;p2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9" name="Google Shape;1259;p2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0" name="Google Shape;1260;p2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1" name="Google Shape;1261;p2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2" name="Google Shape;1262;p2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3" name="Google Shape;1263;p2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4" name="Google Shape;1264;p2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5" name="Google Shape;1265;p2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6" name="Google Shape;1266;p2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7" name="Google Shape;1267;p2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8" name="Google Shape;1268;p2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269" name="Google Shape;1269;p23"/>
          <p:cNvGrpSpPr/>
          <p:nvPr/>
        </p:nvGrpSpPr>
        <p:grpSpPr>
          <a:xfrm>
            <a:off x="-16750" y="0"/>
            <a:ext cx="9177500" cy="6858000"/>
            <a:chOff x="-16750" y="0"/>
            <a:chExt cx="9177500" cy="5143500"/>
          </a:xfrm>
        </p:grpSpPr>
        <p:grpSp>
          <p:nvGrpSpPr>
            <p:cNvPr id="1270" name="Google Shape;1270;p23"/>
            <p:cNvGrpSpPr/>
            <p:nvPr/>
          </p:nvGrpSpPr>
          <p:grpSpPr>
            <a:xfrm rot="10800000" flipH="1">
              <a:off x="8693950" y="0"/>
              <a:ext cx="466800" cy="5143500"/>
              <a:chOff x="-16750" y="0"/>
              <a:chExt cx="466800" cy="5143500"/>
            </a:xfrm>
          </p:grpSpPr>
          <p:sp>
            <p:nvSpPr>
              <p:cNvPr id="1271" name="Google Shape;1271;p2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2" name="Google Shape;1272;p2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3" name="Google Shape;1273;p2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4" name="Google Shape;1274;p2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5" name="Google Shape;1275;p2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6" name="Google Shape;1276;p2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7" name="Google Shape;1277;p2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8" name="Google Shape;1278;p2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9" name="Google Shape;1279;p2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80" name="Google Shape;1280;p23"/>
            <p:cNvGrpSpPr/>
            <p:nvPr/>
          </p:nvGrpSpPr>
          <p:grpSpPr>
            <a:xfrm>
              <a:off x="-16750" y="0"/>
              <a:ext cx="466800" cy="5143500"/>
              <a:chOff x="-16750" y="0"/>
              <a:chExt cx="466800" cy="5143500"/>
            </a:xfrm>
          </p:grpSpPr>
          <p:sp>
            <p:nvSpPr>
              <p:cNvPr id="1281" name="Google Shape;1281;p2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2" name="Google Shape;1282;p2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3" name="Google Shape;1283;p2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4" name="Google Shape;1284;p2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5" name="Google Shape;1285;p2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6" name="Google Shape;1286;p2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7" name="Google Shape;1287;p2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8" name="Google Shape;1288;p2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9" name="Google Shape;1289;p2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290" name="Google Shape;1290;p23"/>
          <p:cNvSpPr txBox="1"/>
          <p:nvPr/>
        </p:nvSpPr>
        <p:spPr>
          <a:xfrm>
            <a:off x="4797125" y="2596833"/>
            <a:ext cx="3253800" cy="985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Jost"/>
                <a:ea typeface="Jost"/>
                <a:cs typeface="Jost"/>
                <a:sym typeface="Jost"/>
              </a:rPr>
              <a:t>CREDITS: This presentation template was created by </a:t>
            </a:r>
            <a:r>
              <a:rPr lang="en" sz="1200">
                <a:solidFill>
                  <a:schemeClr val="dk1"/>
                </a:solidFill>
                <a:uFill>
                  <a:noFill/>
                </a:uFill>
                <a:latin typeface="Jost"/>
                <a:ea typeface="Jost"/>
                <a:cs typeface="Jost"/>
                <a:sym typeface="Jost"/>
                <a:hlinkClick r:id="rId2">
                  <a:extLst>
                    <a:ext uri="{A12FA001-AC4F-418D-AE19-62706E023703}">
                      <ahyp:hlinkClr xmlns:ahyp="http://schemas.microsoft.com/office/drawing/2018/hyperlinkcolor" val="tx"/>
                    </a:ext>
                  </a:extLst>
                </a:hlinkClick>
              </a:rPr>
              <a:t>Slidesgo</a:t>
            </a:r>
            <a:r>
              <a:rPr lang="en" sz="1200">
                <a:solidFill>
                  <a:schemeClr val="dk1"/>
                </a:solidFill>
                <a:latin typeface="Jost"/>
                <a:ea typeface="Jost"/>
                <a:cs typeface="Jost"/>
                <a:sym typeface="Jost"/>
              </a:rPr>
              <a:t>, including icons by </a:t>
            </a:r>
            <a:r>
              <a:rPr lang="en" sz="1200">
                <a:solidFill>
                  <a:schemeClr val="dk1"/>
                </a:solidFill>
                <a:uFill>
                  <a:noFill/>
                </a:uFill>
                <a:latin typeface="Jost"/>
                <a:ea typeface="Jost"/>
                <a:cs typeface="Jost"/>
                <a:sym typeface="Jost"/>
                <a:hlinkClick r:id="rId3">
                  <a:extLst>
                    <a:ext uri="{A12FA001-AC4F-418D-AE19-62706E023703}">
                      <ahyp:hlinkClr xmlns:ahyp="http://schemas.microsoft.com/office/drawing/2018/hyperlinkcolor" val="tx"/>
                    </a:ext>
                  </a:extLst>
                </a:hlinkClick>
              </a:rPr>
              <a:t>Flaticon</a:t>
            </a:r>
            <a:r>
              <a:rPr lang="en" sz="1200">
                <a:solidFill>
                  <a:schemeClr val="dk1"/>
                </a:solidFill>
                <a:latin typeface="Jost"/>
                <a:ea typeface="Jost"/>
                <a:cs typeface="Jost"/>
                <a:sym typeface="Jost"/>
              </a:rPr>
              <a:t> and infographics &amp; images by </a:t>
            </a:r>
            <a:r>
              <a:rPr lang="en" sz="1200">
                <a:solidFill>
                  <a:schemeClr val="dk1"/>
                </a:solidFill>
                <a:uFill>
                  <a:noFill/>
                </a:uFill>
                <a:latin typeface="Jost"/>
                <a:ea typeface="Jost"/>
                <a:cs typeface="Jost"/>
                <a:sym typeface="Jost"/>
                <a:hlinkClick r:id="rId4">
                  <a:extLst>
                    <a:ext uri="{A12FA001-AC4F-418D-AE19-62706E023703}">
                      <ahyp:hlinkClr xmlns:ahyp="http://schemas.microsoft.com/office/drawing/2018/hyperlinkcolor" val="tx"/>
                    </a:ext>
                  </a:extLst>
                </a:hlinkClick>
              </a:rPr>
              <a:t>Freepik</a:t>
            </a:r>
            <a:endParaRPr sz="1200">
              <a:solidFill>
                <a:schemeClr val="dk1"/>
              </a:solidFill>
              <a:latin typeface="Jost"/>
              <a:ea typeface="Jost"/>
              <a:cs typeface="Jost"/>
              <a:sym typeface="Jost"/>
            </a:endParaRPr>
          </a:p>
        </p:txBody>
      </p:sp>
    </p:spTree>
    <p:extLst>
      <p:ext uri="{BB962C8B-B14F-4D97-AF65-F5344CB8AC3E}">
        <p14:creationId xmlns:p14="http://schemas.microsoft.com/office/powerpoint/2010/main" val="2044413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291"/>
        <p:cNvGrpSpPr/>
        <p:nvPr/>
      </p:nvGrpSpPr>
      <p:grpSpPr>
        <a:xfrm>
          <a:off x="0" y="0"/>
          <a:ext cx="0" cy="0"/>
          <a:chOff x="0" y="0"/>
          <a:chExt cx="0" cy="0"/>
        </a:xfrm>
      </p:grpSpPr>
      <p:grpSp>
        <p:nvGrpSpPr>
          <p:cNvPr id="1292" name="Google Shape;1292;p24"/>
          <p:cNvGrpSpPr/>
          <p:nvPr/>
        </p:nvGrpSpPr>
        <p:grpSpPr>
          <a:xfrm>
            <a:off x="-16750" y="0"/>
            <a:ext cx="9177500" cy="6858000"/>
            <a:chOff x="-16750" y="0"/>
            <a:chExt cx="9177500" cy="5143500"/>
          </a:xfrm>
        </p:grpSpPr>
        <p:grpSp>
          <p:nvGrpSpPr>
            <p:cNvPr id="1293" name="Google Shape;1293;p24"/>
            <p:cNvGrpSpPr/>
            <p:nvPr/>
          </p:nvGrpSpPr>
          <p:grpSpPr>
            <a:xfrm rot="10800000" flipH="1">
              <a:off x="8693950" y="0"/>
              <a:ext cx="466800" cy="5143500"/>
              <a:chOff x="-16750" y="0"/>
              <a:chExt cx="466800" cy="5143500"/>
            </a:xfrm>
          </p:grpSpPr>
          <p:sp>
            <p:nvSpPr>
              <p:cNvPr id="1294" name="Google Shape;1294;p2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5" name="Google Shape;1295;p2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6" name="Google Shape;1296;p2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7" name="Google Shape;1297;p2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8" name="Google Shape;1298;p2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9" name="Google Shape;1299;p2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0" name="Google Shape;1300;p2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1" name="Google Shape;1301;p2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2" name="Google Shape;1302;p2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03" name="Google Shape;1303;p24"/>
            <p:cNvGrpSpPr/>
            <p:nvPr/>
          </p:nvGrpSpPr>
          <p:grpSpPr>
            <a:xfrm>
              <a:off x="-16750" y="0"/>
              <a:ext cx="466800" cy="5143500"/>
              <a:chOff x="-16750" y="0"/>
              <a:chExt cx="466800" cy="5143500"/>
            </a:xfrm>
          </p:grpSpPr>
          <p:sp>
            <p:nvSpPr>
              <p:cNvPr id="1304" name="Google Shape;1304;p2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5" name="Google Shape;1305;p2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6" name="Google Shape;1306;p2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7" name="Google Shape;1307;p2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8" name="Google Shape;1308;p2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9" name="Google Shape;1309;p2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0" name="Google Shape;1310;p2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1" name="Google Shape;1311;p2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2" name="Google Shape;1312;p2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1628530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13"/>
        <p:cNvGrpSpPr/>
        <p:nvPr/>
      </p:nvGrpSpPr>
      <p:grpSpPr>
        <a:xfrm>
          <a:off x="0" y="0"/>
          <a:ext cx="0" cy="0"/>
          <a:chOff x="0" y="0"/>
          <a:chExt cx="0" cy="0"/>
        </a:xfrm>
      </p:grpSpPr>
      <p:grpSp>
        <p:nvGrpSpPr>
          <p:cNvPr id="1314" name="Google Shape;1314;p25"/>
          <p:cNvGrpSpPr/>
          <p:nvPr/>
        </p:nvGrpSpPr>
        <p:grpSpPr>
          <a:xfrm>
            <a:off x="-94" y="1467"/>
            <a:ext cx="9144094" cy="760533"/>
            <a:chOff x="-94" y="1100"/>
            <a:chExt cx="9144094" cy="570400"/>
          </a:xfrm>
        </p:grpSpPr>
        <p:grpSp>
          <p:nvGrpSpPr>
            <p:cNvPr id="1315" name="Google Shape;1315;p25"/>
            <p:cNvGrpSpPr/>
            <p:nvPr/>
          </p:nvGrpSpPr>
          <p:grpSpPr>
            <a:xfrm>
              <a:off x="300" y="1100"/>
              <a:ext cx="9143700" cy="570400"/>
              <a:chOff x="300" y="1100"/>
              <a:chExt cx="9143700" cy="570400"/>
            </a:xfrm>
          </p:grpSpPr>
          <p:sp>
            <p:nvSpPr>
              <p:cNvPr id="1316" name="Google Shape;1316;p25"/>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17" name="Google Shape;1317;p25"/>
              <p:cNvGrpSpPr/>
              <p:nvPr/>
            </p:nvGrpSpPr>
            <p:grpSpPr>
              <a:xfrm flipH="1">
                <a:off x="449825" y="1100"/>
                <a:ext cx="8244106" cy="515409"/>
                <a:chOff x="720050" y="0"/>
                <a:chExt cx="7704052" cy="481646"/>
              </a:xfrm>
            </p:grpSpPr>
            <p:sp>
              <p:nvSpPr>
                <p:cNvPr id="1318" name="Google Shape;1318;p25"/>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9" name="Google Shape;1319;p25"/>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0" name="Google Shape;1320;p25"/>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1" name="Google Shape;1321;p25"/>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2" name="Google Shape;1322;p25"/>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3" name="Google Shape;1323;p25"/>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4" name="Google Shape;1324;p25"/>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5" name="Google Shape;1325;p25"/>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6" name="Google Shape;1326;p25"/>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7" name="Google Shape;1327;p25"/>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8" name="Google Shape;1328;p25"/>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9" name="Google Shape;1329;p25"/>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0" name="Google Shape;1330;p25"/>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1" name="Google Shape;1331;p25"/>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2" name="Google Shape;1332;p25"/>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3" name="Google Shape;1333;p25"/>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4" name="Google Shape;1334;p25"/>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5" name="Google Shape;1335;p25"/>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6" name="Google Shape;1336;p25"/>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7" name="Google Shape;1337;p25"/>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8" name="Google Shape;1338;p25"/>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9" name="Google Shape;1339;p25"/>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0" name="Google Shape;1340;p25"/>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1" name="Google Shape;1341;p25"/>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2" name="Google Shape;1342;p25"/>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3" name="Google Shape;1343;p25"/>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4" name="Google Shape;1344;p25"/>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5" name="Google Shape;1345;p25"/>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6" name="Google Shape;1346;p25"/>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7" name="Google Shape;1347;p25"/>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8" name="Google Shape;1348;p25"/>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9" name="Google Shape;1349;p25"/>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0" name="Google Shape;1350;p25"/>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1" name="Google Shape;1351;p25"/>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2" name="Google Shape;1352;p25"/>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3" name="Google Shape;1353;p25"/>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4" name="Google Shape;1354;p25"/>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5" name="Google Shape;1355;p25"/>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6" name="Google Shape;1356;p25"/>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7" name="Google Shape;1357;p25"/>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8" name="Google Shape;1358;p25"/>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9" name="Google Shape;1359;p25"/>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0" name="Google Shape;1360;p25"/>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1" name="Google Shape;1361;p25"/>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2" name="Google Shape;1362;p25"/>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3" name="Google Shape;1363;p25"/>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4" name="Google Shape;1364;p25"/>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5" name="Google Shape;1365;p25"/>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6" name="Google Shape;1366;p25"/>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7" name="Google Shape;1367;p25"/>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8" name="Google Shape;1368;p25"/>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9" name="Google Shape;1369;p25"/>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0" name="Google Shape;1370;p25"/>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1" name="Google Shape;1371;p25"/>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2" name="Google Shape;1372;p25"/>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3" name="Google Shape;1373;p25"/>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4" name="Google Shape;1374;p25"/>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5" name="Google Shape;1375;p25"/>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6" name="Google Shape;1376;p25"/>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7" name="Google Shape;1377;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8" name="Google Shape;1378;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9" name="Google Shape;1379;p25"/>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0" name="Google Shape;1380;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1" name="Google Shape;138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382" name="Google Shape;1382;p25"/>
            <p:cNvGrpSpPr/>
            <p:nvPr/>
          </p:nvGrpSpPr>
          <p:grpSpPr>
            <a:xfrm flipH="1">
              <a:off x="-94" y="1100"/>
              <a:ext cx="449926" cy="515409"/>
              <a:chOff x="7942458" y="0"/>
              <a:chExt cx="420452" cy="481646"/>
            </a:xfrm>
          </p:grpSpPr>
          <p:sp>
            <p:nvSpPr>
              <p:cNvPr id="1383" name="Google Shape;1383;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4" name="Google Shape;1384;p25"/>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5" name="Google Shape;1385;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6" name="Google Shape;1386;p25"/>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7" name="Google Shape;1387;p25"/>
            <p:cNvGrpSpPr/>
            <p:nvPr/>
          </p:nvGrpSpPr>
          <p:grpSpPr>
            <a:xfrm flipH="1">
              <a:off x="8693950" y="1100"/>
              <a:ext cx="449923" cy="515409"/>
              <a:chOff x="8003652" y="0"/>
              <a:chExt cx="420450" cy="481646"/>
            </a:xfrm>
          </p:grpSpPr>
          <p:sp>
            <p:nvSpPr>
              <p:cNvPr id="1388" name="Google Shape;1388;p25"/>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9" name="Google Shape;1389;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0" name="Google Shape;1390;p25"/>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1" name="Google Shape;139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7949893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29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sp>
        <p:nvSpPr>
          <p:cNvPr id="58" name="Google Shape;58;p6"/>
          <p:cNvSpPr/>
          <p:nvPr/>
        </p:nvSpPr>
        <p:spPr>
          <a:xfrm>
            <a:off x="4289600"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6"/>
          <p:cNvSpPr/>
          <p:nvPr/>
        </p:nvSpPr>
        <p:spPr>
          <a:xfrm>
            <a:off x="8051250" y="14147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6"/>
          <p:cNvSpPr/>
          <p:nvPr/>
        </p:nvSpPr>
        <p:spPr>
          <a:xfrm>
            <a:off x="1360550"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6"/>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6"/>
          <p:cNvSpPr/>
          <p:nvPr/>
        </p:nvSpPr>
        <p:spPr>
          <a:xfrm>
            <a:off x="893450" y="23104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6"/>
          <p:cNvSpPr/>
          <p:nvPr/>
        </p:nvSpPr>
        <p:spPr>
          <a:xfrm>
            <a:off x="6707813" y="1297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6"/>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6"/>
          <p:cNvSpPr/>
          <p:nvPr/>
        </p:nvSpPr>
        <p:spPr>
          <a:xfrm>
            <a:off x="1053725" y="62549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6"/>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6"/>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4655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95"/>
        <p:cNvGrpSpPr/>
        <p:nvPr/>
      </p:nvGrpSpPr>
      <p:grpSpPr>
        <a:xfrm>
          <a:off x="0" y="0"/>
          <a:ext cx="0" cy="0"/>
          <a:chOff x="0" y="0"/>
          <a:chExt cx="0" cy="0"/>
        </a:xfrm>
      </p:grpSpPr>
    </p:spTree>
    <p:extLst>
      <p:ext uri="{BB962C8B-B14F-4D97-AF65-F5344CB8AC3E}">
        <p14:creationId xmlns:p14="http://schemas.microsoft.com/office/powerpoint/2010/main" val="20732492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396"/>
        <p:cNvGrpSpPr/>
        <p:nvPr/>
      </p:nvGrpSpPr>
      <p:grpSpPr>
        <a:xfrm>
          <a:off x="0" y="0"/>
          <a:ext cx="0" cy="0"/>
          <a:chOff x="0" y="0"/>
          <a:chExt cx="0" cy="0"/>
        </a:xfrm>
      </p:grpSpPr>
      <p:sp>
        <p:nvSpPr>
          <p:cNvPr id="1397" name="Google Shape;1397;p28"/>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9389781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401"/>
        <p:cNvGrpSpPr/>
        <p:nvPr/>
      </p:nvGrpSpPr>
      <p:grpSpPr>
        <a:xfrm>
          <a:off x="0" y="0"/>
          <a:ext cx="0" cy="0"/>
          <a:chOff x="0" y="0"/>
          <a:chExt cx="0" cy="0"/>
        </a:xfrm>
      </p:grpSpPr>
    </p:spTree>
    <p:extLst>
      <p:ext uri="{BB962C8B-B14F-4D97-AF65-F5344CB8AC3E}">
        <p14:creationId xmlns:p14="http://schemas.microsoft.com/office/powerpoint/2010/main" val="3293765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402"/>
        <p:cNvGrpSpPr/>
        <p:nvPr/>
      </p:nvGrpSpPr>
      <p:grpSpPr>
        <a:xfrm>
          <a:off x="0" y="0"/>
          <a:ext cx="0" cy="0"/>
          <a:chOff x="0" y="0"/>
          <a:chExt cx="0" cy="0"/>
        </a:xfrm>
      </p:grpSpPr>
      <p:sp>
        <p:nvSpPr>
          <p:cNvPr id="1403" name="Google Shape;1403;p31"/>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7811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0"/>
        <p:cNvGrpSpPr/>
        <p:nvPr/>
      </p:nvGrpSpPr>
      <p:grpSpPr>
        <a:xfrm>
          <a:off x="0" y="0"/>
          <a:ext cx="0" cy="0"/>
          <a:chOff x="0" y="0"/>
          <a:chExt cx="0" cy="0"/>
        </a:xfrm>
      </p:grpSpPr>
      <p:sp>
        <p:nvSpPr>
          <p:cNvPr id="71" name="Google Shape;71;p7"/>
          <p:cNvSpPr/>
          <p:nvPr/>
        </p:nvSpPr>
        <p:spPr>
          <a:xfrm>
            <a:off x="3205375"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7"/>
          <p:cNvSpPr/>
          <p:nvPr/>
        </p:nvSpPr>
        <p:spPr>
          <a:xfrm>
            <a:off x="1197050" y="545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7"/>
          <p:cNvSpPr/>
          <p:nvPr/>
        </p:nvSpPr>
        <p:spPr>
          <a:xfrm>
            <a:off x="1242475"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7"/>
          <p:cNvSpPr/>
          <p:nvPr/>
        </p:nvSpPr>
        <p:spPr>
          <a:xfrm>
            <a:off x="5313650" y="5793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7"/>
          <p:cNvSpPr/>
          <p:nvPr/>
        </p:nvSpPr>
        <p:spPr>
          <a:xfrm>
            <a:off x="7658225" y="10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7"/>
          <p:cNvSpPr/>
          <p:nvPr/>
        </p:nvSpPr>
        <p:spPr>
          <a:xfrm>
            <a:off x="5043750" y="13444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7"/>
          <p:cNvSpPr/>
          <p:nvPr/>
        </p:nvSpPr>
        <p:spPr>
          <a:xfrm>
            <a:off x="4479400" y="59978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7"/>
          <p:cNvSpPr/>
          <p:nvPr/>
        </p:nvSpPr>
        <p:spPr>
          <a:xfrm>
            <a:off x="150780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7"/>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7"/>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7"/>
          <p:cNvSpPr txBox="1">
            <a:spLocks noGrp="1"/>
          </p:cNvSpPr>
          <p:nvPr>
            <p:ph type="title"/>
          </p:nvPr>
        </p:nvSpPr>
        <p:spPr>
          <a:xfrm>
            <a:off x="1428225" y="2012600"/>
            <a:ext cx="3159900" cy="10076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84" name="Google Shape;84;p7"/>
          <p:cNvSpPr txBox="1">
            <a:spLocks noGrp="1"/>
          </p:cNvSpPr>
          <p:nvPr>
            <p:ph type="subTitle" idx="1"/>
          </p:nvPr>
        </p:nvSpPr>
        <p:spPr>
          <a:xfrm>
            <a:off x="1428225" y="3020200"/>
            <a:ext cx="3159900" cy="1825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53483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5"/>
        <p:cNvGrpSpPr/>
        <p:nvPr/>
      </p:nvGrpSpPr>
      <p:grpSpPr>
        <a:xfrm>
          <a:off x="0" y="0"/>
          <a:ext cx="0" cy="0"/>
          <a:chOff x="0" y="0"/>
          <a:chExt cx="0" cy="0"/>
        </a:xfrm>
      </p:grpSpPr>
      <p:sp>
        <p:nvSpPr>
          <p:cNvPr id="86" name="Google Shape;86;p8"/>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8"/>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8"/>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8"/>
          <p:cNvSpPr/>
          <p:nvPr/>
        </p:nvSpPr>
        <p:spPr>
          <a:xfrm>
            <a:off x="1502088" y="559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8"/>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8"/>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8"/>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8"/>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8"/>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8"/>
          <p:cNvSpPr/>
          <p:nvPr/>
        </p:nvSpPr>
        <p:spPr>
          <a:xfrm>
            <a:off x="8048614" y="5537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8"/>
          <p:cNvSpPr txBox="1">
            <a:spLocks noGrp="1"/>
          </p:cNvSpPr>
          <p:nvPr>
            <p:ph type="title"/>
          </p:nvPr>
        </p:nvSpPr>
        <p:spPr>
          <a:xfrm>
            <a:off x="2564100" y="1794800"/>
            <a:ext cx="4735800" cy="32684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
        <p:nvSpPr>
          <p:cNvPr id="97" name="Google Shape;97;p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581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9"/>
        <p:cNvGrpSpPr/>
        <p:nvPr/>
      </p:nvGrpSpPr>
      <p:grpSpPr>
        <a:xfrm>
          <a:off x="0" y="0"/>
          <a:ext cx="0" cy="0"/>
          <a:chOff x="0" y="0"/>
          <a:chExt cx="0" cy="0"/>
        </a:xfrm>
      </p:grpSpPr>
      <p:sp>
        <p:nvSpPr>
          <p:cNvPr id="100" name="Google Shape;100;p9"/>
          <p:cNvSpPr/>
          <p:nvPr/>
        </p:nvSpPr>
        <p:spPr>
          <a:xfrm>
            <a:off x="6731325" y="1032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9"/>
          <p:cNvSpPr/>
          <p:nvPr/>
        </p:nvSpPr>
        <p:spPr>
          <a:xfrm>
            <a:off x="1381550" y="5848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9"/>
          <p:cNvSpPr/>
          <p:nvPr/>
        </p:nvSpPr>
        <p:spPr>
          <a:xfrm>
            <a:off x="138155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9"/>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9"/>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9"/>
          <p:cNvSpPr/>
          <p:nvPr/>
        </p:nvSpPr>
        <p:spPr>
          <a:xfrm>
            <a:off x="6894900" y="5542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9"/>
          <p:cNvSpPr/>
          <p:nvPr/>
        </p:nvSpPr>
        <p:spPr>
          <a:xfrm>
            <a:off x="3668850" y="574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9"/>
          <p:cNvSpPr/>
          <p:nvPr/>
        </p:nvSpPr>
        <p:spPr>
          <a:xfrm>
            <a:off x="4750250" y="2306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9"/>
          <p:cNvSpPr txBox="1">
            <a:spLocks noGrp="1"/>
          </p:cNvSpPr>
          <p:nvPr>
            <p:ph type="title"/>
          </p:nvPr>
        </p:nvSpPr>
        <p:spPr>
          <a:xfrm>
            <a:off x="5375925" y="1882200"/>
            <a:ext cx="3048000" cy="11224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45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r>
              <a:rPr lang="en-US"/>
              <a:t>Click to edit Master title style</a:t>
            </a:r>
            <a:endParaRPr/>
          </a:p>
        </p:txBody>
      </p:sp>
      <p:sp>
        <p:nvSpPr>
          <p:cNvPr id="111" name="Google Shape;111;p9"/>
          <p:cNvSpPr txBox="1">
            <a:spLocks noGrp="1"/>
          </p:cNvSpPr>
          <p:nvPr>
            <p:ph type="subTitle" idx="1"/>
          </p:nvPr>
        </p:nvSpPr>
        <p:spPr>
          <a:xfrm>
            <a:off x="5375925" y="3004600"/>
            <a:ext cx="3048000" cy="197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99689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2"/>
        <p:cNvGrpSpPr/>
        <p:nvPr/>
      </p:nvGrpSpPr>
      <p:grpSpPr>
        <a:xfrm>
          <a:off x="0" y="0"/>
          <a:ext cx="0" cy="0"/>
          <a:chOff x="0" y="0"/>
          <a:chExt cx="0" cy="0"/>
        </a:xfrm>
      </p:grpSpPr>
      <p:sp>
        <p:nvSpPr>
          <p:cNvPr id="113" name="Google Shape;113;p10"/>
          <p:cNvSpPr/>
          <p:nvPr/>
        </p:nvSpPr>
        <p:spPr>
          <a:xfrm>
            <a:off x="4888139" y="16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10"/>
          <p:cNvSpPr/>
          <p:nvPr/>
        </p:nvSpPr>
        <p:spPr>
          <a:xfrm>
            <a:off x="8495464" y="4938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10"/>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10"/>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10"/>
          <p:cNvSpPr/>
          <p:nvPr/>
        </p:nvSpPr>
        <p:spPr>
          <a:xfrm>
            <a:off x="8424001" y="1604700"/>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10"/>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 name="Google Shape;119;p10"/>
          <p:cNvSpPr/>
          <p:nvPr/>
        </p:nvSpPr>
        <p:spPr>
          <a:xfrm>
            <a:off x="4395889" y="4670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10"/>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10"/>
          <p:cNvSpPr/>
          <p:nvPr/>
        </p:nvSpPr>
        <p:spPr>
          <a:xfrm>
            <a:off x="2336489"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10"/>
          <p:cNvSpPr/>
          <p:nvPr/>
        </p:nvSpPr>
        <p:spPr>
          <a:xfrm>
            <a:off x="347605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10"/>
          <p:cNvSpPr/>
          <p:nvPr/>
        </p:nvSpPr>
        <p:spPr>
          <a:xfrm>
            <a:off x="8163939"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10"/>
          <p:cNvSpPr txBox="1">
            <a:spLocks noGrp="1"/>
          </p:cNvSpPr>
          <p:nvPr>
            <p:ph type="title"/>
          </p:nvPr>
        </p:nvSpPr>
        <p:spPr>
          <a:xfrm>
            <a:off x="1491000" y="1214800"/>
            <a:ext cx="2266200" cy="44284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
        <p:nvSpPr>
          <p:cNvPr id="125" name="Google Shape;125;p1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1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75258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3.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48250" y="557033"/>
            <a:ext cx="6975900" cy="7636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448250" y="1536633"/>
            <a:ext cx="6975900" cy="46012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1pPr>
            <a:lvl2pPr marL="914400" lvl="1"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2pPr>
            <a:lvl3pPr marL="1371600" lvl="2"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3pPr>
            <a:lvl4pPr marL="1828800" lvl="3"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4pPr>
            <a:lvl5pPr marL="2286000" lvl="4"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5pPr>
            <a:lvl6pPr marL="2743200" lvl="5"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6pPr>
            <a:lvl7pPr marL="3200400" lvl="6"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7pPr>
            <a:lvl8pPr marL="3657600" lvl="7"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8pPr>
            <a:lvl9pPr marL="4114800" lvl="8" indent="-330200">
              <a:lnSpc>
                <a:spcPct val="115000"/>
              </a:lnSpc>
              <a:spcBef>
                <a:spcPts val="1600"/>
              </a:spcBef>
              <a:spcAft>
                <a:spcPts val="160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9pPr>
          </a:lstStyle>
          <a:p>
            <a:endParaRPr/>
          </a:p>
        </p:txBody>
      </p:sp>
    </p:spTree>
    <p:extLst>
      <p:ext uri="{BB962C8B-B14F-4D97-AF65-F5344CB8AC3E}">
        <p14:creationId xmlns:p14="http://schemas.microsoft.com/office/powerpoint/2010/main" val="4171777169"/>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44" name="Google Shape;344;p24"/>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823247456"/>
      </p:ext>
    </p:extLst>
  </p:cSld>
  <p:clrMap bg1="lt1" tx1="dk1" bg2="dk2" tx2="lt2" accent1="accent1" accent2="accent2" accent3="accent3" accent4="accent4" accent5="accent5" accent6="accent6" hlink="hlink" folHlink="folHlink"/>
  <p:sldLayoutIdLst>
    <p:sldLayoutId id="214748376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FFFFF"/>
            </a:gs>
            <a:gs pos="100000">
              <a:srgbClr val="D9D9D9"/>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20000"/>
            <a:ext cx="7704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536633"/>
            <a:ext cx="7704000" cy="45552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marL="914400" lvl="1"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2pPr>
            <a:lvl3pPr marL="1371600" lvl="2"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3pPr>
            <a:lvl4pPr marL="1828800" lvl="3"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4pPr>
            <a:lvl5pPr marL="2286000" lvl="4"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5pPr>
            <a:lvl6pPr marL="2743200" lvl="5"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6pPr>
            <a:lvl7pPr marL="3200400" lvl="6"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7pPr>
            <a:lvl8pPr marL="3657600" lvl="7"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8pPr>
            <a:lvl9pPr marL="4114800" lvl="8"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7044066"/>
      </p:ext>
    </p:extLst>
  </p:cSld>
  <p:clrMap bg1="lt1" tx1="dk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2"/>
        <p:cNvGrpSpPr/>
        <p:nvPr/>
      </p:nvGrpSpPr>
      <p:grpSpPr>
        <a:xfrm>
          <a:off x="0" y="0"/>
          <a:ext cx="0" cy="0"/>
          <a:chOff x="0" y="0"/>
          <a:chExt cx="0" cy="0"/>
        </a:xfrm>
      </p:grpSpPr>
      <p:sp>
        <p:nvSpPr>
          <p:cNvPr id="1393" name="Google Shape;1393;p26"/>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94" name="Google Shape;1394;p26"/>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39803059"/>
      </p:ext>
    </p:extLst>
  </p:cSld>
  <p:clrMap bg1="lt1" tx1="dk1" bg2="dk2" tx2="lt2" accent1="accent1" accent2="accent2" accent3="accent3" accent4="accent4" accent5="accent5" accent6="accent6" hlink="hlink" folHlink="folHlink"/>
  <p:sldLayoutIdLst>
    <p:sldLayoutId id="2147483791" r:id="rId1"/>
    <p:sldLayoutId id="2147483792"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8"/>
        <p:cNvGrpSpPr/>
        <p:nvPr/>
      </p:nvGrpSpPr>
      <p:grpSpPr>
        <a:xfrm>
          <a:off x="0" y="0"/>
          <a:ext cx="0" cy="0"/>
          <a:chOff x="0" y="0"/>
          <a:chExt cx="0" cy="0"/>
        </a:xfrm>
      </p:grpSpPr>
      <p:sp>
        <p:nvSpPr>
          <p:cNvPr id="1399" name="Google Shape;1399;p29"/>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00" name="Google Shape;1400;p29"/>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954491844"/>
      </p:ext>
    </p:extLst>
  </p:cSld>
  <p:clrMap bg1="lt1" tx1="dk1" bg2="dk2" tx2="lt2" accent1="accent1" accent2="accent2" accent3="accent3" accent4="accent4" accent5="accent5" accent6="accent6" hlink="hlink" folHlink="folHlink"/>
  <p:sldLayoutIdLst>
    <p:sldLayoutId id="2147483794" r:id="rId1"/>
    <p:sldLayoutId id="2147483795"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1" name="Picture 10" descr="Computer script on a screen">
            <a:extLst>
              <a:ext uri="{FF2B5EF4-FFF2-40B4-BE49-F238E27FC236}">
                <a16:creationId xmlns:a16="http://schemas.microsoft.com/office/drawing/2014/main" id="{0062DBF2-1C96-FDE4-2231-93E5EFE79454}"/>
              </a:ext>
            </a:extLst>
          </p:cNvPr>
          <p:cNvPicPr>
            <a:picLocks noChangeAspect="1"/>
          </p:cNvPicPr>
          <p:nvPr/>
        </p:nvPicPr>
        <p:blipFill rotWithShape="1">
          <a:blip r:embed="rId3"/>
          <a:srcRect l="10446" r="50871" b="-1"/>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sp>
        <p:nvSpPr>
          <p:cNvPr id="2" name="Title 1">
            <a:extLst>
              <a:ext uri="{FF2B5EF4-FFF2-40B4-BE49-F238E27FC236}">
                <a16:creationId xmlns:a16="http://schemas.microsoft.com/office/drawing/2014/main" id="{AA19C6AC-0BD4-4D5E-9E49-CFB9196181D0}"/>
              </a:ext>
            </a:extLst>
          </p:cNvPr>
          <p:cNvSpPr>
            <a:spLocks noGrp="1"/>
          </p:cNvSpPr>
          <p:nvPr>
            <p:ph type="title"/>
          </p:nvPr>
        </p:nvSpPr>
        <p:spPr>
          <a:xfrm>
            <a:off x="729060" y="685800"/>
            <a:ext cx="3945510" cy="1752599"/>
          </a:xfrm>
        </p:spPr>
        <p:txBody>
          <a:bodyPr>
            <a:normAutofit/>
          </a:bodyPr>
          <a:lstStyle/>
          <a:p>
            <a:pPr algn="l">
              <a:lnSpc>
                <a:spcPct val="90000"/>
              </a:lnSpc>
            </a:pPr>
            <a:r>
              <a:rPr lang="en-US" sz="2200" dirty="0">
                <a:effectLst/>
              </a:rPr>
              <a:t>Virtual Reality Sickness Mitigation Methods: A Comparative Study in a Racing Game</a:t>
            </a:r>
            <a:br>
              <a:rPr lang="en-US" sz="2200" dirty="0"/>
            </a:br>
            <a:endParaRPr lang="en-US" sz="2200" dirty="0"/>
          </a:p>
        </p:txBody>
      </p:sp>
      <p:sp>
        <p:nvSpPr>
          <p:cNvPr id="3" name="Content Placeholder 2">
            <a:extLst>
              <a:ext uri="{FF2B5EF4-FFF2-40B4-BE49-F238E27FC236}">
                <a16:creationId xmlns:a16="http://schemas.microsoft.com/office/drawing/2014/main" id="{94A73CAF-ABBB-94C5-FADB-838FB3758F06}"/>
              </a:ext>
            </a:extLst>
          </p:cNvPr>
          <p:cNvSpPr>
            <a:spLocks noGrp="1"/>
          </p:cNvSpPr>
          <p:nvPr>
            <p:ph idx="1"/>
          </p:nvPr>
        </p:nvSpPr>
        <p:spPr>
          <a:xfrm>
            <a:off x="482601" y="2666999"/>
            <a:ext cx="3945510" cy="3124201"/>
          </a:xfrm>
        </p:spPr>
        <p:txBody>
          <a:bodyPr>
            <a:normAutofit/>
          </a:bodyPr>
          <a:lstStyle/>
          <a:p>
            <a:r>
              <a:rPr lang="en-US" sz="1700" dirty="0"/>
              <a:t>Authors:</a:t>
            </a:r>
          </a:p>
          <a:p>
            <a:r>
              <a:rPr lang="en-US" sz="1700" dirty="0" err="1"/>
              <a:t>Rongkai</a:t>
            </a:r>
            <a:r>
              <a:rPr lang="en-US" sz="1700" dirty="0"/>
              <a:t> Shi, Hai-Ning Liang, Yu Wu, </a:t>
            </a:r>
            <a:r>
              <a:rPr lang="en-US" sz="1700" dirty="0" err="1"/>
              <a:t>Difeng</a:t>
            </a:r>
            <a:r>
              <a:rPr lang="en-US" sz="1700" dirty="0"/>
              <a:t> Yu, Wenge Xu</a:t>
            </a:r>
          </a:p>
          <a:p>
            <a:endParaRPr lang="en-US" sz="1700" dirty="0"/>
          </a:p>
        </p:txBody>
      </p:sp>
    </p:spTree>
    <p:extLst>
      <p:ext uri="{BB962C8B-B14F-4D97-AF65-F5344CB8AC3E}">
        <p14:creationId xmlns:p14="http://schemas.microsoft.com/office/powerpoint/2010/main" val="62853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endParaRPr dirty="0"/>
          </a:p>
        </p:txBody>
      </p:sp>
      <p:sp>
        <p:nvSpPr>
          <p:cNvPr id="3" name="Content Placeholder 2"/>
          <p:cNvSpPr>
            <a:spLocks noGrp="1"/>
          </p:cNvSpPr>
          <p:nvPr>
            <p:ph idx="1"/>
          </p:nvPr>
        </p:nvSpPr>
        <p:spPr/>
        <p:txBody>
          <a:bodyPr/>
          <a:lstStyle/>
          <a:p>
            <a:r>
              <a:rPr sz="1800" dirty="0"/>
              <a:t>The study conducted a mixed factorial user study with 32 participants. The methods compared were FOV reduction, DOF blurring, and adding a target reticule as a rest frame. The effectiveness of these methods was measured in terms of VR sickness, presence, workload, and information loss in a racing game under two levels of control.</a:t>
            </a:r>
          </a:p>
        </p:txBody>
      </p:sp>
    </p:spTree>
    <p:extLst>
      <p:ext uri="{BB962C8B-B14F-4D97-AF65-F5344CB8AC3E}">
        <p14:creationId xmlns:p14="http://schemas.microsoft.com/office/powerpoint/2010/main" val="240076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3497713"/>
            <a:ext cx="7704000" cy="2594119"/>
          </a:xfrm>
        </p:spPr>
        <p:txBody>
          <a:bodyPr/>
          <a:lstStyle/>
          <a:p>
            <a:pPr marL="139700" indent="0">
              <a:buNone/>
            </a:pPr>
            <a:r>
              <a:rPr lang="en-US" sz="1800" dirty="0"/>
              <a:t>Virtual Environment: racetrack with  8 right turns and 4 left turns, 57 pairs of arrow signs, 12 directional signs placed by the roadside to warn them of any upcoming turns, guardrails, and objects like grass, trees, and wooden</a:t>
            </a:r>
          </a:p>
          <a:p>
            <a:pPr marL="139700" indent="0">
              <a:buNone/>
            </a:pPr>
            <a:r>
              <a:rPr lang="en-US" sz="1800" dirty="0"/>
              <a:t>Houses to make the virtual scene more realistic. </a:t>
            </a:r>
            <a:endParaRPr sz="1800" dirty="0"/>
          </a:p>
        </p:txBody>
      </p:sp>
      <p:pic>
        <p:nvPicPr>
          <p:cNvPr id="5" name="Picture 4">
            <a:extLst>
              <a:ext uri="{FF2B5EF4-FFF2-40B4-BE49-F238E27FC236}">
                <a16:creationId xmlns:a16="http://schemas.microsoft.com/office/drawing/2014/main" id="{F4C99487-A85E-74E8-0A0C-245C6DA682AD}"/>
              </a:ext>
            </a:extLst>
          </p:cNvPr>
          <p:cNvPicPr>
            <a:picLocks noChangeAspect="1"/>
          </p:cNvPicPr>
          <p:nvPr/>
        </p:nvPicPr>
        <p:blipFill>
          <a:blip r:embed="rId2"/>
          <a:stretch>
            <a:fillRect/>
          </a:stretch>
        </p:blipFill>
        <p:spPr>
          <a:xfrm>
            <a:off x="910804" y="1483600"/>
            <a:ext cx="5287113" cy="1876687"/>
          </a:xfrm>
          <a:prstGeom prst="rect">
            <a:avLst/>
          </a:prstGeom>
        </p:spPr>
      </p:pic>
    </p:spTree>
    <p:extLst>
      <p:ext uri="{BB962C8B-B14F-4D97-AF65-F5344CB8AC3E}">
        <p14:creationId xmlns:p14="http://schemas.microsoft.com/office/powerpoint/2010/main" val="3420874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1483600"/>
            <a:ext cx="7704000" cy="4608233"/>
          </a:xfrm>
        </p:spPr>
        <p:txBody>
          <a:bodyPr/>
          <a:lstStyle/>
          <a:p>
            <a:pPr marL="139700" indent="0">
              <a:buNone/>
            </a:pPr>
            <a:r>
              <a:rPr lang="en-US" sz="1800" dirty="0"/>
              <a:t>Task: Participants had to find and confirm the sighting of 60 red balloons placed at varying heights and distances.</a:t>
            </a:r>
          </a:p>
          <a:p>
            <a:pPr marL="139700" indent="0">
              <a:buNone/>
            </a:pPr>
            <a:endParaRPr lang="en-US" sz="1800" dirty="0"/>
          </a:p>
          <a:p>
            <a:pPr marL="139700" indent="0">
              <a:buNone/>
            </a:pPr>
            <a:endParaRPr lang="en-US" sz="1800" dirty="0"/>
          </a:p>
          <a:p>
            <a:pPr marL="139700" indent="0">
              <a:buNone/>
            </a:pPr>
            <a:r>
              <a:rPr lang="en-US" sz="1800" dirty="0"/>
              <a:t>FOV Reduction (C1): 	               DOF Blur (C2):</a:t>
            </a:r>
            <a:endParaRPr sz="1800" dirty="0"/>
          </a:p>
        </p:txBody>
      </p:sp>
      <p:pic>
        <p:nvPicPr>
          <p:cNvPr id="6" name="Picture 5">
            <a:extLst>
              <a:ext uri="{FF2B5EF4-FFF2-40B4-BE49-F238E27FC236}">
                <a16:creationId xmlns:a16="http://schemas.microsoft.com/office/drawing/2014/main" id="{1E66151A-3C4E-1573-794B-610645849A60}"/>
              </a:ext>
            </a:extLst>
          </p:cNvPr>
          <p:cNvPicPr>
            <a:picLocks noChangeAspect="1"/>
          </p:cNvPicPr>
          <p:nvPr/>
        </p:nvPicPr>
        <p:blipFill>
          <a:blip r:embed="rId2"/>
          <a:stretch>
            <a:fillRect/>
          </a:stretch>
        </p:blipFill>
        <p:spPr>
          <a:xfrm>
            <a:off x="964657" y="4646280"/>
            <a:ext cx="1905266" cy="1105054"/>
          </a:xfrm>
          <a:prstGeom prst="rect">
            <a:avLst/>
          </a:prstGeom>
        </p:spPr>
      </p:pic>
      <p:pic>
        <p:nvPicPr>
          <p:cNvPr id="8" name="Picture 7">
            <a:extLst>
              <a:ext uri="{FF2B5EF4-FFF2-40B4-BE49-F238E27FC236}">
                <a16:creationId xmlns:a16="http://schemas.microsoft.com/office/drawing/2014/main" id="{82BAF6BE-35B2-70F7-1D84-D1E66C6A1C0E}"/>
              </a:ext>
            </a:extLst>
          </p:cNvPr>
          <p:cNvPicPr>
            <a:picLocks noChangeAspect="1"/>
          </p:cNvPicPr>
          <p:nvPr/>
        </p:nvPicPr>
        <p:blipFill>
          <a:blip r:embed="rId3"/>
          <a:stretch>
            <a:fillRect/>
          </a:stretch>
        </p:blipFill>
        <p:spPr>
          <a:xfrm>
            <a:off x="4359287" y="4599882"/>
            <a:ext cx="1914792" cy="1114581"/>
          </a:xfrm>
          <a:prstGeom prst="rect">
            <a:avLst/>
          </a:prstGeom>
        </p:spPr>
      </p:pic>
    </p:spTree>
    <p:extLst>
      <p:ext uri="{BB962C8B-B14F-4D97-AF65-F5344CB8AC3E}">
        <p14:creationId xmlns:p14="http://schemas.microsoft.com/office/powerpoint/2010/main" val="2832826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1483600"/>
            <a:ext cx="7704000" cy="4608233"/>
          </a:xfrm>
        </p:spPr>
        <p:txBody>
          <a:bodyPr/>
          <a:lstStyle/>
          <a:p>
            <a:pPr marL="139700" indent="0">
              <a:buNone/>
            </a:pPr>
            <a:endParaRPr lang="en-US" sz="1800" dirty="0"/>
          </a:p>
          <a:p>
            <a:pPr marL="139700" indent="0">
              <a:buNone/>
            </a:pPr>
            <a:endParaRPr lang="en-US" sz="1800" dirty="0"/>
          </a:p>
        </p:txBody>
      </p:sp>
      <p:pic>
        <p:nvPicPr>
          <p:cNvPr id="5" name="Picture 4">
            <a:extLst>
              <a:ext uri="{FF2B5EF4-FFF2-40B4-BE49-F238E27FC236}">
                <a16:creationId xmlns:a16="http://schemas.microsoft.com/office/drawing/2014/main" id="{6540278A-D773-6E8F-F0FD-E3343B8D324A}"/>
              </a:ext>
            </a:extLst>
          </p:cNvPr>
          <p:cNvPicPr>
            <a:picLocks noChangeAspect="1"/>
          </p:cNvPicPr>
          <p:nvPr/>
        </p:nvPicPr>
        <p:blipFill>
          <a:blip r:embed="rId2"/>
          <a:stretch>
            <a:fillRect/>
          </a:stretch>
        </p:blipFill>
        <p:spPr>
          <a:xfrm>
            <a:off x="939923" y="2088645"/>
            <a:ext cx="1895740" cy="1114581"/>
          </a:xfrm>
          <a:prstGeom prst="rect">
            <a:avLst/>
          </a:prstGeom>
        </p:spPr>
      </p:pic>
      <p:pic>
        <p:nvPicPr>
          <p:cNvPr id="9" name="Picture 8">
            <a:extLst>
              <a:ext uri="{FF2B5EF4-FFF2-40B4-BE49-F238E27FC236}">
                <a16:creationId xmlns:a16="http://schemas.microsoft.com/office/drawing/2014/main" id="{5E0E805A-1FC9-4FDF-94DD-BD2D0ECDDEDB}"/>
              </a:ext>
            </a:extLst>
          </p:cNvPr>
          <p:cNvPicPr>
            <a:picLocks noChangeAspect="1"/>
          </p:cNvPicPr>
          <p:nvPr/>
        </p:nvPicPr>
        <p:blipFill>
          <a:blip r:embed="rId3"/>
          <a:stretch>
            <a:fillRect/>
          </a:stretch>
        </p:blipFill>
        <p:spPr>
          <a:xfrm>
            <a:off x="4365523" y="2107698"/>
            <a:ext cx="1895740" cy="1095528"/>
          </a:xfrm>
          <a:prstGeom prst="rect">
            <a:avLst/>
          </a:prstGeom>
        </p:spPr>
      </p:pic>
      <p:sp>
        <p:nvSpPr>
          <p:cNvPr id="10" name="TextBox 9">
            <a:extLst>
              <a:ext uri="{FF2B5EF4-FFF2-40B4-BE49-F238E27FC236}">
                <a16:creationId xmlns:a16="http://schemas.microsoft.com/office/drawing/2014/main" id="{CC483573-CE14-D541-57E2-9FDBE9EC1A2E}"/>
              </a:ext>
            </a:extLst>
          </p:cNvPr>
          <p:cNvSpPr txBox="1"/>
          <p:nvPr/>
        </p:nvSpPr>
        <p:spPr>
          <a:xfrm>
            <a:off x="720000" y="1698004"/>
            <a:ext cx="1657826" cy="307777"/>
          </a:xfrm>
          <a:prstGeom prst="rect">
            <a:avLst/>
          </a:prstGeom>
          <a:noFill/>
        </p:spPr>
        <p:txBody>
          <a:bodyPr wrap="none" rtlCol="0">
            <a:spAutoFit/>
          </a:bodyPr>
          <a:lstStyle/>
          <a:p>
            <a:pPr marL="139700" indent="0">
              <a:buNone/>
            </a:pPr>
            <a:r>
              <a:rPr lang="en-US" sz="1400" dirty="0"/>
              <a:t>Rest Frame (C3)</a:t>
            </a:r>
          </a:p>
        </p:txBody>
      </p:sp>
      <p:sp>
        <p:nvSpPr>
          <p:cNvPr id="11" name="TextBox 10">
            <a:extLst>
              <a:ext uri="{FF2B5EF4-FFF2-40B4-BE49-F238E27FC236}">
                <a16:creationId xmlns:a16="http://schemas.microsoft.com/office/drawing/2014/main" id="{DEE40035-A4B5-0F35-F390-E4D25501FCD6}"/>
              </a:ext>
            </a:extLst>
          </p:cNvPr>
          <p:cNvSpPr txBox="1"/>
          <p:nvPr/>
        </p:nvSpPr>
        <p:spPr>
          <a:xfrm>
            <a:off x="4365523" y="1851892"/>
            <a:ext cx="184731" cy="307777"/>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B64E1CD6-E99F-25C6-D475-63745AEEBE52}"/>
              </a:ext>
            </a:extLst>
          </p:cNvPr>
          <p:cNvSpPr txBox="1"/>
          <p:nvPr/>
        </p:nvSpPr>
        <p:spPr>
          <a:xfrm>
            <a:off x="4180792" y="1698003"/>
            <a:ext cx="1200970" cy="307777"/>
          </a:xfrm>
          <a:prstGeom prst="rect">
            <a:avLst/>
          </a:prstGeom>
          <a:noFill/>
        </p:spPr>
        <p:txBody>
          <a:bodyPr wrap="none" rtlCol="0">
            <a:spAutoFit/>
          </a:bodyPr>
          <a:lstStyle/>
          <a:p>
            <a:pPr marL="139700" indent="0">
              <a:buNone/>
            </a:pPr>
            <a:r>
              <a:rPr lang="en-US" sz="1400"/>
              <a:t> None (C4)</a:t>
            </a:r>
            <a:endParaRPr lang="en-US" sz="1400" dirty="0"/>
          </a:p>
        </p:txBody>
      </p:sp>
    </p:spTree>
    <p:extLst>
      <p:ext uri="{BB962C8B-B14F-4D97-AF65-F5344CB8AC3E}">
        <p14:creationId xmlns:p14="http://schemas.microsoft.com/office/powerpoint/2010/main" val="3987811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r>
              <a:rPr sz="1800"/>
              <a:t>The key findings were that there were no significant differences in VR sickness, presence, and workload among the techniques and control levels. However, both FOV reduction and DOF blurring resulted in some degree of information loss. The study suggests that frequent FOV changes and inappropriate DOF blurring levels can increase discomfort.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Discussion</a:t>
            </a:r>
          </a:p>
        </p:txBody>
      </p:sp>
      <p:sp>
        <p:nvSpPr>
          <p:cNvPr id="3" name="Content Placeholder 2"/>
          <p:cNvSpPr>
            <a:spLocks noGrp="1"/>
          </p:cNvSpPr>
          <p:nvPr>
            <p:ph idx="1"/>
          </p:nvPr>
        </p:nvSpPr>
        <p:spPr/>
        <p:txBody>
          <a:bodyPr/>
          <a:lstStyle/>
          <a:p>
            <a:r>
              <a:rPr sz="1800"/>
              <a:t>The results are significant as they suggest that while these methods can mitigate VR sickness to some extent, they also have drawbacks like information loss. These findings can inform the design of VR environments, especially in high-speed scenarios like racing games. A limitation of the study is its focus on a single user group, which might not represent the broader range of VR users.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Group Conversation</a:t>
            </a:r>
          </a:p>
        </p:txBody>
      </p:sp>
      <p:sp>
        <p:nvSpPr>
          <p:cNvPr id="3" name="Content Placeholder 2"/>
          <p:cNvSpPr>
            <a:spLocks noGrp="1"/>
          </p:cNvSpPr>
          <p:nvPr>
            <p:ph idx="1"/>
          </p:nvPr>
        </p:nvSpPr>
        <p:spPr/>
        <p:txBody>
          <a:bodyPr/>
          <a:lstStyle/>
          <a:p>
            <a:r>
              <a:rPr sz="1800"/>
              <a:t>Be prepared to discuss the implications of this study for VR game design. Think about questions like 'How can these findings be applied in different VR scenarios?' or 'What other methods might be effective in reducing VR sickness?'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053C-CCAF-CF45-C1F8-E65362FC367C}"/>
              </a:ext>
            </a:extLst>
          </p:cNvPr>
          <p:cNvSpPr>
            <a:spLocks noGrp="1"/>
          </p:cNvSpPr>
          <p:nvPr>
            <p:ph type="title"/>
          </p:nvPr>
        </p:nvSpPr>
        <p:spPr/>
        <p:txBody>
          <a:bodyPr/>
          <a:lstStyle/>
          <a:p>
            <a:r>
              <a:rPr lang="en-US" sz="2800" dirty="0">
                <a:effectLst/>
              </a:rPr>
              <a:t>Virtual Reality Sickness Mitigation Methods: A Comparative Study in a Racing Game</a:t>
            </a:r>
            <a:endParaRPr lang="en-US" dirty="0"/>
          </a:p>
        </p:txBody>
      </p:sp>
      <p:sp>
        <p:nvSpPr>
          <p:cNvPr id="3" name="Content Placeholder 2">
            <a:extLst>
              <a:ext uri="{FF2B5EF4-FFF2-40B4-BE49-F238E27FC236}">
                <a16:creationId xmlns:a16="http://schemas.microsoft.com/office/drawing/2014/main" id="{EA6A6F3B-A970-CE44-9227-6A49DA796349}"/>
              </a:ext>
            </a:extLst>
          </p:cNvPr>
          <p:cNvSpPr>
            <a:spLocks noGrp="1"/>
          </p:cNvSpPr>
          <p:nvPr>
            <p:ph idx="1"/>
          </p:nvPr>
        </p:nvSpPr>
        <p:spPr/>
        <p:txBody>
          <a:bodyPr/>
          <a:lstStyle/>
          <a:p>
            <a:r>
              <a:rPr lang="en-US" sz="1400" dirty="0" err="1"/>
              <a:t>Rongkai</a:t>
            </a:r>
            <a:r>
              <a:rPr lang="en-US" sz="1400" dirty="0"/>
              <a:t> Shi, Hai-Ning Liang, Yu Wu, </a:t>
            </a:r>
            <a:r>
              <a:rPr lang="en-US" sz="1400" dirty="0" err="1"/>
              <a:t>Difeng</a:t>
            </a:r>
            <a:r>
              <a:rPr lang="en-US" sz="1400" dirty="0"/>
              <a:t> Yu, Wenge Xu</a:t>
            </a:r>
          </a:p>
          <a:p>
            <a:endParaRPr lang="en-US" dirty="0"/>
          </a:p>
        </p:txBody>
      </p:sp>
    </p:spTree>
    <p:extLst>
      <p:ext uri="{BB962C8B-B14F-4D97-AF65-F5344CB8AC3E}">
        <p14:creationId xmlns:p14="http://schemas.microsoft.com/office/powerpoint/2010/main" val="26037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35BD-0E17-23B4-EA8C-75BF68059D05}"/>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9E695A5-6DB7-E917-22FC-E499336FF2C7}"/>
              </a:ext>
            </a:extLst>
          </p:cNvPr>
          <p:cNvSpPr>
            <a:spLocks noGrp="1"/>
          </p:cNvSpPr>
          <p:nvPr>
            <p:ph idx="1"/>
          </p:nvPr>
        </p:nvSpPr>
        <p:spPr/>
        <p:txBody>
          <a:bodyPr/>
          <a:lstStyle/>
          <a:p>
            <a:r>
              <a:rPr lang="en-US" sz="1400" dirty="0">
                <a:cs typeface="Times New Roman" panose="02020603050405020304" pitchFamily="18" charset="0"/>
              </a:rPr>
              <a:t>Section 1: Introduction</a:t>
            </a:r>
          </a:p>
          <a:p>
            <a:r>
              <a:rPr lang="en-US" sz="1400" dirty="0">
                <a:cs typeface="Times New Roman" panose="02020603050405020304" pitchFamily="18" charset="0"/>
              </a:rPr>
              <a:t>Section 2: Motivation</a:t>
            </a:r>
          </a:p>
          <a:p>
            <a:r>
              <a:rPr lang="en-US" sz="1400" dirty="0">
                <a:cs typeface="Times New Roman" panose="02020603050405020304" pitchFamily="18" charset="0"/>
              </a:rPr>
              <a:t>Section 3: Background and Related Work</a:t>
            </a:r>
          </a:p>
          <a:p>
            <a:r>
              <a:rPr lang="en-US" sz="1400" dirty="0">
                <a:cs typeface="Times New Roman" panose="02020603050405020304" pitchFamily="18" charset="0"/>
              </a:rPr>
              <a:t>Section 4: Methods		</a:t>
            </a:r>
          </a:p>
          <a:p>
            <a:r>
              <a:rPr lang="en-US" sz="1400" dirty="0">
                <a:cs typeface="Times New Roman" panose="02020603050405020304" pitchFamily="18" charset="0"/>
              </a:rPr>
              <a:t>Section 5: Conclusion</a:t>
            </a:r>
          </a:p>
          <a:p>
            <a:r>
              <a:rPr lang="en-US" dirty="0">
                <a:cs typeface="Times New Roman" panose="02020603050405020304" pitchFamily="18" charset="0"/>
              </a:rPr>
              <a:t>**check</a:t>
            </a:r>
          </a:p>
        </p:txBody>
      </p:sp>
    </p:spTree>
    <p:extLst>
      <p:ext uri="{BB962C8B-B14F-4D97-AF65-F5344CB8AC3E}">
        <p14:creationId xmlns:p14="http://schemas.microsoft.com/office/powerpoint/2010/main" val="98928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lstStyle/>
          <a:p>
            <a:pPr marL="139700" indent="0">
              <a:buNone/>
            </a:pPr>
            <a:r>
              <a:rPr lang="en-US" sz="1800" dirty="0"/>
              <a:t>Key Focus: The paper discusses Virtual Reality (VR) Head-Mounted Displays (HMDs) and their immersive virtual environments, particularly in gaming.</a:t>
            </a:r>
          </a:p>
          <a:p>
            <a:pPr marL="139700" indent="0">
              <a:buNone/>
            </a:pPr>
            <a:endParaRPr lang="en-US" sz="1800" dirty="0"/>
          </a:p>
          <a:p>
            <a:pPr marL="139700" indent="0">
              <a:buNone/>
            </a:pPr>
            <a:r>
              <a:rPr lang="en-US" sz="1800" dirty="0"/>
              <a:t>Problem Statement: VR sickness, also known as cybersickness or virtual reality induced motion sickness (VRIMS), is a significant issue in VR experiences. It includes symptoms like eye strain, headache, nausea, and disorientation, which can detract from the VR experience.</a:t>
            </a:r>
          </a:p>
          <a:p>
            <a:pPr marL="139700" indent="0">
              <a:buNone/>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endParaRPr dirty="0"/>
          </a:p>
        </p:txBody>
      </p:sp>
      <p:sp>
        <p:nvSpPr>
          <p:cNvPr id="3" name="Content Placeholder 2"/>
          <p:cNvSpPr>
            <a:spLocks noGrp="1"/>
          </p:cNvSpPr>
          <p:nvPr>
            <p:ph idx="1"/>
          </p:nvPr>
        </p:nvSpPr>
        <p:spPr/>
        <p:txBody>
          <a:bodyPr/>
          <a:lstStyle/>
          <a:p>
            <a:pPr marL="139700" indent="0">
              <a:buNone/>
            </a:pPr>
            <a:r>
              <a:rPr lang="en-US" sz="1800" dirty="0"/>
              <a:t>Prevalence of VR Sickness: High incidence of VR sickness among users, affecting their health, duration of VR experience, presence, enjoyment, and performance in various environments, particularly in games.</a:t>
            </a:r>
          </a:p>
          <a:p>
            <a:pPr marL="139700" indent="0">
              <a:buNone/>
            </a:pPr>
            <a:endParaRPr lang="en-US" sz="1800" dirty="0"/>
          </a:p>
          <a:p>
            <a:pPr marL="139700" indent="0">
              <a:buNone/>
            </a:pPr>
            <a:r>
              <a:rPr lang="en-US" sz="1800" dirty="0"/>
              <a:t>The motivation behind this research was to explore and compare various methods for mitigating Virtual Reality (VR) sickness. VR sickness, characterized by symptoms like nausea and disorientation, can significantly hinder the VR experience, especially in dynamic environments like racing games.</a:t>
            </a:r>
          </a:p>
          <a:p>
            <a:pPr marL="139700" indent="0">
              <a:buNone/>
            </a:pPr>
            <a:endParaRPr lang="en-US" sz="1800" dirty="0"/>
          </a:p>
          <a:p>
            <a:pPr marL="139700" indent="0">
              <a:buNone/>
            </a:pPr>
            <a:endParaRPr lang="en-US" sz="1800" dirty="0"/>
          </a:p>
        </p:txBody>
      </p:sp>
    </p:spTree>
    <p:extLst>
      <p:ext uri="{BB962C8B-B14F-4D97-AF65-F5344CB8AC3E}">
        <p14:creationId xmlns:p14="http://schemas.microsoft.com/office/powerpoint/2010/main" val="2861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Mitigation Techniques used in Study</a:t>
            </a:r>
            <a:endParaRPr dirty="0"/>
          </a:p>
        </p:txBody>
      </p:sp>
      <p:pic>
        <p:nvPicPr>
          <p:cNvPr id="7" name="Content Placeholder 6">
            <a:extLst>
              <a:ext uri="{FF2B5EF4-FFF2-40B4-BE49-F238E27FC236}">
                <a16:creationId xmlns:a16="http://schemas.microsoft.com/office/drawing/2014/main" id="{6EA73CF5-A8B5-BF31-0866-362D8A9F9DCE}"/>
              </a:ext>
            </a:extLst>
          </p:cNvPr>
          <p:cNvPicPr>
            <a:picLocks noGrp="1" noChangeAspect="1"/>
          </p:cNvPicPr>
          <p:nvPr>
            <p:ph idx="1"/>
          </p:nvPr>
        </p:nvPicPr>
        <p:blipFill>
          <a:blip r:embed="rId2"/>
          <a:stretch>
            <a:fillRect/>
          </a:stretch>
        </p:blipFill>
        <p:spPr>
          <a:xfrm>
            <a:off x="856731" y="1951571"/>
            <a:ext cx="7430537" cy="3724795"/>
          </a:xfrm>
        </p:spPr>
      </p:pic>
    </p:spTree>
    <p:extLst>
      <p:ext uri="{BB962C8B-B14F-4D97-AF65-F5344CB8AC3E}">
        <p14:creationId xmlns:p14="http://schemas.microsoft.com/office/powerpoint/2010/main" val="150611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study</a:t>
            </a:r>
            <a:endParaRPr dirty="0"/>
          </a:p>
        </p:txBody>
      </p:sp>
      <p:sp>
        <p:nvSpPr>
          <p:cNvPr id="3" name="Content Placeholder 2"/>
          <p:cNvSpPr>
            <a:spLocks noGrp="1"/>
          </p:cNvSpPr>
          <p:nvPr>
            <p:ph idx="1"/>
          </p:nvPr>
        </p:nvSpPr>
        <p:spPr/>
        <p:txBody>
          <a:bodyPr/>
          <a:lstStyle/>
          <a:p>
            <a:pPr marL="139700" indent="0">
              <a:buNone/>
            </a:pPr>
            <a:r>
              <a:rPr lang="en-US" sz="1800" dirty="0"/>
              <a:t>To systematically evaluate and compare the relative effects of these VR sickness mitigation techniques on VR sickness, presence, workload in task completion, and information loss in a VR racing game with two levels of control.</a:t>
            </a:r>
          </a:p>
        </p:txBody>
      </p:sp>
    </p:spTree>
    <p:extLst>
      <p:ext uri="{BB962C8B-B14F-4D97-AF65-F5344CB8AC3E}">
        <p14:creationId xmlns:p14="http://schemas.microsoft.com/office/powerpoint/2010/main" val="350290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and </a:t>
            </a:r>
            <a:r>
              <a:rPr dirty="0"/>
              <a:t>Related Work</a:t>
            </a:r>
          </a:p>
        </p:txBody>
      </p:sp>
      <p:sp>
        <p:nvSpPr>
          <p:cNvPr id="3" name="Content Placeholder 2"/>
          <p:cNvSpPr>
            <a:spLocks noGrp="1"/>
          </p:cNvSpPr>
          <p:nvPr>
            <p:ph idx="1"/>
          </p:nvPr>
        </p:nvSpPr>
        <p:spPr/>
        <p:txBody>
          <a:bodyPr/>
          <a:lstStyle/>
          <a:p>
            <a:r>
              <a:rPr sz="1800" dirty="0"/>
              <a:t>Prior research has explored various VR sickness mitigation methods, primarily focusing on visual adjustments within the VR environment. These include techniques like Field of View (FOV) reduction, Depth of Field (DOF) blurring, and the addition of rest frames. This paper builds on this existing knowledge by systematically comparing these methods in a VR racing game context.</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Study</a:t>
            </a:r>
            <a:endParaRPr dirty="0"/>
          </a:p>
        </p:txBody>
      </p:sp>
      <p:sp>
        <p:nvSpPr>
          <p:cNvPr id="3" name="Content Placeholder 2"/>
          <p:cNvSpPr>
            <a:spLocks noGrp="1"/>
          </p:cNvSpPr>
          <p:nvPr>
            <p:ph idx="1"/>
          </p:nvPr>
        </p:nvSpPr>
        <p:spPr>
          <a:xfrm>
            <a:off x="720000" y="1536633"/>
            <a:ext cx="7704000" cy="1368799"/>
          </a:xfrm>
        </p:spPr>
        <p:txBody>
          <a:bodyPr/>
          <a:lstStyle/>
          <a:p>
            <a:r>
              <a:rPr lang="en-US" sz="1800" dirty="0"/>
              <a:t>Participants: 32 unpaid university students (4 females, aged 18-24, mean age 19.56).</a:t>
            </a:r>
          </a:p>
        </p:txBody>
      </p:sp>
      <p:pic>
        <p:nvPicPr>
          <p:cNvPr id="5" name="Picture 4">
            <a:extLst>
              <a:ext uri="{FF2B5EF4-FFF2-40B4-BE49-F238E27FC236}">
                <a16:creationId xmlns:a16="http://schemas.microsoft.com/office/drawing/2014/main" id="{A3BBAFDF-85FB-004C-6366-A08296A25A83}"/>
              </a:ext>
            </a:extLst>
          </p:cNvPr>
          <p:cNvPicPr>
            <a:picLocks noChangeAspect="1"/>
          </p:cNvPicPr>
          <p:nvPr/>
        </p:nvPicPr>
        <p:blipFill>
          <a:blip r:embed="rId2"/>
          <a:stretch>
            <a:fillRect/>
          </a:stretch>
        </p:blipFill>
        <p:spPr>
          <a:xfrm>
            <a:off x="894662" y="3115263"/>
            <a:ext cx="7649643" cy="2067213"/>
          </a:xfrm>
          <a:prstGeom prst="rect">
            <a:avLst/>
          </a:prstGeom>
        </p:spPr>
      </p:pic>
    </p:spTree>
  </p:cSld>
  <p:clrMapOvr>
    <a:masterClrMapping/>
  </p:clrMapOvr>
</p:sld>
</file>

<file path=ppt/theme/theme1.xml><?xml version="1.0" encoding="utf-8"?>
<a:theme xmlns:a="http://schemas.openxmlformats.org/drawingml/2006/main" name="VR Gaming Campaign by Slidesgo">
  <a:themeElements>
    <a:clrScheme name="Simple Light">
      <a:dk1>
        <a:srgbClr val="181818"/>
      </a:dk1>
      <a:lt1>
        <a:srgbClr val="FABA48"/>
      </a:lt1>
      <a:dk2>
        <a:srgbClr val="FFFFFF"/>
      </a:dk2>
      <a:lt2>
        <a:srgbClr val="5E5ADA"/>
      </a:lt2>
      <a:accent1>
        <a:srgbClr val="9D9BE6"/>
      </a:accent1>
      <a:accent2>
        <a:srgbClr val="1D1D1B"/>
      </a:accent2>
      <a:accent3>
        <a:srgbClr val="7D7D7C"/>
      </a:accent3>
      <a:accent4>
        <a:srgbClr val="A8B8DF"/>
      </a:accent4>
      <a:accent5>
        <a:srgbClr val="F5774D"/>
      </a:accent5>
      <a:accent6>
        <a:srgbClr val="E1B05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acing training school center by Slidesgo">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VR Gaming Campaign by Slidesgo</Template>
  <TotalTime>100</TotalTime>
  <Words>719</Words>
  <Application>Microsoft Office PowerPoint</Application>
  <PresentationFormat>On-screen Show (4:3)</PresentationFormat>
  <Paragraphs>46</Paragraphs>
  <Slides>16</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16</vt:i4>
      </vt:variant>
    </vt:vector>
  </HeadingPairs>
  <TitlesOfParts>
    <vt:vector size="32" baseType="lpstr">
      <vt:lpstr>Anaheim</vt:lpstr>
      <vt:lpstr>Arial</vt:lpstr>
      <vt:lpstr>Bebas Neue</vt:lpstr>
      <vt:lpstr>Catamaran</vt:lpstr>
      <vt:lpstr>Catamaran Light</vt:lpstr>
      <vt:lpstr>Jost</vt:lpstr>
      <vt:lpstr>Krona One</vt:lpstr>
      <vt:lpstr>Lato</vt:lpstr>
      <vt:lpstr>Proxima Nova</vt:lpstr>
      <vt:lpstr>Proxima Nova Semibold</vt:lpstr>
      <vt:lpstr>Roboto Condensed Light</vt:lpstr>
      <vt:lpstr>VR Gaming Campaign by Slidesgo</vt:lpstr>
      <vt:lpstr>Slidesgo Final Pages</vt:lpstr>
      <vt:lpstr>Racing training school center by Slidesgo</vt:lpstr>
      <vt:lpstr>1_Slidesgo Final Pages</vt:lpstr>
      <vt:lpstr>2_Slidesgo Final Pages</vt:lpstr>
      <vt:lpstr>Virtual Reality Sickness Mitigation Methods: A Comparative Study in a Racing Game </vt:lpstr>
      <vt:lpstr>Virtual Reality Sickness Mitigation Methods: A Comparative Study in a Racing Game</vt:lpstr>
      <vt:lpstr>Content</vt:lpstr>
      <vt:lpstr>Introduction</vt:lpstr>
      <vt:lpstr>Motivation</vt:lpstr>
      <vt:lpstr>Summary of Mitigation Techniques used in Study</vt:lpstr>
      <vt:lpstr>Purpose of this study</vt:lpstr>
      <vt:lpstr>Background and Related Work</vt:lpstr>
      <vt:lpstr>User Study</vt:lpstr>
      <vt:lpstr>Methods</vt:lpstr>
      <vt:lpstr>Method</vt:lpstr>
      <vt:lpstr>Method</vt:lpstr>
      <vt:lpstr>Method</vt:lpstr>
      <vt:lpstr>Results</vt:lpstr>
      <vt:lpstr>Discussion</vt:lpstr>
      <vt:lpstr>Group Conversation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Sickness Mitigation Methods: A Comparative Study in a Racing Game </dc:title>
  <dc:subject/>
  <dc:creator/>
  <cp:keywords/>
  <dc:description>generated using python-pptx</dc:description>
  <cp:lastModifiedBy>Akash Reddy Jammula</cp:lastModifiedBy>
  <cp:revision>19</cp:revision>
  <dcterms:created xsi:type="dcterms:W3CDTF">2013-01-27T09:14:16Z</dcterms:created>
  <dcterms:modified xsi:type="dcterms:W3CDTF">2023-12-08T05:09:19Z</dcterms:modified>
  <cp:category/>
</cp:coreProperties>
</file>