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DCD33-CF4C-46F8-A0FD-DA1B44FF42D6}" v="12" dt="2023-12-07T15:05:2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76858" autoAdjust="0"/>
  </p:normalViewPr>
  <p:slideViewPr>
    <p:cSldViewPr snapToGrid="0" snapToObjects="1">
      <p:cViewPr varScale="1">
        <p:scale>
          <a:sx n="73" d="100"/>
          <a:sy n="73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L Thomas Jr" userId="57f7d419-56b1-4762-af87-21f1d847f8fa" providerId="ADAL" clId="{AB2B4F7A-3BE5-4601-9CFF-F4CF7FD45214}"/>
    <pc:docChg chg="delSld modSld">
      <pc:chgData name="Jerald L Thomas Jr" userId="57f7d419-56b1-4762-af87-21f1d847f8fa" providerId="ADAL" clId="{AB2B4F7A-3BE5-4601-9CFF-F4CF7FD45214}" dt="2023-09-03T22:17:46.468" v="14" actId="20577"/>
      <pc:docMkLst>
        <pc:docMk/>
      </pc:docMkLst>
      <pc:sldChg chg="modSp mod">
        <pc:chgData name="Jerald L Thomas Jr" userId="57f7d419-56b1-4762-af87-21f1d847f8fa" providerId="ADAL" clId="{AB2B4F7A-3BE5-4601-9CFF-F4CF7FD45214}" dt="2023-09-03T22:17:46.468" v="14" actId="20577"/>
        <pc:sldMkLst>
          <pc:docMk/>
          <pc:sldMk cId="879218169" sldId="260"/>
        </pc:sldMkLst>
        <pc:spChg chg="mod">
          <ac:chgData name="Jerald L Thomas Jr" userId="57f7d419-56b1-4762-af87-21f1d847f8fa" providerId="ADAL" clId="{AB2B4F7A-3BE5-4601-9CFF-F4CF7FD45214}" dt="2023-09-03T22:17:46.468" v="14" actId="20577"/>
          <ac:spMkLst>
            <pc:docMk/>
            <pc:sldMk cId="879218169" sldId="260"/>
            <ac:spMk id="3" creationId="{C84E1941-D6F6-7A4D-B7B4-988065C9707C}"/>
          </ac:spMkLst>
        </pc:spChg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59940433" sldId="261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1229466239" sldId="262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347918929" sldId="263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271743771" sldId="264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1597266414" sldId="265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4051887335" sldId="266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384645322" sldId="267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55037581" sldId="268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910808581" sldId="269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118826919" sldId="270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349479405" sldId="271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625411311" sldId="272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602617170" sldId="273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570674386" sldId="274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996874220" sldId="275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515726494" sldId="276"/>
        </pc:sldMkLst>
      </pc:sldChg>
    </pc:docChg>
  </pc:docChgLst>
  <pc:docChgLst>
    <pc:chgData name="Jerald L Thomas Jr" userId="57f7d419-56b1-4762-af87-21f1d847f8fa" providerId="ADAL" clId="{FA2DC121-9F7C-4600-9315-8EBC476EA8EA}"/>
    <pc:docChg chg="custSel addSld modSld">
      <pc:chgData name="Jerald L Thomas Jr" userId="57f7d419-56b1-4762-af87-21f1d847f8fa" providerId="ADAL" clId="{FA2DC121-9F7C-4600-9315-8EBC476EA8EA}" dt="2023-09-03T19:21:45.580" v="2286" actId="20577"/>
      <pc:docMkLst>
        <pc:docMk/>
      </pc:docMkLst>
      <pc:sldChg chg="modSp mod">
        <pc:chgData name="Jerald L Thomas Jr" userId="57f7d419-56b1-4762-af87-21f1d847f8fa" providerId="ADAL" clId="{FA2DC121-9F7C-4600-9315-8EBC476EA8EA}" dt="2023-09-02T20:46:59.308" v="1761" actId="20577"/>
        <pc:sldMkLst>
          <pc:docMk/>
          <pc:sldMk cId="879218169" sldId="260"/>
        </pc:sldMkLst>
        <pc:spChg chg="mod">
          <ac:chgData name="Jerald L Thomas Jr" userId="57f7d419-56b1-4762-af87-21f1d847f8fa" providerId="ADAL" clId="{FA2DC121-9F7C-4600-9315-8EBC476EA8EA}" dt="2023-09-02T20:46:59.308" v="1761" actId="20577"/>
          <ac:spMkLst>
            <pc:docMk/>
            <pc:sldMk cId="879218169" sldId="260"/>
            <ac:spMk id="3" creationId="{C84E1941-D6F6-7A4D-B7B4-988065C9707C}"/>
          </ac:spMkLst>
        </pc:spChg>
      </pc:sldChg>
      <pc:sldChg chg="modSp mod">
        <pc:chgData name="Jerald L Thomas Jr" userId="57f7d419-56b1-4762-af87-21f1d847f8fa" providerId="ADAL" clId="{FA2DC121-9F7C-4600-9315-8EBC476EA8EA}" dt="2023-09-03T19:21:45.580" v="2286" actId="20577"/>
        <pc:sldMkLst>
          <pc:docMk/>
          <pc:sldMk cId="1597266414" sldId="265"/>
        </pc:sldMkLst>
        <pc:spChg chg="mod">
          <ac:chgData name="Jerald L Thomas Jr" userId="57f7d419-56b1-4762-af87-21f1d847f8fa" providerId="ADAL" clId="{FA2DC121-9F7C-4600-9315-8EBC476EA8EA}" dt="2023-09-03T19:21:45.580" v="2286" actId="20577"/>
          <ac:spMkLst>
            <pc:docMk/>
            <pc:sldMk cId="1597266414" sldId="265"/>
            <ac:spMk id="2" creationId="{938F70C5-5E6B-9DAC-8966-86EAAF0AFC5C}"/>
          </ac:spMkLst>
        </pc:spChg>
      </pc:sldChg>
      <pc:sldChg chg="modNotesTx">
        <pc:chgData name="Jerald L Thomas Jr" userId="57f7d419-56b1-4762-af87-21f1d847f8fa" providerId="ADAL" clId="{FA2DC121-9F7C-4600-9315-8EBC476EA8EA}" dt="2023-09-02T20:45:42.251" v="1750" actId="20577"/>
        <pc:sldMkLst>
          <pc:docMk/>
          <pc:sldMk cId="2384645322" sldId="267"/>
        </pc:sldMkLst>
      </pc:sldChg>
      <pc:sldChg chg="addSp modSp mod">
        <pc:chgData name="Jerald L Thomas Jr" userId="57f7d419-56b1-4762-af87-21f1d847f8fa" providerId="ADAL" clId="{FA2DC121-9F7C-4600-9315-8EBC476EA8EA}" dt="2023-09-02T20:16:16.613" v="148" actId="1076"/>
        <pc:sldMkLst>
          <pc:docMk/>
          <pc:sldMk cId="2910808581" sldId="269"/>
        </pc:sldMkLst>
        <pc:spChg chg="mod">
          <ac:chgData name="Jerald L Thomas Jr" userId="57f7d419-56b1-4762-af87-21f1d847f8fa" providerId="ADAL" clId="{FA2DC121-9F7C-4600-9315-8EBC476EA8EA}" dt="2023-09-02T20:09:59.567" v="0" actId="14100"/>
          <ac:spMkLst>
            <pc:docMk/>
            <pc:sldMk cId="2910808581" sldId="269"/>
            <ac:spMk id="3" creationId="{97EF07C9-A635-D0B5-A010-45C2794419A5}"/>
          </ac:spMkLst>
        </pc:spChg>
        <pc:spChg chg="add mod">
          <ac:chgData name="Jerald L Thomas Jr" userId="57f7d419-56b1-4762-af87-21f1d847f8fa" providerId="ADAL" clId="{FA2DC121-9F7C-4600-9315-8EBC476EA8EA}" dt="2023-09-02T20:16:16.613" v="148" actId="1076"/>
          <ac:spMkLst>
            <pc:docMk/>
            <pc:sldMk cId="2910808581" sldId="269"/>
            <ac:spMk id="4" creationId="{A798D201-1CE1-74E2-1FD7-8AB52617BF08}"/>
          </ac:spMkLst>
        </pc:spChg>
      </pc:sldChg>
      <pc:sldChg chg="modSp new mod">
        <pc:chgData name="Jerald L Thomas Jr" userId="57f7d419-56b1-4762-af87-21f1d847f8fa" providerId="ADAL" clId="{FA2DC121-9F7C-4600-9315-8EBC476EA8EA}" dt="2023-09-02T20:29:30.825" v="737" actId="20577"/>
        <pc:sldMkLst>
          <pc:docMk/>
          <pc:sldMk cId="3118826919" sldId="270"/>
        </pc:sldMkLst>
        <pc:spChg chg="mod">
          <ac:chgData name="Jerald L Thomas Jr" userId="57f7d419-56b1-4762-af87-21f1d847f8fa" providerId="ADAL" clId="{FA2DC121-9F7C-4600-9315-8EBC476EA8EA}" dt="2023-09-02T20:22:43.587" v="173" actId="20577"/>
          <ac:spMkLst>
            <pc:docMk/>
            <pc:sldMk cId="3118826919" sldId="270"/>
            <ac:spMk id="2" creationId="{48BFBD68-D9F4-019A-1CC1-55DE875EA92C}"/>
          </ac:spMkLst>
        </pc:spChg>
        <pc:spChg chg="mod">
          <ac:chgData name="Jerald L Thomas Jr" userId="57f7d419-56b1-4762-af87-21f1d847f8fa" providerId="ADAL" clId="{FA2DC121-9F7C-4600-9315-8EBC476EA8EA}" dt="2023-09-02T20:29:30.825" v="737" actId="20577"/>
          <ac:spMkLst>
            <pc:docMk/>
            <pc:sldMk cId="3118826919" sldId="270"/>
            <ac:spMk id="3" creationId="{3290E1E0-FAD5-E278-503F-543C6DEA28A7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4:02.019" v="1903" actId="20577"/>
        <pc:sldMkLst>
          <pc:docMk/>
          <pc:sldMk cId="3349479405" sldId="271"/>
        </pc:sldMkLst>
        <pc:spChg chg="mod">
          <ac:chgData name="Jerald L Thomas Jr" userId="57f7d419-56b1-4762-af87-21f1d847f8fa" providerId="ADAL" clId="{FA2DC121-9F7C-4600-9315-8EBC476EA8EA}" dt="2023-09-02T20:29:55.025" v="766" actId="20577"/>
          <ac:spMkLst>
            <pc:docMk/>
            <pc:sldMk cId="3349479405" sldId="271"/>
            <ac:spMk id="2" creationId="{3C7B3083-388F-B268-DA99-673566D43B9B}"/>
          </ac:spMkLst>
        </pc:spChg>
        <pc:spChg chg="mod">
          <ac:chgData name="Jerald L Thomas Jr" userId="57f7d419-56b1-4762-af87-21f1d847f8fa" providerId="ADAL" clId="{FA2DC121-9F7C-4600-9315-8EBC476EA8EA}" dt="2023-09-03T18:54:02.019" v="1903" actId="20577"/>
          <ac:spMkLst>
            <pc:docMk/>
            <pc:sldMk cId="3349479405" sldId="271"/>
            <ac:spMk id="3" creationId="{7851444D-729B-7118-2006-82940289C9EF}"/>
          </ac:spMkLst>
        </pc:spChg>
      </pc:sldChg>
      <pc:sldChg chg="modSp add mod">
        <pc:chgData name="Jerald L Thomas Jr" userId="57f7d419-56b1-4762-af87-21f1d847f8fa" providerId="ADAL" clId="{FA2DC121-9F7C-4600-9315-8EBC476EA8EA}" dt="2023-09-03T18:50:52.645" v="1892" actId="20577"/>
        <pc:sldMkLst>
          <pc:docMk/>
          <pc:sldMk cId="2625411311" sldId="272"/>
        </pc:sldMkLst>
        <pc:spChg chg="mod">
          <ac:chgData name="Jerald L Thomas Jr" userId="57f7d419-56b1-4762-af87-21f1d847f8fa" providerId="ADAL" clId="{FA2DC121-9F7C-4600-9315-8EBC476EA8EA}" dt="2023-09-02T20:33:37.392" v="1396" actId="20577"/>
          <ac:spMkLst>
            <pc:docMk/>
            <pc:sldMk cId="2625411311" sldId="272"/>
            <ac:spMk id="2" creationId="{3C7B3083-388F-B268-DA99-673566D43B9B}"/>
          </ac:spMkLst>
        </pc:spChg>
        <pc:spChg chg="mod">
          <ac:chgData name="Jerald L Thomas Jr" userId="57f7d419-56b1-4762-af87-21f1d847f8fa" providerId="ADAL" clId="{FA2DC121-9F7C-4600-9315-8EBC476EA8EA}" dt="2023-09-03T18:50:52.645" v="1892" actId="20577"/>
          <ac:spMkLst>
            <pc:docMk/>
            <pc:sldMk cId="2625411311" sldId="272"/>
            <ac:spMk id="3" creationId="{7851444D-729B-7118-2006-82940289C9EF}"/>
          </ac:spMkLst>
        </pc:spChg>
      </pc:sldChg>
      <pc:sldChg chg="modSp new mod">
        <pc:chgData name="Jerald L Thomas Jr" userId="57f7d419-56b1-4762-af87-21f1d847f8fa" providerId="ADAL" clId="{FA2DC121-9F7C-4600-9315-8EBC476EA8EA}" dt="2023-09-02T20:49:01.152" v="1880" actId="20577"/>
        <pc:sldMkLst>
          <pc:docMk/>
          <pc:sldMk cId="602617170" sldId="273"/>
        </pc:sldMkLst>
        <pc:spChg chg="mod">
          <ac:chgData name="Jerald L Thomas Jr" userId="57f7d419-56b1-4762-af87-21f1d847f8fa" providerId="ADAL" clId="{FA2DC121-9F7C-4600-9315-8EBC476EA8EA}" dt="2023-09-02T20:48:34.379" v="1784" actId="20577"/>
          <ac:spMkLst>
            <pc:docMk/>
            <pc:sldMk cId="602617170" sldId="273"/>
            <ac:spMk id="2" creationId="{C195048B-A0A7-66C7-0902-ED4DC3D5A3A8}"/>
          </ac:spMkLst>
        </pc:spChg>
        <pc:spChg chg="mod">
          <ac:chgData name="Jerald L Thomas Jr" userId="57f7d419-56b1-4762-af87-21f1d847f8fa" providerId="ADAL" clId="{FA2DC121-9F7C-4600-9315-8EBC476EA8EA}" dt="2023-09-02T20:49:01.152" v="1880" actId="20577"/>
          <ac:spMkLst>
            <pc:docMk/>
            <pc:sldMk cId="602617170" sldId="273"/>
            <ac:spMk id="3" creationId="{CC2FFFDC-F8F9-C4D2-6918-864851C9AF5D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4:26.878" v="1913" actId="20577"/>
        <pc:sldMkLst>
          <pc:docMk/>
          <pc:sldMk cId="2570674386" sldId="274"/>
        </pc:sldMkLst>
        <pc:spChg chg="mod">
          <ac:chgData name="Jerald L Thomas Jr" userId="57f7d419-56b1-4762-af87-21f1d847f8fa" providerId="ADAL" clId="{FA2DC121-9F7C-4600-9315-8EBC476EA8EA}" dt="2023-09-03T18:54:26.878" v="1913" actId="20577"/>
          <ac:spMkLst>
            <pc:docMk/>
            <pc:sldMk cId="2570674386" sldId="274"/>
            <ac:spMk id="2" creationId="{4715EB11-3C91-7F1B-54C2-C508B513EEC7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6:01.172" v="2092" actId="20577"/>
        <pc:sldMkLst>
          <pc:docMk/>
          <pc:sldMk cId="3996874220" sldId="275"/>
        </pc:sldMkLst>
        <pc:spChg chg="mod">
          <ac:chgData name="Jerald L Thomas Jr" userId="57f7d419-56b1-4762-af87-21f1d847f8fa" providerId="ADAL" clId="{FA2DC121-9F7C-4600-9315-8EBC476EA8EA}" dt="2023-09-03T18:55:13.022" v="1933" actId="20577"/>
          <ac:spMkLst>
            <pc:docMk/>
            <pc:sldMk cId="3996874220" sldId="275"/>
            <ac:spMk id="2" creationId="{F5AC609C-3FC4-812C-1AC4-AFEC3C671EB4}"/>
          </ac:spMkLst>
        </pc:spChg>
        <pc:spChg chg="mod">
          <ac:chgData name="Jerald L Thomas Jr" userId="57f7d419-56b1-4762-af87-21f1d847f8fa" providerId="ADAL" clId="{FA2DC121-9F7C-4600-9315-8EBC476EA8EA}" dt="2023-09-03T18:56:01.172" v="2092" actId="20577"/>
          <ac:spMkLst>
            <pc:docMk/>
            <pc:sldMk cId="3996874220" sldId="275"/>
            <ac:spMk id="3" creationId="{816DAB4A-05C2-B289-9699-52781E4F0591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7:44.651" v="2275" actId="20577"/>
        <pc:sldMkLst>
          <pc:docMk/>
          <pc:sldMk cId="515726494" sldId="276"/>
        </pc:sldMkLst>
        <pc:spChg chg="mod">
          <ac:chgData name="Jerald L Thomas Jr" userId="57f7d419-56b1-4762-af87-21f1d847f8fa" providerId="ADAL" clId="{FA2DC121-9F7C-4600-9315-8EBC476EA8EA}" dt="2023-09-03T18:56:59.263" v="2124" actId="20577"/>
          <ac:spMkLst>
            <pc:docMk/>
            <pc:sldMk cId="515726494" sldId="276"/>
            <ac:spMk id="2" creationId="{FE078B2A-A8DF-E103-3C43-3D4C23058073}"/>
          </ac:spMkLst>
        </pc:spChg>
        <pc:spChg chg="mod">
          <ac:chgData name="Jerald L Thomas Jr" userId="57f7d419-56b1-4762-af87-21f1d847f8fa" providerId="ADAL" clId="{FA2DC121-9F7C-4600-9315-8EBC476EA8EA}" dt="2023-09-03T18:57:44.651" v="2275" actId="20577"/>
          <ac:spMkLst>
            <pc:docMk/>
            <pc:sldMk cId="515726494" sldId="276"/>
            <ac:spMk id="3" creationId="{2A6292A6-8020-3B9E-7285-DF4FE51F83C2}"/>
          </ac:spMkLst>
        </pc:spChg>
      </pc:sldChg>
    </pc:docChg>
  </pc:docChgLst>
  <pc:docChgLst>
    <pc:chgData name="Jerald L Thomas Jr" userId="57f7d419-56b1-4762-af87-21f1d847f8fa" providerId="ADAL" clId="{0E6DCD33-CF4C-46F8-A0FD-DA1B44FF42D6}"/>
    <pc:docChg chg="undo custSel addSld delSld modSld">
      <pc:chgData name="Jerald L Thomas Jr" userId="57f7d419-56b1-4762-af87-21f1d847f8fa" providerId="ADAL" clId="{0E6DCD33-CF4C-46F8-A0FD-DA1B44FF42D6}" dt="2023-12-07T17:58:25.559" v="11161" actId="20577"/>
      <pc:docMkLst>
        <pc:docMk/>
      </pc:docMkLst>
      <pc:sldChg chg="addSp delSp modSp mod">
        <pc:chgData name="Jerald L Thomas Jr" userId="57f7d419-56b1-4762-af87-21f1d847f8fa" providerId="ADAL" clId="{0E6DCD33-CF4C-46F8-A0FD-DA1B44FF42D6}" dt="2023-12-07T00:24:28.296" v="3863" actId="22"/>
        <pc:sldMkLst>
          <pc:docMk/>
          <pc:sldMk cId="879218169" sldId="260"/>
        </pc:sldMkLst>
        <pc:spChg chg="mod">
          <ac:chgData name="Jerald L Thomas Jr" userId="57f7d419-56b1-4762-af87-21f1d847f8fa" providerId="ADAL" clId="{0E6DCD33-CF4C-46F8-A0FD-DA1B44FF42D6}" dt="2023-12-06T21:47:06.872" v="50" actId="20577"/>
          <ac:spMkLst>
            <pc:docMk/>
            <pc:sldMk cId="879218169" sldId="260"/>
            <ac:spMk id="3" creationId="{C84E1941-D6F6-7A4D-B7B4-988065C9707C}"/>
          </ac:spMkLst>
        </pc:spChg>
        <pc:picChg chg="add del">
          <ac:chgData name="Jerald L Thomas Jr" userId="57f7d419-56b1-4762-af87-21f1d847f8fa" providerId="ADAL" clId="{0E6DCD33-CF4C-46F8-A0FD-DA1B44FF42D6}" dt="2023-12-07T00:24:28.296" v="3863" actId="22"/>
          <ac:picMkLst>
            <pc:docMk/>
            <pc:sldMk cId="879218169" sldId="260"/>
            <ac:picMk id="5" creationId="{BC2BABC0-54DF-2198-EC2B-B54590520B86}"/>
          </ac:picMkLst>
        </pc:picChg>
      </pc:sldChg>
      <pc:sldChg chg="modSp new mod">
        <pc:chgData name="Jerald L Thomas Jr" userId="57f7d419-56b1-4762-af87-21f1d847f8fa" providerId="ADAL" clId="{0E6DCD33-CF4C-46F8-A0FD-DA1B44FF42D6}" dt="2023-12-07T17:58:17.129" v="11150" actId="20577"/>
        <pc:sldMkLst>
          <pc:docMk/>
          <pc:sldMk cId="780809700" sldId="261"/>
        </pc:sldMkLst>
        <pc:spChg chg="mod">
          <ac:chgData name="Jerald L Thomas Jr" userId="57f7d419-56b1-4762-af87-21f1d847f8fa" providerId="ADAL" clId="{0E6DCD33-CF4C-46F8-A0FD-DA1B44FF42D6}" dt="2023-12-06T21:51:09.804" v="64" actId="20577"/>
          <ac:spMkLst>
            <pc:docMk/>
            <pc:sldMk cId="780809700" sldId="261"/>
            <ac:spMk id="2" creationId="{9628B297-3884-5A9F-A607-59366178F2E4}"/>
          </ac:spMkLst>
        </pc:spChg>
        <pc:spChg chg="mod">
          <ac:chgData name="Jerald L Thomas Jr" userId="57f7d419-56b1-4762-af87-21f1d847f8fa" providerId="ADAL" clId="{0E6DCD33-CF4C-46F8-A0FD-DA1B44FF42D6}" dt="2023-12-07T17:58:17.129" v="11150" actId="20577"/>
          <ac:spMkLst>
            <pc:docMk/>
            <pc:sldMk cId="780809700" sldId="261"/>
            <ac:spMk id="3" creationId="{5E9CAF69-A934-B0B1-C0A4-81D27A24B4FE}"/>
          </ac:spMkLst>
        </pc:spChg>
      </pc:sldChg>
      <pc:sldChg chg="modSp new mod">
        <pc:chgData name="Jerald L Thomas Jr" userId="57f7d419-56b1-4762-af87-21f1d847f8fa" providerId="ADAL" clId="{0E6DCD33-CF4C-46F8-A0FD-DA1B44FF42D6}" dt="2023-12-06T22:31:53.473" v="441" actId="242"/>
        <pc:sldMkLst>
          <pc:docMk/>
          <pc:sldMk cId="3636436628" sldId="262"/>
        </pc:sldMkLst>
        <pc:spChg chg="mod">
          <ac:chgData name="Jerald L Thomas Jr" userId="57f7d419-56b1-4762-af87-21f1d847f8fa" providerId="ADAL" clId="{0E6DCD33-CF4C-46F8-A0FD-DA1B44FF42D6}" dt="2023-12-06T22:16:58.669" v="85" actId="20577"/>
          <ac:spMkLst>
            <pc:docMk/>
            <pc:sldMk cId="3636436628" sldId="262"/>
            <ac:spMk id="2" creationId="{157CEC76-A8AC-C376-CB9F-66719F28F6A6}"/>
          </ac:spMkLst>
        </pc:spChg>
        <pc:spChg chg="mod">
          <ac:chgData name="Jerald L Thomas Jr" userId="57f7d419-56b1-4762-af87-21f1d847f8fa" providerId="ADAL" clId="{0E6DCD33-CF4C-46F8-A0FD-DA1B44FF42D6}" dt="2023-12-06T22:31:53.473" v="441" actId="242"/>
          <ac:spMkLst>
            <pc:docMk/>
            <pc:sldMk cId="3636436628" sldId="262"/>
            <ac:spMk id="3" creationId="{6C8528AB-E1C5-C35A-CDD1-D6A8BB44740D}"/>
          </ac:spMkLst>
        </pc:spChg>
      </pc:sldChg>
      <pc:sldChg chg="addSp delSp modSp new mod">
        <pc:chgData name="Jerald L Thomas Jr" userId="57f7d419-56b1-4762-af87-21f1d847f8fa" providerId="ADAL" clId="{0E6DCD33-CF4C-46F8-A0FD-DA1B44FF42D6}" dt="2023-12-06T22:48:03.875" v="791" actId="27636"/>
        <pc:sldMkLst>
          <pc:docMk/>
          <pc:sldMk cId="1178803412" sldId="263"/>
        </pc:sldMkLst>
        <pc:spChg chg="mod">
          <ac:chgData name="Jerald L Thomas Jr" userId="57f7d419-56b1-4762-af87-21f1d847f8fa" providerId="ADAL" clId="{0E6DCD33-CF4C-46F8-A0FD-DA1B44FF42D6}" dt="2023-12-06T22:32:46.766" v="464" actId="20577"/>
          <ac:spMkLst>
            <pc:docMk/>
            <pc:sldMk cId="1178803412" sldId="263"/>
            <ac:spMk id="2" creationId="{201A7E00-90E3-06F6-44EF-A251D775E1B8}"/>
          </ac:spMkLst>
        </pc:spChg>
        <pc:spChg chg="mod">
          <ac:chgData name="Jerald L Thomas Jr" userId="57f7d419-56b1-4762-af87-21f1d847f8fa" providerId="ADAL" clId="{0E6DCD33-CF4C-46F8-A0FD-DA1B44FF42D6}" dt="2023-12-06T22:48:03.875" v="791" actId="27636"/>
          <ac:spMkLst>
            <pc:docMk/>
            <pc:sldMk cId="1178803412" sldId="263"/>
            <ac:spMk id="3" creationId="{ADE81963-A47D-6366-B5DA-73834027D536}"/>
          </ac:spMkLst>
        </pc:spChg>
        <pc:spChg chg="del">
          <ac:chgData name="Jerald L Thomas Jr" userId="57f7d419-56b1-4762-af87-21f1d847f8fa" providerId="ADAL" clId="{0E6DCD33-CF4C-46F8-A0FD-DA1B44FF42D6}" dt="2023-12-06T22:32:37.039" v="443"/>
          <ac:spMkLst>
            <pc:docMk/>
            <pc:sldMk cId="1178803412" sldId="263"/>
            <ac:spMk id="4" creationId="{9B09854D-D615-1A1F-4C66-33066AB55A94}"/>
          </ac:spMkLst>
        </pc:spChg>
        <pc:picChg chg="add mod">
          <ac:chgData name="Jerald L Thomas Jr" userId="57f7d419-56b1-4762-af87-21f1d847f8fa" providerId="ADAL" clId="{0E6DCD33-CF4C-46F8-A0FD-DA1B44FF42D6}" dt="2023-12-06T22:32:38.869" v="444" actId="27614"/>
          <ac:picMkLst>
            <pc:docMk/>
            <pc:sldMk cId="1178803412" sldId="263"/>
            <ac:picMk id="6" creationId="{5F126588-B616-FA81-9520-2BE922811831}"/>
          </ac:picMkLst>
        </pc:picChg>
      </pc:sldChg>
      <pc:sldChg chg="modSp new mod">
        <pc:chgData name="Jerald L Thomas Jr" userId="57f7d419-56b1-4762-af87-21f1d847f8fa" providerId="ADAL" clId="{0E6DCD33-CF4C-46F8-A0FD-DA1B44FF42D6}" dt="2023-12-06T22:54:23.811" v="1086" actId="20577"/>
        <pc:sldMkLst>
          <pc:docMk/>
          <pc:sldMk cId="913702940" sldId="264"/>
        </pc:sldMkLst>
        <pc:spChg chg="mod">
          <ac:chgData name="Jerald L Thomas Jr" userId="57f7d419-56b1-4762-af87-21f1d847f8fa" providerId="ADAL" clId="{0E6DCD33-CF4C-46F8-A0FD-DA1B44FF42D6}" dt="2023-12-06T22:48:19.092" v="813" actId="20577"/>
          <ac:spMkLst>
            <pc:docMk/>
            <pc:sldMk cId="913702940" sldId="264"/>
            <ac:spMk id="2" creationId="{AE7676B8-CE59-B27D-4634-AC1860F61832}"/>
          </ac:spMkLst>
        </pc:spChg>
        <pc:spChg chg="mod">
          <ac:chgData name="Jerald L Thomas Jr" userId="57f7d419-56b1-4762-af87-21f1d847f8fa" providerId="ADAL" clId="{0E6DCD33-CF4C-46F8-A0FD-DA1B44FF42D6}" dt="2023-12-06T22:54:23.811" v="1086" actId="20577"/>
          <ac:spMkLst>
            <pc:docMk/>
            <pc:sldMk cId="913702940" sldId="264"/>
            <ac:spMk id="3" creationId="{E2F77AE6-8B64-9815-11F5-8511EFF3BE22}"/>
          </ac:spMkLst>
        </pc:spChg>
      </pc:sldChg>
      <pc:sldChg chg="new del">
        <pc:chgData name="Jerald L Thomas Jr" userId="57f7d419-56b1-4762-af87-21f1d847f8fa" providerId="ADAL" clId="{0E6DCD33-CF4C-46F8-A0FD-DA1B44FF42D6}" dt="2023-12-06T22:49:53.492" v="996" actId="47"/>
        <pc:sldMkLst>
          <pc:docMk/>
          <pc:sldMk cId="2438151001" sldId="265"/>
        </pc:sldMkLst>
      </pc:sldChg>
      <pc:sldChg chg="addSp delSp modSp new mod">
        <pc:chgData name="Jerald L Thomas Jr" userId="57f7d419-56b1-4762-af87-21f1d847f8fa" providerId="ADAL" clId="{0E6DCD33-CF4C-46F8-A0FD-DA1B44FF42D6}" dt="2023-12-06T23:49:30.062" v="1444" actId="20577"/>
        <pc:sldMkLst>
          <pc:docMk/>
          <pc:sldMk cId="3449095099" sldId="265"/>
        </pc:sldMkLst>
        <pc:spChg chg="mod">
          <ac:chgData name="Jerald L Thomas Jr" userId="57f7d419-56b1-4762-af87-21f1d847f8fa" providerId="ADAL" clId="{0E6DCD33-CF4C-46F8-A0FD-DA1B44FF42D6}" dt="2023-12-06T23:49:30.062" v="1444" actId="20577"/>
          <ac:spMkLst>
            <pc:docMk/>
            <pc:sldMk cId="3449095099" sldId="265"/>
            <ac:spMk id="2" creationId="{E12B9B10-1365-25FD-6936-71BC81A4CDE9}"/>
          </ac:spMkLst>
        </pc:spChg>
        <pc:spChg chg="mod">
          <ac:chgData name="Jerald L Thomas Jr" userId="57f7d419-56b1-4762-af87-21f1d847f8fa" providerId="ADAL" clId="{0E6DCD33-CF4C-46F8-A0FD-DA1B44FF42D6}" dt="2023-12-06T22:56:50.315" v="1439" actId="242"/>
          <ac:spMkLst>
            <pc:docMk/>
            <pc:sldMk cId="3449095099" sldId="265"/>
            <ac:spMk id="3" creationId="{E66C5DF3-DFA0-C4B5-3200-035280EB7B90}"/>
          </ac:spMkLst>
        </pc:spChg>
        <pc:spChg chg="del">
          <ac:chgData name="Jerald L Thomas Jr" userId="57f7d419-56b1-4762-af87-21f1d847f8fa" providerId="ADAL" clId="{0E6DCD33-CF4C-46F8-A0FD-DA1B44FF42D6}" dt="2023-12-06T22:51:04.867" v="998"/>
          <ac:spMkLst>
            <pc:docMk/>
            <pc:sldMk cId="3449095099" sldId="265"/>
            <ac:spMk id="4" creationId="{C2A2CC1B-5E3B-57BF-EF82-178B802103EC}"/>
          </ac:spMkLst>
        </pc:spChg>
        <pc:picChg chg="add mod">
          <ac:chgData name="Jerald L Thomas Jr" userId="57f7d419-56b1-4762-af87-21f1d847f8fa" providerId="ADAL" clId="{0E6DCD33-CF4C-46F8-A0FD-DA1B44FF42D6}" dt="2023-12-06T22:51:05.759" v="999" actId="27614"/>
          <ac:picMkLst>
            <pc:docMk/>
            <pc:sldMk cId="3449095099" sldId="265"/>
            <ac:picMk id="6" creationId="{811E33FB-8889-1885-CC63-95B75EB14141}"/>
          </ac:picMkLst>
        </pc:picChg>
      </pc:sldChg>
      <pc:sldChg chg="modSp new mod">
        <pc:chgData name="Jerald L Thomas Jr" userId="57f7d419-56b1-4762-af87-21f1d847f8fa" providerId="ADAL" clId="{0E6DCD33-CF4C-46F8-A0FD-DA1B44FF42D6}" dt="2023-12-06T23:58:54.435" v="1932" actId="20577"/>
        <pc:sldMkLst>
          <pc:docMk/>
          <pc:sldMk cId="895304843" sldId="266"/>
        </pc:sldMkLst>
        <pc:spChg chg="mod">
          <ac:chgData name="Jerald L Thomas Jr" userId="57f7d419-56b1-4762-af87-21f1d847f8fa" providerId="ADAL" clId="{0E6DCD33-CF4C-46F8-A0FD-DA1B44FF42D6}" dt="2023-12-06T23:50:45.734" v="1469" actId="20577"/>
          <ac:spMkLst>
            <pc:docMk/>
            <pc:sldMk cId="895304843" sldId="266"/>
            <ac:spMk id="2" creationId="{44345DF9-6F6C-DA52-0159-26D45C13744A}"/>
          </ac:spMkLst>
        </pc:spChg>
        <pc:spChg chg="mod">
          <ac:chgData name="Jerald L Thomas Jr" userId="57f7d419-56b1-4762-af87-21f1d847f8fa" providerId="ADAL" clId="{0E6DCD33-CF4C-46F8-A0FD-DA1B44FF42D6}" dt="2023-12-06T23:58:54.435" v="1932" actId="20577"/>
          <ac:spMkLst>
            <pc:docMk/>
            <pc:sldMk cId="895304843" sldId="266"/>
            <ac:spMk id="3" creationId="{E464B9DD-49B0-78F3-8F67-E3F9E0EC3D64}"/>
          </ac:spMkLst>
        </pc:spChg>
      </pc:sldChg>
      <pc:sldChg chg="addSp delSp modSp new mod">
        <pc:chgData name="Jerald L Thomas Jr" userId="57f7d419-56b1-4762-af87-21f1d847f8fa" providerId="ADAL" clId="{0E6DCD33-CF4C-46F8-A0FD-DA1B44FF42D6}" dt="2023-12-07T00:00:58.050" v="2052" actId="20577"/>
        <pc:sldMkLst>
          <pc:docMk/>
          <pc:sldMk cId="530120170" sldId="267"/>
        </pc:sldMkLst>
        <pc:spChg chg="mod">
          <ac:chgData name="Jerald L Thomas Jr" userId="57f7d419-56b1-4762-af87-21f1d847f8fa" providerId="ADAL" clId="{0E6DCD33-CF4C-46F8-A0FD-DA1B44FF42D6}" dt="2023-12-06T23:52:29.690" v="1689" actId="20577"/>
          <ac:spMkLst>
            <pc:docMk/>
            <pc:sldMk cId="530120170" sldId="267"/>
            <ac:spMk id="2" creationId="{945BC339-FE4C-619F-F21D-320DE0E70990}"/>
          </ac:spMkLst>
        </pc:spChg>
        <pc:spChg chg="mod">
          <ac:chgData name="Jerald L Thomas Jr" userId="57f7d419-56b1-4762-af87-21f1d847f8fa" providerId="ADAL" clId="{0E6DCD33-CF4C-46F8-A0FD-DA1B44FF42D6}" dt="2023-12-07T00:00:58.050" v="2052" actId="20577"/>
          <ac:spMkLst>
            <pc:docMk/>
            <pc:sldMk cId="530120170" sldId="267"/>
            <ac:spMk id="3" creationId="{0C760C52-0A92-BBF4-8F92-390000256C0E}"/>
          </ac:spMkLst>
        </pc:spChg>
        <pc:spChg chg="del">
          <ac:chgData name="Jerald L Thomas Jr" userId="57f7d419-56b1-4762-af87-21f1d847f8fa" providerId="ADAL" clId="{0E6DCD33-CF4C-46F8-A0FD-DA1B44FF42D6}" dt="2023-12-06T23:57:20.135" v="1734"/>
          <ac:spMkLst>
            <pc:docMk/>
            <pc:sldMk cId="530120170" sldId="267"/>
            <ac:spMk id="4" creationId="{DB9336E4-5021-8142-8FFC-DDB9FC3F9E19}"/>
          </ac:spMkLst>
        </pc:spChg>
        <pc:picChg chg="add mod">
          <ac:chgData name="Jerald L Thomas Jr" userId="57f7d419-56b1-4762-af87-21f1d847f8fa" providerId="ADAL" clId="{0E6DCD33-CF4C-46F8-A0FD-DA1B44FF42D6}" dt="2023-12-06T23:57:24.727" v="1735" actId="27614"/>
          <ac:picMkLst>
            <pc:docMk/>
            <pc:sldMk cId="530120170" sldId="267"/>
            <ac:picMk id="6" creationId="{B7529FE7-C652-D5EA-4F02-B0EAB86D204A}"/>
          </ac:picMkLst>
        </pc:picChg>
      </pc:sldChg>
      <pc:sldChg chg="modSp add mod">
        <pc:chgData name="Jerald L Thomas Jr" userId="57f7d419-56b1-4762-af87-21f1d847f8fa" providerId="ADAL" clId="{0E6DCD33-CF4C-46F8-A0FD-DA1B44FF42D6}" dt="2023-12-07T00:00:54.980" v="2050" actId="20577"/>
        <pc:sldMkLst>
          <pc:docMk/>
          <pc:sldMk cId="2539661970" sldId="268"/>
        </pc:sldMkLst>
        <pc:spChg chg="mod">
          <ac:chgData name="Jerald L Thomas Jr" userId="57f7d419-56b1-4762-af87-21f1d847f8fa" providerId="ADAL" clId="{0E6DCD33-CF4C-46F8-A0FD-DA1B44FF42D6}" dt="2023-12-06T23:58:03.955" v="1802" actId="20577"/>
          <ac:spMkLst>
            <pc:docMk/>
            <pc:sldMk cId="2539661970" sldId="268"/>
            <ac:spMk id="2" creationId="{945BC339-FE4C-619F-F21D-320DE0E70990}"/>
          </ac:spMkLst>
        </pc:spChg>
        <pc:spChg chg="mod">
          <ac:chgData name="Jerald L Thomas Jr" userId="57f7d419-56b1-4762-af87-21f1d847f8fa" providerId="ADAL" clId="{0E6DCD33-CF4C-46F8-A0FD-DA1B44FF42D6}" dt="2023-12-07T00:00:54.980" v="2050" actId="20577"/>
          <ac:spMkLst>
            <pc:docMk/>
            <pc:sldMk cId="2539661970" sldId="268"/>
            <ac:spMk id="3" creationId="{0C760C52-0A92-BBF4-8F92-390000256C0E}"/>
          </ac:spMkLst>
        </pc:spChg>
      </pc:sldChg>
      <pc:sldChg chg="modSp add mod">
        <pc:chgData name="Jerald L Thomas Jr" userId="57f7d419-56b1-4762-af87-21f1d847f8fa" providerId="ADAL" clId="{0E6DCD33-CF4C-46F8-A0FD-DA1B44FF42D6}" dt="2023-12-07T17:58:25.559" v="11161" actId="20577"/>
        <pc:sldMkLst>
          <pc:docMk/>
          <pc:sldMk cId="731115121" sldId="269"/>
        </pc:sldMkLst>
        <pc:spChg chg="mod">
          <ac:chgData name="Jerald L Thomas Jr" userId="57f7d419-56b1-4762-af87-21f1d847f8fa" providerId="ADAL" clId="{0E6DCD33-CF4C-46F8-A0FD-DA1B44FF42D6}" dt="2023-12-06T23:59:51.240" v="1996" actId="20577"/>
          <ac:spMkLst>
            <pc:docMk/>
            <pc:sldMk cId="731115121" sldId="269"/>
            <ac:spMk id="2" creationId="{945BC339-FE4C-619F-F21D-320DE0E70990}"/>
          </ac:spMkLst>
        </pc:spChg>
        <pc:spChg chg="mod">
          <ac:chgData name="Jerald L Thomas Jr" userId="57f7d419-56b1-4762-af87-21f1d847f8fa" providerId="ADAL" clId="{0E6DCD33-CF4C-46F8-A0FD-DA1B44FF42D6}" dt="2023-12-07T17:58:25.559" v="11161" actId="20577"/>
          <ac:spMkLst>
            <pc:docMk/>
            <pc:sldMk cId="731115121" sldId="269"/>
            <ac:spMk id="3" creationId="{0C760C52-0A92-BBF4-8F92-390000256C0E}"/>
          </ac:spMkLst>
        </pc:spChg>
      </pc:sldChg>
      <pc:sldChg chg="modSp new mod">
        <pc:chgData name="Jerald L Thomas Jr" userId="57f7d419-56b1-4762-af87-21f1d847f8fa" providerId="ADAL" clId="{0E6DCD33-CF4C-46F8-A0FD-DA1B44FF42D6}" dt="2023-12-07T00:06:17.047" v="2478" actId="242"/>
        <pc:sldMkLst>
          <pc:docMk/>
          <pc:sldMk cId="3096130855" sldId="270"/>
        </pc:sldMkLst>
        <pc:spChg chg="mod">
          <ac:chgData name="Jerald L Thomas Jr" userId="57f7d419-56b1-4762-af87-21f1d847f8fa" providerId="ADAL" clId="{0E6DCD33-CF4C-46F8-A0FD-DA1B44FF42D6}" dt="2023-12-07T00:03:01.097" v="2107" actId="20577"/>
          <ac:spMkLst>
            <pc:docMk/>
            <pc:sldMk cId="3096130855" sldId="270"/>
            <ac:spMk id="2" creationId="{BE879A5A-0679-A250-4F31-B5FE103615D5}"/>
          </ac:spMkLst>
        </pc:spChg>
        <pc:spChg chg="mod">
          <ac:chgData name="Jerald L Thomas Jr" userId="57f7d419-56b1-4762-af87-21f1d847f8fa" providerId="ADAL" clId="{0E6DCD33-CF4C-46F8-A0FD-DA1B44FF42D6}" dt="2023-12-07T00:06:17.047" v="2478" actId="242"/>
          <ac:spMkLst>
            <pc:docMk/>
            <pc:sldMk cId="3096130855" sldId="270"/>
            <ac:spMk id="3" creationId="{81FB331E-3278-3E00-941F-68D5958ECCD5}"/>
          </ac:spMkLst>
        </pc:spChg>
      </pc:sldChg>
      <pc:sldChg chg="modSp new mod">
        <pc:chgData name="Jerald L Thomas Jr" userId="57f7d419-56b1-4762-af87-21f1d847f8fa" providerId="ADAL" clId="{0E6DCD33-CF4C-46F8-A0FD-DA1B44FF42D6}" dt="2023-12-07T00:10:32.701" v="2871" actId="20577"/>
        <pc:sldMkLst>
          <pc:docMk/>
          <pc:sldMk cId="315797266" sldId="271"/>
        </pc:sldMkLst>
        <pc:spChg chg="mod">
          <ac:chgData name="Jerald L Thomas Jr" userId="57f7d419-56b1-4762-af87-21f1d847f8fa" providerId="ADAL" clId="{0E6DCD33-CF4C-46F8-A0FD-DA1B44FF42D6}" dt="2023-12-07T00:10:32.701" v="2871" actId="20577"/>
          <ac:spMkLst>
            <pc:docMk/>
            <pc:sldMk cId="315797266" sldId="271"/>
            <ac:spMk id="2" creationId="{63A76D66-BAD7-6DA0-5C3B-2B60A500735E}"/>
          </ac:spMkLst>
        </pc:spChg>
        <pc:spChg chg="mod">
          <ac:chgData name="Jerald L Thomas Jr" userId="57f7d419-56b1-4762-af87-21f1d847f8fa" providerId="ADAL" clId="{0E6DCD33-CF4C-46F8-A0FD-DA1B44FF42D6}" dt="2023-12-07T00:07:11.123" v="2516" actId="20577"/>
          <ac:spMkLst>
            <pc:docMk/>
            <pc:sldMk cId="315797266" sldId="271"/>
            <ac:spMk id="3" creationId="{8A2574E7-6170-7E08-CECE-86B58BC5CCEC}"/>
          </ac:spMkLst>
        </pc:spChg>
        <pc:spChg chg="mod">
          <ac:chgData name="Jerald L Thomas Jr" userId="57f7d419-56b1-4762-af87-21f1d847f8fa" providerId="ADAL" clId="{0E6DCD33-CF4C-46F8-A0FD-DA1B44FF42D6}" dt="2023-12-07T00:08:51.528" v="2763" actId="20577"/>
          <ac:spMkLst>
            <pc:docMk/>
            <pc:sldMk cId="315797266" sldId="271"/>
            <ac:spMk id="4" creationId="{B88B0370-8A1F-868F-E161-06E35FF1CC99}"/>
          </ac:spMkLst>
        </pc:spChg>
        <pc:spChg chg="mod">
          <ac:chgData name="Jerald L Thomas Jr" userId="57f7d419-56b1-4762-af87-21f1d847f8fa" providerId="ADAL" clId="{0E6DCD33-CF4C-46F8-A0FD-DA1B44FF42D6}" dt="2023-12-07T00:07:15.911" v="2535" actId="20577"/>
          <ac:spMkLst>
            <pc:docMk/>
            <pc:sldMk cId="315797266" sldId="271"/>
            <ac:spMk id="5" creationId="{1C2A00DC-DF1C-2B5A-2549-159ACEF3F3F1}"/>
          </ac:spMkLst>
        </pc:spChg>
        <pc:spChg chg="mod">
          <ac:chgData name="Jerald L Thomas Jr" userId="57f7d419-56b1-4762-af87-21f1d847f8fa" providerId="ADAL" clId="{0E6DCD33-CF4C-46F8-A0FD-DA1B44FF42D6}" dt="2023-12-07T00:10:20.577" v="2862" actId="242"/>
          <ac:spMkLst>
            <pc:docMk/>
            <pc:sldMk cId="315797266" sldId="271"/>
            <ac:spMk id="6" creationId="{082B6F82-22B5-D1A8-292F-CCA54157805A}"/>
          </ac:spMkLst>
        </pc:spChg>
      </pc:sldChg>
      <pc:sldChg chg="modSp new del mod">
        <pc:chgData name="Jerald L Thomas Jr" userId="57f7d419-56b1-4762-af87-21f1d847f8fa" providerId="ADAL" clId="{0E6DCD33-CF4C-46F8-A0FD-DA1B44FF42D6}" dt="2023-12-07T00:11:50.515" v="2894" actId="47"/>
        <pc:sldMkLst>
          <pc:docMk/>
          <pc:sldMk cId="270285534" sldId="272"/>
        </pc:sldMkLst>
        <pc:spChg chg="mod">
          <ac:chgData name="Jerald L Thomas Jr" userId="57f7d419-56b1-4762-af87-21f1d847f8fa" providerId="ADAL" clId="{0E6DCD33-CF4C-46F8-A0FD-DA1B44FF42D6}" dt="2023-12-07T00:10:55.886" v="2893" actId="20577"/>
          <ac:spMkLst>
            <pc:docMk/>
            <pc:sldMk cId="270285534" sldId="272"/>
            <ac:spMk id="2" creationId="{D88081BE-2869-9A97-6137-3B67ABC8EF2D}"/>
          </ac:spMkLst>
        </pc:spChg>
      </pc:sldChg>
      <pc:sldChg chg="modSp new del mod">
        <pc:chgData name="Jerald L Thomas Jr" userId="57f7d419-56b1-4762-af87-21f1d847f8fa" providerId="ADAL" clId="{0E6DCD33-CF4C-46F8-A0FD-DA1B44FF42D6}" dt="2023-12-07T00:12:15.566" v="2938" actId="47"/>
        <pc:sldMkLst>
          <pc:docMk/>
          <pc:sldMk cId="522337207" sldId="272"/>
        </pc:sldMkLst>
        <pc:spChg chg="mod">
          <ac:chgData name="Jerald L Thomas Jr" userId="57f7d419-56b1-4762-af87-21f1d847f8fa" providerId="ADAL" clId="{0E6DCD33-CF4C-46F8-A0FD-DA1B44FF42D6}" dt="2023-12-07T00:12:08.510" v="2937" actId="20577"/>
          <ac:spMkLst>
            <pc:docMk/>
            <pc:sldMk cId="522337207" sldId="272"/>
            <ac:spMk id="2" creationId="{23B01513-1E47-F5AF-1693-DB8EE6C97656}"/>
          </ac:spMkLst>
        </pc:spChg>
      </pc:sldChg>
      <pc:sldChg chg="addSp delSp modSp new mod">
        <pc:chgData name="Jerald L Thomas Jr" userId="57f7d419-56b1-4762-af87-21f1d847f8fa" providerId="ADAL" clId="{0E6DCD33-CF4C-46F8-A0FD-DA1B44FF42D6}" dt="2023-12-07T00:16:14.457" v="3307" actId="242"/>
        <pc:sldMkLst>
          <pc:docMk/>
          <pc:sldMk cId="2178659042" sldId="272"/>
        </pc:sldMkLst>
        <pc:spChg chg="mod">
          <ac:chgData name="Jerald L Thomas Jr" userId="57f7d419-56b1-4762-af87-21f1d847f8fa" providerId="ADAL" clId="{0E6DCD33-CF4C-46F8-A0FD-DA1B44FF42D6}" dt="2023-12-07T00:12:34.250" v="2960" actId="20577"/>
          <ac:spMkLst>
            <pc:docMk/>
            <pc:sldMk cId="2178659042" sldId="272"/>
            <ac:spMk id="2" creationId="{5A1D818B-C1D3-6F28-3E38-08E08BC39F90}"/>
          </ac:spMkLst>
        </pc:spChg>
        <pc:spChg chg="mod">
          <ac:chgData name="Jerald L Thomas Jr" userId="57f7d419-56b1-4762-af87-21f1d847f8fa" providerId="ADAL" clId="{0E6DCD33-CF4C-46F8-A0FD-DA1B44FF42D6}" dt="2023-12-07T00:16:14.457" v="3307" actId="242"/>
          <ac:spMkLst>
            <pc:docMk/>
            <pc:sldMk cId="2178659042" sldId="272"/>
            <ac:spMk id="3" creationId="{FF0F486F-D501-C2AA-EC8A-63FA2AD4A5A6}"/>
          </ac:spMkLst>
        </pc:spChg>
        <pc:spChg chg="del">
          <ac:chgData name="Jerald L Thomas Jr" userId="57f7d419-56b1-4762-af87-21f1d847f8fa" providerId="ADAL" clId="{0E6DCD33-CF4C-46F8-A0FD-DA1B44FF42D6}" dt="2023-12-07T00:13:54.641" v="2961"/>
          <ac:spMkLst>
            <pc:docMk/>
            <pc:sldMk cId="2178659042" sldId="272"/>
            <ac:spMk id="4" creationId="{618F0B30-BB01-8F79-6155-A9897F3C71E3}"/>
          </ac:spMkLst>
        </pc:spChg>
        <pc:picChg chg="add mod">
          <ac:chgData name="Jerald L Thomas Jr" userId="57f7d419-56b1-4762-af87-21f1d847f8fa" providerId="ADAL" clId="{0E6DCD33-CF4C-46F8-A0FD-DA1B44FF42D6}" dt="2023-12-07T00:13:57.141" v="2962" actId="27614"/>
          <ac:picMkLst>
            <pc:docMk/>
            <pc:sldMk cId="2178659042" sldId="272"/>
            <ac:picMk id="6" creationId="{026BBACA-7CEF-CE44-5E5D-43C6DD373A14}"/>
          </ac:picMkLst>
        </pc:picChg>
      </pc:sldChg>
      <pc:sldChg chg="modSp new mod">
        <pc:chgData name="Jerald L Thomas Jr" userId="57f7d419-56b1-4762-af87-21f1d847f8fa" providerId="ADAL" clId="{0E6DCD33-CF4C-46F8-A0FD-DA1B44FF42D6}" dt="2023-12-07T00:20:31.330" v="3659" actId="242"/>
        <pc:sldMkLst>
          <pc:docMk/>
          <pc:sldMk cId="3671192896" sldId="273"/>
        </pc:sldMkLst>
        <pc:spChg chg="mod">
          <ac:chgData name="Jerald L Thomas Jr" userId="57f7d419-56b1-4762-af87-21f1d847f8fa" providerId="ADAL" clId="{0E6DCD33-CF4C-46F8-A0FD-DA1B44FF42D6}" dt="2023-12-07T00:17:28.404" v="3328" actId="20577"/>
          <ac:spMkLst>
            <pc:docMk/>
            <pc:sldMk cId="3671192896" sldId="273"/>
            <ac:spMk id="2" creationId="{1D147E1D-F457-4C1F-274F-2784CAB87791}"/>
          </ac:spMkLst>
        </pc:spChg>
        <pc:spChg chg="mod">
          <ac:chgData name="Jerald L Thomas Jr" userId="57f7d419-56b1-4762-af87-21f1d847f8fa" providerId="ADAL" clId="{0E6DCD33-CF4C-46F8-A0FD-DA1B44FF42D6}" dt="2023-12-07T00:20:31.330" v="3659" actId="242"/>
          <ac:spMkLst>
            <pc:docMk/>
            <pc:sldMk cId="3671192896" sldId="273"/>
            <ac:spMk id="3" creationId="{FE3B504C-32D5-9C6D-FE94-DEC73CDF59E2}"/>
          </ac:spMkLst>
        </pc:spChg>
      </pc:sldChg>
      <pc:sldChg chg="addSp delSp modSp new mod">
        <pc:chgData name="Jerald L Thomas Jr" userId="57f7d419-56b1-4762-af87-21f1d847f8fa" providerId="ADAL" clId="{0E6DCD33-CF4C-46F8-A0FD-DA1B44FF42D6}" dt="2023-12-07T00:26:10.656" v="4220" actId="242"/>
        <pc:sldMkLst>
          <pc:docMk/>
          <pc:sldMk cId="1113178443" sldId="274"/>
        </pc:sldMkLst>
        <pc:spChg chg="mod">
          <ac:chgData name="Jerald L Thomas Jr" userId="57f7d419-56b1-4762-af87-21f1d847f8fa" providerId="ADAL" clId="{0E6DCD33-CF4C-46F8-A0FD-DA1B44FF42D6}" dt="2023-12-07T00:21:53.071" v="3678" actId="20577"/>
          <ac:spMkLst>
            <pc:docMk/>
            <pc:sldMk cId="1113178443" sldId="274"/>
            <ac:spMk id="2" creationId="{30DBAADC-5956-9236-0BCE-0B9160687AB6}"/>
          </ac:spMkLst>
        </pc:spChg>
        <pc:spChg chg="mod">
          <ac:chgData name="Jerald L Thomas Jr" userId="57f7d419-56b1-4762-af87-21f1d847f8fa" providerId="ADAL" clId="{0E6DCD33-CF4C-46F8-A0FD-DA1B44FF42D6}" dt="2023-12-07T00:26:10.656" v="4220" actId="242"/>
          <ac:spMkLst>
            <pc:docMk/>
            <pc:sldMk cId="1113178443" sldId="274"/>
            <ac:spMk id="3" creationId="{69A327D9-4FE6-C643-FD65-CA5B5442F662}"/>
          </ac:spMkLst>
        </pc:spChg>
        <pc:spChg chg="del">
          <ac:chgData name="Jerald L Thomas Jr" userId="57f7d419-56b1-4762-af87-21f1d847f8fa" providerId="ADAL" clId="{0E6DCD33-CF4C-46F8-A0FD-DA1B44FF42D6}" dt="2023-12-07T00:24:23.397" v="3861" actId="22"/>
          <ac:spMkLst>
            <pc:docMk/>
            <pc:sldMk cId="1113178443" sldId="274"/>
            <ac:spMk id="4" creationId="{3709D8D1-CBDB-260B-7C29-77E5E85A407B}"/>
          </ac:spMkLst>
        </pc:spChg>
        <pc:picChg chg="add mod ord">
          <ac:chgData name="Jerald L Thomas Jr" userId="57f7d419-56b1-4762-af87-21f1d847f8fa" providerId="ADAL" clId="{0E6DCD33-CF4C-46F8-A0FD-DA1B44FF42D6}" dt="2023-12-07T00:24:23.397" v="3861" actId="22"/>
          <ac:picMkLst>
            <pc:docMk/>
            <pc:sldMk cId="1113178443" sldId="274"/>
            <ac:picMk id="6" creationId="{56338F9A-7695-C057-100D-B013AFA0DF15}"/>
          </ac:picMkLst>
        </pc:picChg>
      </pc:sldChg>
      <pc:sldChg chg="modSp add mod">
        <pc:chgData name="Jerald L Thomas Jr" userId="57f7d419-56b1-4762-af87-21f1d847f8fa" providerId="ADAL" clId="{0E6DCD33-CF4C-46F8-A0FD-DA1B44FF42D6}" dt="2023-12-07T00:26:14.358" v="4221" actId="242"/>
        <pc:sldMkLst>
          <pc:docMk/>
          <pc:sldMk cId="3774507965" sldId="275"/>
        </pc:sldMkLst>
        <pc:spChg chg="mod">
          <ac:chgData name="Jerald L Thomas Jr" userId="57f7d419-56b1-4762-af87-21f1d847f8fa" providerId="ADAL" clId="{0E6DCD33-CF4C-46F8-A0FD-DA1B44FF42D6}" dt="2023-12-07T00:26:14.358" v="4221" actId="242"/>
          <ac:spMkLst>
            <pc:docMk/>
            <pc:sldMk cId="3774507965" sldId="275"/>
            <ac:spMk id="3" creationId="{69A327D9-4FE6-C643-FD65-CA5B5442F662}"/>
          </ac:spMkLst>
        </pc:spChg>
      </pc:sldChg>
      <pc:sldChg chg="modSp new mod">
        <pc:chgData name="Jerald L Thomas Jr" userId="57f7d419-56b1-4762-af87-21f1d847f8fa" providerId="ADAL" clId="{0E6DCD33-CF4C-46F8-A0FD-DA1B44FF42D6}" dt="2023-12-07T00:33:08.424" v="4823" actId="20577"/>
        <pc:sldMkLst>
          <pc:docMk/>
          <pc:sldMk cId="3136934213" sldId="276"/>
        </pc:sldMkLst>
        <pc:spChg chg="mod">
          <ac:chgData name="Jerald L Thomas Jr" userId="57f7d419-56b1-4762-af87-21f1d847f8fa" providerId="ADAL" clId="{0E6DCD33-CF4C-46F8-A0FD-DA1B44FF42D6}" dt="2023-12-07T00:27:06.536" v="4247" actId="20577"/>
          <ac:spMkLst>
            <pc:docMk/>
            <pc:sldMk cId="3136934213" sldId="276"/>
            <ac:spMk id="2" creationId="{C3BA93EE-1620-2DAE-0091-369D41E66217}"/>
          </ac:spMkLst>
        </pc:spChg>
        <pc:spChg chg="mod">
          <ac:chgData name="Jerald L Thomas Jr" userId="57f7d419-56b1-4762-af87-21f1d847f8fa" providerId="ADAL" clId="{0E6DCD33-CF4C-46F8-A0FD-DA1B44FF42D6}" dt="2023-12-07T00:33:08.424" v="4823" actId="20577"/>
          <ac:spMkLst>
            <pc:docMk/>
            <pc:sldMk cId="3136934213" sldId="276"/>
            <ac:spMk id="3" creationId="{8F3FCD3E-C51D-BB75-0F96-C2B9E47F36E7}"/>
          </ac:spMkLst>
        </pc:spChg>
      </pc:sldChg>
      <pc:sldChg chg="modSp new mod">
        <pc:chgData name="Jerald L Thomas Jr" userId="57f7d419-56b1-4762-af87-21f1d847f8fa" providerId="ADAL" clId="{0E6DCD33-CF4C-46F8-A0FD-DA1B44FF42D6}" dt="2023-12-07T00:39:01.533" v="5436" actId="403"/>
        <pc:sldMkLst>
          <pc:docMk/>
          <pc:sldMk cId="4162318786" sldId="277"/>
        </pc:sldMkLst>
        <pc:spChg chg="mod">
          <ac:chgData name="Jerald L Thomas Jr" userId="57f7d419-56b1-4762-af87-21f1d847f8fa" providerId="ADAL" clId="{0E6DCD33-CF4C-46F8-A0FD-DA1B44FF42D6}" dt="2023-12-07T00:33:16.904" v="4849" actId="20577"/>
          <ac:spMkLst>
            <pc:docMk/>
            <pc:sldMk cId="4162318786" sldId="277"/>
            <ac:spMk id="2" creationId="{8749A6C3-55FC-0B5A-8A5E-3F583DD73932}"/>
          </ac:spMkLst>
        </pc:spChg>
        <pc:spChg chg="mod">
          <ac:chgData name="Jerald L Thomas Jr" userId="57f7d419-56b1-4762-af87-21f1d847f8fa" providerId="ADAL" clId="{0E6DCD33-CF4C-46F8-A0FD-DA1B44FF42D6}" dt="2023-12-07T00:39:01.533" v="5436" actId="403"/>
          <ac:spMkLst>
            <pc:docMk/>
            <pc:sldMk cId="4162318786" sldId="277"/>
            <ac:spMk id="3" creationId="{D4A397D8-A439-8B9C-FB46-E6FB22C93A67}"/>
          </ac:spMkLst>
        </pc:spChg>
      </pc:sldChg>
      <pc:sldChg chg="modSp new mod">
        <pc:chgData name="Jerald L Thomas Jr" userId="57f7d419-56b1-4762-af87-21f1d847f8fa" providerId="ADAL" clId="{0E6DCD33-CF4C-46F8-A0FD-DA1B44FF42D6}" dt="2023-12-07T00:40:23.791" v="5463" actId="20577"/>
        <pc:sldMkLst>
          <pc:docMk/>
          <pc:sldMk cId="1553061119" sldId="278"/>
        </pc:sldMkLst>
        <pc:spChg chg="mod">
          <ac:chgData name="Jerald L Thomas Jr" userId="57f7d419-56b1-4762-af87-21f1d847f8fa" providerId="ADAL" clId="{0E6DCD33-CF4C-46F8-A0FD-DA1B44FF42D6}" dt="2023-12-07T00:40:23.791" v="5463" actId="20577"/>
          <ac:spMkLst>
            <pc:docMk/>
            <pc:sldMk cId="1553061119" sldId="278"/>
            <ac:spMk id="2" creationId="{B9201E3B-7381-06F4-5B6B-3540139DCE73}"/>
          </ac:spMkLst>
        </pc:spChg>
      </pc:sldChg>
      <pc:sldChg chg="modSp new mod">
        <pc:chgData name="Jerald L Thomas Jr" userId="57f7d419-56b1-4762-af87-21f1d847f8fa" providerId="ADAL" clId="{0E6DCD33-CF4C-46F8-A0FD-DA1B44FF42D6}" dt="2023-12-07T00:40:44.413" v="5479" actId="20577"/>
        <pc:sldMkLst>
          <pc:docMk/>
          <pc:sldMk cId="1292846283" sldId="279"/>
        </pc:sldMkLst>
        <pc:spChg chg="mod">
          <ac:chgData name="Jerald L Thomas Jr" userId="57f7d419-56b1-4762-af87-21f1d847f8fa" providerId="ADAL" clId="{0E6DCD33-CF4C-46F8-A0FD-DA1B44FF42D6}" dt="2023-12-07T00:40:44.413" v="5479" actId="20577"/>
          <ac:spMkLst>
            <pc:docMk/>
            <pc:sldMk cId="1292846283" sldId="279"/>
            <ac:spMk id="2" creationId="{75FC6162-A810-0E1A-78EC-FC30F318009D}"/>
          </ac:spMkLst>
        </pc:spChg>
      </pc:sldChg>
      <pc:sldChg chg="modSp new mod">
        <pc:chgData name="Jerald L Thomas Jr" userId="57f7d419-56b1-4762-af87-21f1d847f8fa" providerId="ADAL" clId="{0E6DCD33-CF4C-46F8-A0FD-DA1B44FF42D6}" dt="2023-12-07T02:56:43.998" v="6099" actId="242"/>
        <pc:sldMkLst>
          <pc:docMk/>
          <pc:sldMk cId="3666907744" sldId="280"/>
        </pc:sldMkLst>
        <pc:spChg chg="mod">
          <ac:chgData name="Jerald L Thomas Jr" userId="57f7d419-56b1-4762-af87-21f1d847f8fa" providerId="ADAL" clId="{0E6DCD33-CF4C-46F8-A0FD-DA1B44FF42D6}" dt="2023-12-07T00:42:34.971" v="5626" actId="20577"/>
          <ac:spMkLst>
            <pc:docMk/>
            <pc:sldMk cId="3666907744" sldId="280"/>
            <ac:spMk id="2" creationId="{5E59C48B-74DB-8B42-7F33-1D3C5E4B9080}"/>
          </ac:spMkLst>
        </pc:spChg>
        <pc:spChg chg="mod">
          <ac:chgData name="Jerald L Thomas Jr" userId="57f7d419-56b1-4762-af87-21f1d847f8fa" providerId="ADAL" clId="{0E6DCD33-CF4C-46F8-A0FD-DA1B44FF42D6}" dt="2023-12-07T02:56:43.998" v="6099" actId="242"/>
          <ac:spMkLst>
            <pc:docMk/>
            <pc:sldMk cId="3666907744" sldId="280"/>
            <ac:spMk id="3" creationId="{CAA36A4D-443B-F3E9-F6A8-327A1A9990C6}"/>
          </ac:spMkLst>
        </pc:spChg>
      </pc:sldChg>
      <pc:sldChg chg="modSp new mod">
        <pc:chgData name="Jerald L Thomas Jr" userId="57f7d419-56b1-4762-af87-21f1d847f8fa" providerId="ADAL" clId="{0E6DCD33-CF4C-46F8-A0FD-DA1B44FF42D6}" dt="2023-12-07T03:04:50.145" v="6663" actId="20577"/>
        <pc:sldMkLst>
          <pc:docMk/>
          <pc:sldMk cId="3584698434" sldId="281"/>
        </pc:sldMkLst>
        <pc:spChg chg="mod">
          <ac:chgData name="Jerald L Thomas Jr" userId="57f7d419-56b1-4762-af87-21f1d847f8fa" providerId="ADAL" clId="{0E6DCD33-CF4C-46F8-A0FD-DA1B44FF42D6}" dt="2023-12-07T02:57:00.034" v="6122" actId="20577"/>
          <ac:spMkLst>
            <pc:docMk/>
            <pc:sldMk cId="3584698434" sldId="281"/>
            <ac:spMk id="2" creationId="{3F018ABD-E2C7-954F-83B1-B0673B5E8BE2}"/>
          </ac:spMkLst>
        </pc:spChg>
        <pc:spChg chg="mod">
          <ac:chgData name="Jerald L Thomas Jr" userId="57f7d419-56b1-4762-af87-21f1d847f8fa" providerId="ADAL" clId="{0E6DCD33-CF4C-46F8-A0FD-DA1B44FF42D6}" dt="2023-12-07T03:04:50.145" v="6663" actId="20577"/>
          <ac:spMkLst>
            <pc:docMk/>
            <pc:sldMk cId="3584698434" sldId="281"/>
            <ac:spMk id="3" creationId="{A6073704-17C6-9BC4-5085-C2E8707AD9D6}"/>
          </ac:spMkLst>
        </pc:spChg>
      </pc:sldChg>
      <pc:sldChg chg="modSp new mod">
        <pc:chgData name="Jerald L Thomas Jr" userId="57f7d419-56b1-4762-af87-21f1d847f8fa" providerId="ADAL" clId="{0E6DCD33-CF4C-46F8-A0FD-DA1B44FF42D6}" dt="2023-12-07T03:08:13.608" v="7154" actId="20577"/>
        <pc:sldMkLst>
          <pc:docMk/>
          <pc:sldMk cId="1100253259" sldId="282"/>
        </pc:sldMkLst>
        <pc:spChg chg="mod">
          <ac:chgData name="Jerald L Thomas Jr" userId="57f7d419-56b1-4762-af87-21f1d847f8fa" providerId="ADAL" clId="{0E6DCD33-CF4C-46F8-A0FD-DA1B44FF42D6}" dt="2023-12-07T03:08:13.608" v="7154" actId="20577"/>
          <ac:spMkLst>
            <pc:docMk/>
            <pc:sldMk cId="1100253259" sldId="282"/>
            <ac:spMk id="2" creationId="{53942243-931C-8EB6-4AEC-46956E17B6AC}"/>
          </ac:spMkLst>
        </pc:spChg>
        <pc:spChg chg="mod">
          <ac:chgData name="Jerald L Thomas Jr" userId="57f7d419-56b1-4762-af87-21f1d847f8fa" providerId="ADAL" clId="{0E6DCD33-CF4C-46F8-A0FD-DA1B44FF42D6}" dt="2023-12-07T03:07:58.001" v="7140" actId="20577"/>
          <ac:spMkLst>
            <pc:docMk/>
            <pc:sldMk cId="1100253259" sldId="282"/>
            <ac:spMk id="3" creationId="{96693BA4-F17B-1561-53A1-F78C907D7151}"/>
          </ac:spMkLst>
        </pc:spChg>
      </pc:sldChg>
      <pc:sldChg chg="modSp new mod">
        <pc:chgData name="Jerald L Thomas Jr" userId="57f7d419-56b1-4762-af87-21f1d847f8fa" providerId="ADAL" clId="{0E6DCD33-CF4C-46F8-A0FD-DA1B44FF42D6}" dt="2023-12-07T03:08:56.894" v="7173" actId="20577"/>
        <pc:sldMkLst>
          <pc:docMk/>
          <pc:sldMk cId="420995112" sldId="283"/>
        </pc:sldMkLst>
        <pc:spChg chg="mod">
          <ac:chgData name="Jerald L Thomas Jr" userId="57f7d419-56b1-4762-af87-21f1d847f8fa" providerId="ADAL" clId="{0E6DCD33-CF4C-46F8-A0FD-DA1B44FF42D6}" dt="2023-12-07T03:08:56.894" v="7173" actId="20577"/>
          <ac:spMkLst>
            <pc:docMk/>
            <pc:sldMk cId="420995112" sldId="283"/>
            <ac:spMk id="2" creationId="{877572C9-E7A3-5305-5A70-4B9AF8D7E3C5}"/>
          </ac:spMkLst>
        </pc:spChg>
      </pc:sldChg>
      <pc:sldChg chg="modSp new mod">
        <pc:chgData name="Jerald L Thomas Jr" userId="57f7d419-56b1-4762-af87-21f1d847f8fa" providerId="ADAL" clId="{0E6DCD33-CF4C-46F8-A0FD-DA1B44FF42D6}" dt="2023-12-07T03:11:34.776" v="7564" actId="242"/>
        <pc:sldMkLst>
          <pc:docMk/>
          <pc:sldMk cId="4267681733" sldId="284"/>
        </pc:sldMkLst>
        <pc:spChg chg="mod">
          <ac:chgData name="Jerald L Thomas Jr" userId="57f7d419-56b1-4762-af87-21f1d847f8fa" providerId="ADAL" clId="{0E6DCD33-CF4C-46F8-A0FD-DA1B44FF42D6}" dt="2023-12-07T03:09:08.987" v="7190" actId="20577"/>
          <ac:spMkLst>
            <pc:docMk/>
            <pc:sldMk cId="4267681733" sldId="284"/>
            <ac:spMk id="2" creationId="{53A97B05-D73D-16DA-375F-AEB1ACF54DE4}"/>
          </ac:spMkLst>
        </pc:spChg>
        <pc:spChg chg="mod">
          <ac:chgData name="Jerald L Thomas Jr" userId="57f7d419-56b1-4762-af87-21f1d847f8fa" providerId="ADAL" clId="{0E6DCD33-CF4C-46F8-A0FD-DA1B44FF42D6}" dt="2023-12-07T03:11:34.776" v="7564" actId="242"/>
          <ac:spMkLst>
            <pc:docMk/>
            <pc:sldMk cId="4267681733" sldId="284"/>
            <ac:spMk id="3" creationId="{4820DCC6-9071-BD49-ACF9-616A019597B8}"/>
          </ac:spMkLst>
        </pc:spChg>
      </pc:sldChg>
      <pc:sldChg chg="modSp new mod">
        <pc:chgData name="Jerald L Thomas Jr" userId="57f7d419-56b1-4762-af87-21f1d847f8fa" providerId="ADAL" clId="{0E6DCD33-CF4C-46F8-A0FD-DA1B44FF42D6}" dt="2023-12-07T03:25:39.207" v="8043" actId="242"/>
        <pc:sldMkLst>
          <pc:docMk/>
          <pc:sldMk cId="35248578" sldId="285"/>
        </pc:sldMkLst>
        <pc:spChg chg="mod">
          <ac:chgData name="Jerald L Thomas Jr" userId="57f7d419-56b1-4762-af87-21f1d847f8fa" providerId="ADAL" clId="{0E6DCD33-CF4C-46F8-A0FD-DA1B44FF42D6}" dt="2023-12-07T03:18:13.718" v="7588" actId="20577"/>
          <ac:spMkLst>
            <pc:docMk/>
            <pc:sldMk cId="35248578" sldId="285"/>
            <ac:spMk id="2" creationId="{BA9A106A-3635-8C74-3FB5-60377399FDDA}"/>
          </ac:spMkLst>
        </pc:spChg>
        <pc:spChg chg="mod">
          <ac:chgData name="Jerald L Thomas Jr" userId="57f7d419-56b1-4762-af87-21f1d847f8fa" providerId="ADAL" clId="{0E6DCD33-CF4C-46F8-A0FD-DA1B44FF42D6}" dt="2023-12-07T03:25:39.207" v="8043" actId="242"/>
          <ac:spMkLst>
            <pc:docMk/>
            <pc:sldMk cId="35248578" sldId="285"/>
            <ac:spMk id="3" creationId="{192C0CFB-151F-3E3D-558D-DDFDEF1774AF}"/>
          </ac:spMkLst>
        </pc:spChg>
      </pc:sldChg>
      <pc:sldChg chg="add">
        <pc:chgData name="Jerald L Thomas Jr" userId="57f7d419-56b1-4762-af87-21f1d847f8fa" providerId="ADAL" clId="{0E6DCD33-CF4C-46F8-A0FD-DA1B44FF42D6}" dt="2023-12-07T03:25:41.626" v="8044"/>
        <pc:sldMkLst>
          <pc:docMk/>
          <pc:sldMk cId="3193338911" sldId="286"/>
        </pc:sldMkLst>
      </pc:sldChg>
      <pc:sldChg chg="modSp new mod">
        <pc:chgData name="Jerald L Thomas Jr" userId="57f7d419-56b1-4762-af87-21f1d847f8fa" providerId="ADAL" clId="{0E6DCD33-CF4C-46F8-A0FD-DA1B44FF42D6}" dt="2023-12-07T03:33:49.837" v="8556" actId="242"/>
        <pc:sldMkLst>
          <pc:docMk/>
          <pc:sldMk cId="1856638117" sldId="287"/>
        </pc:sldMkLst>
        <pc:spChg chg="mod">
          <ac:chgData name="Jerald L Thomas Jr" userId="57f7d419-56b1-4762-af87-21f1d847f8fa" providerId="ADAL" clId="{0E6DCD33-CF4C-46F8-A0FD-DA1B44FF42D6}" dt="2023-12-07T03:26:57.540" v="8070" actId="20577"/>
          <ac:spMkLst>
            <pc:docMk/>
            <pc:sldMk cId="1856638117" sldId="287"/>
            <ac:spMk id="2" creationId="{1259723E-1CDC-5676-7001-0006BD79A042}"/>
          </ac:spMkLst>
        </pc:spChg>
        <pc:spChg chg="mod">
          <ac:chgData name="Jerald L Thomas Jr" userId="57f7d419-56b1-4762-af87-21f1d847f8fa" providerId="ADAL" clId="{0E6DCD33-CF4C-46F8-A0FD-DA1B44FF42D6}" dt="2023-12-07T03:33:49.837" v="8556" actId="242"/>
          <ac:spMkLst>
            <pc:docMk/>
            <pc:sldMk cId="1856638117" sldId="287"/>
            <ac:spMk id="3" creationId="{F7F58285-9207-3297-1FF4-CD7DEE343F33}"/>
          </ac:spMkLst>
        </pc:spChg>
      </pc:sldChg>
      <pc:sldChg chg="modSp add mod">
        <pc:chgData name="Jerald L Thomas Jr" userId="57f7d419-56b1-4762-af87-21f1d847f8fa" providerId="ADAL" clId="{0E6DCD33-CF4C-46F8-A0FD-DA1B44FF42D6}" dt="2023-12-07T03:37:09.446" v="8999" actId="27636"/>
        <pc:sldMkLst>
          <pc:docMk/>
          <pc:sldMk cId="2637015274" sldId="288"/>
        </pc:sldMkLst>
        <pc:spChg chg="mod">
          <ac:chgData name="Jerald L Thomas Jr" userId="57f7d419-56b1-4762-af87-21f1d847f8fa" providerId="ADAL" clId="{0E6DCD33-CF4C-46F8-A0FD-DA1B44FF42D6}" dt="2023-12-07T03:37:09.446" v="8999" actId="27636"/>
          <ac:spMkLst>
            <pc:docMk/>
            <pc:sldMk cId="2637015274" sldId="288"/>
            <ac:spMk id="3" creationId="{F7F58285-9207-3297-1FF4-CD7DEE343F33}"/>
          </ac:spMkLst>
        </pc:spChg>
      </pc:sldChg>
      <pc:sldChg chg="modSp new mod">
        <pc:chgData name="Jerald L Thomas Jr" userId="57f7d419-56b1-4762-af87-21f1d847f8fa" providerId="ADAL" clId="{0E6DCD33-CF4C-46F8-A0FD-DA1B44FF42D6}" dt="2023-12-07T03:38:41.855" v="9111" actId="20577"/>
        <pc:sldMkLst>
          <pc:docMk/>
          <pc:sldMk cId="1860667673" sldId="289"/>
        </pc:sldMkLst>
        <pc:spChg chg="mod">
          <ac:chgData name="Jerald L Thomas Jr" userId="57f7d419-56b1-4762-af87-21f1d847f8fa" providerId="ADAL" clId="{0E6DCD33-CF4C-46F8-A0FD-DA1B44FF42D6}" dt="2023-12-07T03:38:41.855" v="9111" actId="20577"/>
          <ac:spMkLst>
            <pc:docMk/>
            <pc:sldMk cId="1860667673" sldId="289"/>
            <ac:spMk id="2" creationId="{D1E17F6F-37A8-622B-320F-83B21BB99CE9}"/>
          </ac:spMkLst>
        </pc:spChg>
      </pc:sldChg>
      <pc:sldChg chg="modSp new mod">
        <pc:chgData name="Jerald L Thomas Jr" userId="57f7d419-56b1-4762-af87-21f1d847f8fa" providerId="ADAL" clId="{0E6DCD33-CF4C-46F8-A0FD-DA1B44FF42D6}" dt="2023-12-07T14:57:46.585" v="9422" actId="242"/>
        <pc:sldMkLst>
          <pc:docMk/>
          <pc:sldMk cId="1298566240" sldId="290"/>
        </pc:sldMkLst>
        <pc:spChg chg="mod">
          <ac:chgData name="Jerald L Thomas Jr" userId="57f7d419-56b1-4762-af87-21f1d847f8fa" providerId="ADAL" clId="{0E6DCD33-CF4C-46F8-A0FD-DA1B44FF42D6}" dt="2023-12-07T14:55:46.724" v="9144" actId="20577"/>
          <ac:spMkLst>
            <pc:docMk/>
            <pc:sldMk cId="1298566240" sldId="290"/>
            <ac:spMk id="2" creationId="{50757F01-9140-AFE8-0D4C-47105D2EA6FE}"/>
          </ac:spMkLst>
        </pc:spChg>
        <pc:spChg chg="mod">
          <ac:chgData name="Jerald L Thomas Jr" userId="57f7d419-56b1-4762-af87-21f1d847f8fa" providerId="ADAL" clId="{0E6DCD33-CF4C-46F8-A0FD-DA1B44FF42D6}" dt="2023-12-07T14:57:46.585" v="9422" actId="242"/>
          <ac:spMkLst>
            <pc:docMk/>
            <pc:sldMk cId="1298566240" sldId="290"/>
            <ac:spMk id="3" creationId="{D5C65403-01C4-7181-70E1-0899C976A44C}"/>
          </ac:spMkLst>
        </pc:spChg>
      </pc:sldChg>
      <pc:sldChg chg="modSp add mod">
        <pc:chgData name="Jerald L Thomas Jr" userId="57f7d419-56b1-4762-af87-21f1d847f8fa" providerId="ADAL" clId="{0E6DCD33-CF4C-46F8-A0FD-DA1B44FF42D6}" dt="2023-12-07T15:02:12.429" v="10080" actId="20577"/>
        <pc:sldMkLst>
          <pc:docMk/>
          <pc:sldMk cId="2913788499" sldId="291"/>
        </pc:sldMkLst>
        <pc:spChg chg="mod">
          <ac:chgData name="Jerald L Thomas Jr" userId="57f7d419-56b1-4762-af87-21f1d847f8fa" providerId="ADAL" clId="{0E6DCD33-CF4C-46F8-A0FD-DA1B44FF42D6}" dt="2023-12-07T14:57:58.638" v="9434" actId="20577"/>
          <ac:spMkLst>
            <pc:docMk/>
            <pc:sldMk cId="2913788499" sldId="291"/>
            <ac:spMk id="2" creationId="{50757F01-9140-AFE8-0D4C-47105D2EA6FE}"/>
          </ac:spMkLst>
        </pc:spChg>
        <pc:spChg chg="mod">
          <ac:chgData name="Jerald L Thomas Jr" userId="57f7d419-56b1-4762-af87-21f1d847f8fa" providerId="ADAL" clId="{0E6DCD33-CF4C-46F8-A0FD-DA1B44FF42D6}" dt="2023-12-07T15:02:12.429" v="10080" actId="20577"/>
          <ac:spMkLst>
            <pc:docMk/>
            <pc:sldMk cId="2913788499" sldId="291"/>
            <ac:spMk id="3" creationId="{D5C65403-01C4-7181-70E1-0899C976A44C}"/>
          </ac:spMkLst>
        </pc:spChg>
      </pc:sldChg>
      <pc:sldChg chg="modSp add mod">
        <pc:chgData name="Jerald L Thomas Jr" userId="57f7d419-56b1-4762-af87-21f1d847f8fa" providerId="ADAL" clId="{0E6DCD33-CF4C-46F8-A0FD-DA1B44FF42D6}" dt="2023-12-07T15:02:51.135" v="10190" actId="20577"/>
        <pc:sldMkLst>
          <pc:docMk/>
          <pc:sldMk cId="1834149633" sldId="292"/>
        </pc:sldMkLst>
        <pc:spChg chg="mod">
          <ac:chgData name="Jerald L Thomas Jr" userId="57f7d419-56b1-4762-af87-21f1d847f8fa" providerId="ADAL" clId="{0E6DCD33-CF4C-46F8-A0FD-DA1B44FF42D6}" dt="2023-12-07T15:02:51.135" v="10190" actId="20577"/>
          <ac:spMkLst>
            <pc:docMk/>
            <pc:sldMk cId="1834149633" sldId="292"/>
            <ac:spMk id="3" creationId="{D5C65403-01C4-7181-70E1-0899C976A44C}"/>
          </ac:spMkLst>
        </pc:spChg>
      </pc:sldChg>
      <pc:sldChg chg="modSp new mod">
        <pc:chgData name="Jerald L Thomas Jr" userId="57f7d419-56b1-4762-af87-21f1d847f8fa" providerId="ADAL" clId="{0E6DCD33-CF4C-46F8-A0FD-DA1B44FF42D6}" dt="2023-12-07T15:04:18.387" v="10388" actId="242"/>
        <pc:sldMkLst>
          <pc:docMk/>
          <pc:sldMk cId="4285351971" sldId="293"/>
        </pc:sldMkLst>
        <pc:spChg chg="mod">
          <ac:chgData name="Jerald L Thomas Jr" userId="57f7d419-56b1-4762-af87-21f1d847f8fa" providerId="ADAL" clId="{0E6DCD33-CF4C-46F8-A0FD-DA1B44FF42D6}" dt="2023-12-07T15:03:29.744" v="10218" actId="20577"/>
          <ac:spMkLst>
            <pc:docMk/>
            <pc:sldMk cId="4285351971" sldId="293"/>
            <ac:spMk id="2" creationId="{1FB032AB-6F6B-B58E-7B71-C94A52B26B35}"/>
          </ac:spMkLst>
        </pc:spChg>
        <pc:spChg chg="mod">
          <ac:chgData name="Jerald L Thomas Jr" userId="57f7d419-56b1-4762-af87-21f1d847f8fa" providerId="ADAL" clId="{0E6DCD33-CF4C-46F8-A0FD-DA1B44FF42D6}" dt="2023-12-07T15:04:18.387" v="10388" actId="242"/>
          <ac:spMkLst>
            <pc:docMk/>
            <pc:sldMk cId="4285351971" sldId="293"/>
            <ac:spMk id="3" creationId="{FF2090C7-CA57-B296-A80D-7D07877B0054}"/>
          </ac:spMkLst>
        </pc:spChg>
      </pc:sldChg>
      <pc:sldChg chg="modSp add mod">
        <pc:chgData name="Jerald L Thomas Jr" userId="57f7d419-56b1-4762-af87-21f1d847f8fa" providerId="ADAL" clId="{0E6DCD33-CF4C-46F8-A0FD-DA1B44FF42D6}" dt="2023-12-07T15:07:22.114" v="10642" actId="20577"/>
        <pc:sldMkLst>
          <pc:docMk/>
          <pc:sldMk cId="1719560265" sldId="294"/>
        </pc:sldMkLst>
        <pc:spChg chg="mod">
          <ac:chgData name="Jerald L Thomas Jr" userId="57f7d419-56b1-4762-af87-21f1d847f8fa" providerId="ADAL" clId="{0E6DCD33-CF4C-46F8-A0FD-DA1B44FF42D6}" dt="2023-12-07T15:06:16.765" v="10489" actId="20577"/>
          <ac:spMkLst>
            <pc:docMk/>
            <pc:sldMk cId="1719560265" sldId="294"/>
            <ac:spMk id="2" creationId="{1FB032AB-6F6B-B58E-7B71-C94A52B26B35}"/>
          </ac:spMkLst>
        </pc:spChg>
        <pc:spChg chg="mod">
          <ac:chgData name="Jerald L Thomas Jr" userId="57f7d419-56b1-4762-af87-21f1d847f8fa" providerId="ADAL" clId="{0E6DCD33-CF4C-46F8-A0FD-DA1B44FF42D6}" dt="2023-12-07T15:07:22.114" v="10642" actId="20577"/>
          <ac:spMkLst>
            <pc:docMk/>
            <pc:sldMk cId="1719560265" sldId="294"/>
            <ac:spMk id="3" creationId="{FF2090C7-CA57-B296-A80D-7D07877B00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82C9-4955-4C11-9190-B7B0B227017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2FC6-4882-4BD2-9441-C7D0E2FF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grayscl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FAD0E4-62FA-F84C-953A-1F218A5BE24F}"/>
              </a:ext>
            </a:extLst>
          </p:cNvPr>
          <p:cNvSpPr/>
          <p:nvPr userDrawn="1"/>
        </p:nvSpPr>
        <p:spPr>
          <a:xfrm>
            <a:off x="0" y="-7144"/>
            <a:ext cx="12201939" cy="6865144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1148-6177-F742-B8F9-21359AA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1324670"/>
            <a:ext cx="9144000" cy="1500099"/>
          </a:xfrm>
        </p:spPr>
        <p:txBody>
          <a:bodyPr anchor="b">
            <a:normAutofit/>
          </a:bodyPr>
          <a:lstStyle>
            <a:lvl1pPr algn="l">
              <a:defRPr sz="62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D8E3-AE3D-684E-948D-740791CC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205351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71FDF-B29C-DB48-9726-E7E6D64E9CC4}"/>
              </a:ext>
            </a:extLst>
          </p:cNvPr>
          <p:cNvSpPr/>
          <p:nvPr userDrawn="1"/>
        </p:nvSpPr>
        <p:spPr>
          <a:xfrm flipV="1">
            <a:off x="0" y="5844206"/>
            <a:ext cx="9398000" cy="1013789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A0A05-369C-954D-875D-A49084969B05}"/>
              </a:ext>
            </a:extLst>
          </p:cNvPr>
          <p:cNvSpPr/>
          <p:nvPr userDrawn="1"/>
        </p:nvSpPr>
        <p:spPr>
          <a:xfrm flipV="1">
            <a:off x="9397999" y="5844208"/>
            <a:ext cx="2803939" cy="101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A4690-AE81-AC49-91B8-7967F69A28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DDA30-E4F6-A222-BA26-0D6A444B860A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991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35DF-04EA-9848-B9D7-021B9927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01015-50CE-4B48-8EA5-B95BB165B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2C70-01B9-0B43-AF53-E38F2B53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69904-0643-9A44-AC70-21ACC9E9CB00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2143F-AAEC-5549-9B4B-50636BA47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0D5C2-1FA6-ED87-A5B1-5D90D120BA5C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5805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1148-6177-F742-B8F9-21359AA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868362"/>
            <a:ext cx="91440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D8E3-AE3D-684E-948D-740791CC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60148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91483-2AAF-A043-8E5B-050C5B7C417D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D55A2-F022-7940-831A-F4EFF4173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EE770-580B-2431-8317-CC0E6AA2494E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1771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77A-BDF5-A34A-854B-5256DD2D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07F3-AB45-954B-BE35-B8DA0388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296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645369-A7C8-8B48-A8BE-9D0358576C2C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DF1EB-B017-8346-9DFA-697A426CA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BB231-A266-0EAD-D15E-AAF833EF07E8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6686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7E26-6A9B-CF4F-8F44-370B2054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F887-7F42-C441-AE2E-CB76FB24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619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5B58F-EB46-D64D-9E87-85C8D6F17847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EB532-EF15-034F-9D97-3FB66E0BA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FB679-6E01-545D-7C18-A3913AE08809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39047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0A8-4FC7-6843-A432-890742C0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A28F-AAB9-F34D-B799-4B611B4F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8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47C9-9DDD-D24F-BDD7-8D9EE058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8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5C151-8DBF-874C-8FD1-4E614B1BD8A7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BF3D6-397A-8F47-A6D7-98EDFF8C1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43BE5-A726-8733-65D5-FD7108BF4569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1954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2978-B812-A94B-827F-4BABA2A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EF43-49A5-5740-AC22-DE4F4E8D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E4DC-385C-A44B-B02E-9F3C3043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547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190E4-7BA6-EE4B-BE75-EBAC5D16F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CE02A-196F-EC48-931A-C823D620A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547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5F3D-EEF3-BF49-84DC-644214C84045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FE37C-B6A3-034E-84AD-D573B98F7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A4F8A-436C-5945-3701-5FD7AE7F014B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35583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07A-3F2A-7544-9F0B-8B24171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EFD86-9623-0444-AA01-4E4B2A3E43CF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7F41-59A1-D74D-8DD0-9833EE393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B5BFD-FCD0-F8D5-E96C-64DB9F3B5385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26282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CCA738-D79B-7F46-9A13-BE053F042DB1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AEBA0-2C3F-A941-8A5F-AC90272C2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770FB-64C7-7736-8BF8-58DA37C347FB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0629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45EF-D3FD-6948-95C6-C4372AC4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F021-FD4C-5245-B26C-156FB0C6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3FB9-8485-8A4E-85D0-5321E5D2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C5DB1-EDF3-824D-BB35-8BD7C4FC97E8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1F45A-E081-DE4C-8996-59CDEEAFE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D96565-2E31-CFCD-F68A-2A9C6F50F7C7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6471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73F6A-61CF-724A-A629-67CC0041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2C72-0018-E34C-9B7D-EA5EC39A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162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57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FA3C-6ED4-484D-B565-2F33C3C25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Immersive Technologies and 3D User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1941-D6F6-7A4D-B7B4-988065C97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07: Development of 3DUIs</a:t>
            </a:r>
          </a:p>
        </p:txBody>
      </p:sp>
    </p:spTree>
    <p:extLst>
      <p:ext uri="{BB962C8B-B14F-4D97-AF65-F5344CB8AC3E}">
        <p14:creationId xmlns:p14="http://schemas.microsoft.com/office/powerpoint/2010/main" val="879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339-FE4C-619F-F21D-320DE0E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0C52-0A92-BBF4-8F92-390000256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Instrumental feedback is system-generated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the feedback the user receives from the interface controls or tools</a:t>
            </a:r>
          </a:p>
        </p:txBody>
      </p:sp>
      <p:pic>
        <p:nvPicPr>
          <p:cNvPr id="6" name="Content Placeholder 5" descr="A person wearing virtual reality goggles and fighting with a rock in the background&#10;&#10;Description automatically generated">
            <a:extLst>
              <a:ext uri="{FF2B5EF4-FFF2-40B4-BE49-F238E27FC236}">
                <a16:creationId xmlns:a16="http://schemas.microsoft.com/office/drawing/2014/main" id="{B7529FE7-C652-D5EA-4F02-B0EAB86D2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0613"/>
            <a:ext cx="5181600" cy="2914649"/>
          </a:xfrm>
        </p:spPr>
      </p:pic>
    </p:spTree>
    <p:extLst>
      <p:ext uri="{BB962C8B-B14F-4D97-AF65-F5344CB8AC3E}">
        <p14:creationId xmlns:p14="http://schemas.microsoft.com/office/powerpoint/2010/main" val="25396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339-FE4C-619F-F21D-320DE0E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0C52-0A92-BBF4-8F92-390000256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Operational feedback is system-generated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the feedback the user receives as the result of operating an interface</a:t>
            </a:r>
          </a:p>
        </p:txBody>
      </p:sp>
      <p:pic>
        <p:nvPicPr>
          <p:cNvPr id="6" name="Content Placeholder 5" descr="A person wearing virtual reality goggles and fighting with a rock in the background&#10;&#10;Description automatically generated">
            <a:extLst>
              <a:ext uri="{FF2B5EF4-FFF2-40B4-BE49-F238E27FC236}">
                <a16:creationId xmlns:a16="http://schemas.microsoft.com/office/drawing/2014/main" id="{B7529FE7-C652-D5EA-4F02-B0EAB86D2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0613"/>
            <a:ext cx="5181600" cy="2914649"/>
          </a:xfrm>
        </p:spPr>
      </p:pic>
    </p:spTree>
    <p:extLst>
      <p:ext uri="{BB962C8B-B14F-4D97-AF65-F5344CB8AC3E}">
        <p14:creationId xmlns:p14="http://schemas.microsoft.com/office/powerpoint/2010/main" val="7311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9A5A-0679-A250-4F31-B5FE1036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331E-3278-3E00-941F-68D5958E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As feedback can be provided in many ways, often simultaneously, it is important that the provided feedback complies with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Lack of compliance in 3DUIs can not only result in decreased user performance, but can also present much more drastic effects (e.g. cybersickness)</a:t>
            </a:r>
          </a:p>
        </p:txBody>
      </p:sp>
    </p:spTree>
    <p:extLst>
      <p:ext uri="{BB962C8B-B14F-4D97-AF65-F5344CB8AC3E}">
        <p14:creationId xmlns:p14="http://schemas.microsoft.com/office/powerpoint/2010/main" val="30961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D66-BAD7-6DA0-5C3B-2B60A500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Compliance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74E7-6170-7E08-CECE-86B58BC5C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Compliance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0370-8A1F-868F-E161-06E35FF1CC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Virtual objects should move in the same direction as the input device (directional compliance)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an input device is returned to its default position, the virtual objects should as well (nulling compliance)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A00DC-DF1C-2B5A-2549-159ACEF3F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Temporal Compliance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B6F82-22B5-D1A8-292F-CCA5415780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Virtual objects should be manipulated at the same rate as the input device (latency)</a:t>
            </a:r>
          </a:p>
        </p:txBody>
      </p:sp>
    </p:spTree>
    <p:extLst>
      <p:ext uri="{BB962C8B-B14F-4D97-AF65-F5344CB8AC3E}">
        <p14:creationId xmlns:p14="http://schemas.microsoft.com/office/powerpoint/2010/main" val="3157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818B-C1D3-6F28-3E38-08E08BC3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486F-D501-C2AA-EC8A-63FA2AD4A5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We only have control over a few of the user’s senses, namely visual and auditory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Feedback substitution provides feedback to an available sense when it would be logical to present it to a different sense</a:t>
            </a:r>
          </a:p>
        </p:txBody>
      </p:sp>
      <p:pic>
        <p:nvPicPr>
          <p:cNvPr id="6" name="Content Placeholder 5" descr="A hand pointing at a building&#10;&#10;Description automatically generated">
            <a:extLst>
              <a:ext uri="{FF2B5EF4-FFF2-40B4-BE49-F238E27FC236}">
                <a16:creationId xmlns:a16="http://schemas.microsoft.com/office/drawing/2014/main" id="{026BBACA-7CEF-CE44-5E5D-43C6DD373A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4065"/>
            <a:ext cx="5181600" cy="2907744"/>
          </a:xfrm>
        </p:spPr>
      </p:pic>
    </p:spTree>
    <p:extLst>
      <p:ext uri="{BB962C8B-B14F-4D97-AF65-F5344CB8AC3E}">
        <p14:creationId xmlns:p14="http://schemas.microsoft.com/office/powerpoint/2010/main" val="21786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7E1D-F457-4C1F-274F-2784CAB8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3DUIs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504C-32D5-9C6D-FE94-DEC73CDF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Constraints are enforced relationships between two objects or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 are added to 3DUIs to simplify the interaction, add accuracy, and/or increase efficiency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constraining interaction techniques can result in a frustrating user interface that is difficult to use</a:t>
            </a:r>
          </a:p>
        </p:txBody>
      </p:sp>
    </p:spTree>
    <p:extLst>
      <p:ext uri="{BB962C8B-B14F-4D97-AF65-F5344CB8AC3E}">
        <p14:creationId xmlns:p14="http://schemas.microsoft.com/office/powerpoint/2010/main" val="36711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AADC-5956-9236-0BCE-0B916068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Two-Handed 3DUIs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27D9-4FE6-C643-FD65-CA5B5442F6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Humans are inherently bimanual, so it makes sense to make our 3DUIs bimanual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Bimanual techniques can either be:</a:t>
            </a:r>
          </a:p>
          <a:p>
            <a:pPr lvl="1"/>
            <a:r>
              <a:rPr lang="en-US" dirty="0"/>
              <a:t>Symmetric or Asymmetric</a:t>
            </a:r>
          </a:p>
          <a:p>
            <a:pPr lvl="1"/>
            <a:r>
              <a:rPr lang="en-US" dirty="0"/>
              <a:t>Synchronous or Asynchronous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338F9A-7695-C057-100D-B013AFA0D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226"/>
            <a:ext cx="5181600" cy="2513422"/>
          </a:xfrm>
        </p:spPr>
      </p:pic>
    </p:spTree>
    <p:extLst>
      <p:ext uri="{BB962C8B-B14F-4D97-AF65-F5344CB8AC3E}">
        <p14:creationId xmlns:p14="http://schemas.microsoft.com/office/powerpoint/2010/main" val="11131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AADC-5956-9236-0BCE-0B916068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Two-Handed 3DUIs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27D9-4FE6-C643-FD65-CA5B5442F6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Asymmetric techniques should incorporate these three principles:</a:t>
            </a:r>
          </a:p>
          <a:p>
            <a:pPr lvl="1"/>
            <a:r>
              <a:rPr lang="en-US" dirty="0"/>
              <a:t>The nondominant hand dynamically adjusts the spatial frame of reference for the actions of the dominant hand</a:t>
            </a:r>
          </a:p>
          <a:p>
            <a:pPr lvl="1"/>
            <a:r>
              <a:rPr lang="en-US" dirty="0"/>
              <a:t>The dominant hand produces fine-grained precision movements, while the nondominant hand performs gross manipulation</a:t>
            </a:r>
          </a:p>
          <a:p>
            <a:pPr lvl="1"/>
            <a:r>
              <a:rPr lang="en-US" dirty="0"/>
              <a:t>The manipulation is initiated by the nondominant hand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338F9A-7695-C057-100D-B013AFA0D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226"/>
            <a:ext cx="5181600" cy="2513422"/>
          </a:xfrm>
        </p:spPr>
      </p:pic>
    </p:spTree>
    <p:extLst>
      <p:ext uri="{BB962C8B-B14F-4D97-AF65-F5344CB8AC3E}">
        <p14:creationId xmlns:p14="http://schemas.microsoft.com/office/powerpoint/2010/main" val="37745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93EE-1620-2DAE-0091-369D41E6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CD3E-C51D-BB75-0F96-C2B9E47F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Universal design is the idea that a single design can accommodate all persons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For example, door opener buttons are installed specifically to help handicap individuals, but are also useful for everybody else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Universal design should always be strived for, but it is unfortunately not always achievable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such cases, you should carefully consider the desired user population and design for them</a:t>
            </a:r>
          </a:p>
        </p:txBody>
      </p:sp>
    </p:spTree>
    <p:extLst>
      <p:ext uri="{BB962C8B-B14F-4D97-AF65-F5344CB8AC3E}">
        <p14:creationId xmlns:p14="http://schemas.microsoft.com/office/powerpoint/2010/main" val="31369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A6C3-55FC-0B5A-8A5E-3F583DD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97D8-A439-8B9C-FB46-E6FB22C9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The age of the user can change many things, including size, intelligence, and motivation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 experience with 3DUIs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3DUIs can be more complex if users are already familiar with standard 3DUIs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Physical Characteristics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Height, arm length, stride length, IPD, and many other physical characteristics can all affect the usefulness of a 3DUI for a particular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Perceptual, cognitive, and motor abilities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The ability to perceive, reason, and act on the 3DUI and its feedback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41623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B297-3884-5A9F-A607-59366178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AF69-A934-B0B1-C0A4-81D27A24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Assignment 5 due tomorrow at 11:59PM</a:t>
            </a:r>
          </a:p>
          <a:p>
            <a:endParaRPr lang="en-US" dirty="0"/>
          </a:p>
          <a:p>
            <a:r>
              <a:rPr lang="en-US" dirty="0"/>
              <a:t>Quiz 5 will be released today at 4:00PM</a:t>
            </a:r>
          </a:p>
          <a:p>
            <a:pPr lvl="1"/>
            <a:r>
              <a:rPr lang="en-US" dirty="0"/>
              <a:t>Closes tomorrow at 11:59PM</a:t>
            </a:r>
          </a:p>
          <a:p>
            <a:pPr lvl="1"/>
            <a:r>
              <a:rPr lang="en-US" dirty="0"/>
              <a:t>Lowest quiz will be dropped</a:t>
            </a:r>
          </a:p>
          <a:p>
            <a:endParaRPr lang="en-US" dirty="0"/>
          </a:p>
          <a:p>
            <a:r>
              <a:rPr lang="en-US" dirty="0"/>
              <a:t>Annotated bibliography assignment is up</a:t>
            </a:r>
          </a:p>
          <a:p>
            <a:pPr lvl="1"/>
            <a:r>
              <a:rPr lang="en-US" dirty="0"/>
              <a:t>Due next Friday at 11:59PM</a:t>
            </a:r>
          </a:p>
          <a:p>
            <a:pPr lvl="1"/>
            <a:r>
              <a:rPr lang="en-US" dirty="0"/>
              <a:t>Will not accept late submissions</a:t>
            </a:r>
          </a:p>
          <a:p>
            <a:endParaRPr lang="en-US" dirty="0"/>
          </a:p>
          <a:p>
            <a:r>
              <a:rPr lang="en-US" dirty="0"/>
              <a:t>Should we move the project show-and-tell to our final exam period?</a:t>
            </a:r>
          </a:p>
          <a:p>
            <a:pPr lvl="1"/>
            <a:r>
              <a:rPr lang="en-US" dirty="0"/>
              <a:t>8:30AM – 10:30AM on Thursday, December 21</a:t>
            </a:r>
          </a:p>
          <a:p>
            <a:pPr lvl="1"/>
            <a:r>
              <a:rPr lang="en-US" dirty="0"/>
              <a:t>(We decided yes)</a:t>
            </a:r>
          </a:p>
        </p:txBody>
      </p:sp>
    </p:spTree>
    <p:extLst>
      <p:ext uri="{BB962C8B-B14F-4D97-AF65-F5344CB8AC3E}">
        <p14:creationId xmlns:p14="http://schemas.microsoft.com/office/powerpoint/2010/main" val="7808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6162-A810-0E1A-78EC-FC30F31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Inventing 3DUIs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BA3B-12F4-78A8-544C-FBF0FDC9A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C48B-74DB-8B42-7F33-1D3C5E4B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from the Physical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6A4D-443B-F3E9-F6A8-327A1A99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3DUIs often seek to replicate physical world interactions as they are the most natural for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technique is to try to simulate the real world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Interactions and presentation is designed to give the user the experience of being in another physical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is to adapt interfaces from the real world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interesting example is to use your breathing to control your vertical position, something that scuba divers do</a:t>
            </a:r>
          </a:p>
        </p:txBody>
      </p:sp>
    </p:spTree>
    <p:extLst>
      <p:ext uri="{BB962C8B-B14F-4D97-AF65-F5344CB8AC3E}">
        <p14:creationId xmlns:p14="http://schemas.microsoft.com/office/powerpoint/2010/main" val="36669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8ABD-E2C7-954F-83B1-B0673B5E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2D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704-17C6-9BC4-5085-C2E8707A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Overlaying 2D GUI on a 3D world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Can be done overtly, or in a way that makes thematic sense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Does not allow the user to make use of 3D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Extending 2D GUI concepts to 3D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Taking a traditional 2D GUI element (e.g. a slider) and making it a 3D object that can be manipulated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2D interaction with 3D objects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Constraining the user’s input to 2D for finer manipulation of 3D objects</a:t>
            </a:r>
          </a:p>
        </p:txBody>
      </p:sp>
    </p:spTree>
    <p:extLst>
      <p:ext uri="{BB962C8B-B14F-4D97-AF65-F5344CB8AC3E}">
        <p14:creationId xmlns:p14="http://schemas.microsoft.com/office/powerpoint/2010/main" val="35846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2243-931C-8EB6-4AEC-46956E17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3BA4-F17B-1561-53A1-F78C907D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VR provides the capabilities for users to experience things that they cannot experience in the real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3DUIs can take inspiration from dream and “what ifs”, or even works of fiction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e.g.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GoGo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grasping is inspired by Inspector Gadget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interfaces are “less natural”, but not necessarily less intuitive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Understanding the difference can prevent you from creating a frustrating and difficult to use interface</a:t>
            </a:r>
          </a:p>
        </p:txBody>
      </p:sp>
    </p:spTree>
    <p:extLst>
      <p:ext uri="{BB962C8B-B14F-4D97-AF65-F5344CB8AC3E}">
        <p14:creationId xmlns:p14="http://schemas.microsoft.com/office/powerpoint/2010/main" val="11002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72C9-E7A3-5305-5A70-4B9AF8D7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Evaluations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A425-092E-47DD-03C5-D48EBFDCD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7B05-D73D-16DA-375F-AEB1ACF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DCC6-9071-BD49-ACF9-616A0195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Just because an interface works for you, does not mean that it will work for everybody, or even a target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Evaluations provide a means to verify that the 3DUI provides the sought after benefits and understand its drawbacks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all interfaces need a </a:t>
            </a:r>
            <a:r>
              <a:rPr lang="en-US" b="1" dirty="0"/>
              <a:t>formal</a:t>
            </a:r>
            <a:r>
              <a:rPr lang="en-US" dirty="0"/>
              <a:t> evaluation, but even an </a:t>
            </a:r>
            <a:r>
              <a:rPr lang="en-US" b="1" dirty="0"/>
              <a:t>informal</a:t>
            </a:r>
            <a:r>
              <a:rPr lang="en-US" dirty="0"/>
              <a:t> evaluation needs to be designed well to work</a:t>
            </a:r>
          </a:p>
        </p:txBody>
      </p:sp>
    </p:spTree>
    <p:extLst>
      <p:ext uri="{BB962C8B-B14F-4D97-AF65-F5344CB8AC3E}">
        <p14:creationId xmlns:p14="http://schemas.microsoft.com/office/powerpoint/2010/main" val="42676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106A-3635-8C74-3FB5-6037739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Evaluation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CFB-151F-3E3D-558D-DDFDEF17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Formative Evaluation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empirical, iterative evaluation designed to help guide the development processes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Tasks are designed to determine how a participant uses the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Summative Evaluation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empirical evaluation at the conclusion of interface design, often comparing it with other interfaces</a:t>
            </a:r>
          </a:p>
        </p:txBody>
      </p:sp>
    </p:spTree>
    <p:extLst>
      <p:ext uri="{BB962C8B-B14F-4D97-AF65-F5344CB8AC3E}">
        <p14:creationId xmlns:p14="http://schemas.microsoft.com/office/powerpoint/2010/main" val="352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106A-3635-8C74-3FB5-6037739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Evaluation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CFB-151F-3E3D-558D-DDFDEF17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Formative Evaluation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empirical, iterative evaluation designed to help guide the development processes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Tasks are designed to determine how a participant uses the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Summative Evaluation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empirical evaluation at the conclusion of interface design, often comparing it with other interfaces</a:t>
            </a:r>
          </a:p>
        </p:txBody>
      </p:sp>
    </p:spTree>
    <p:extLst>
      <p:ext uri="{BB962C8B-B14F-4D97-AF65-F5344CB8AC3E}">
        <p14:creationId xmlns:p14="http://schemas.microsoft.com/office/powerpoint/2010/main" val="31933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3E-1CDC-5676-7001-0006BD7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8285-9207-3297-1FF4-CD7DEE34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Metrics are the measures gathered during an empirical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Metrics can either be </a:t>
            </a:r>
            <a:r>
              <a:rPr lang="en-US" b="1" dirty="0"/>
              <a:t>quantitative</a:t>
            </a:r>
            <a:r>
              <a:rPr lang="en-US" dirty="0"/>
              <a:t> or </a:t>
            </a:r>
            <a:r>
              <a:rPr lang="en-US" b="1" dirty="0"/>
              <a:t>qualitative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Quantitative data can be measured numerically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Qualitative data is descriptive, can be observed but not measured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Metrics can either be </a:t>
            </a:r>
            <a:r>
              <a:rPr lang="en-US" b="1" dirty="0"/>
              <a:t>objective</a:t>
            </a:r>
            <a:r>
              <a:rPr lang="en-US" dirty="0"/>
              <a:t> or </a:t>
            </a:r>
            <a:r>
              <a:rPr lang="en-US" b="1" dirty="0"/>
              <a:t>subjective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Objective data is verifiable by evidence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Subjective data is based on perspective, opinions, or emotions</a:t>
            </a:r>
          </a:p>
        </p:txBody>
      </p:sp>
    </p:spTree>
    <p:extLst>
      <p:ext uri="{BB962C8B-B14F-4D97-AF65-F5344CB8AC3E}">
        <p14:creationId xmlns:p14="http://schemas.microsoft.com/office/powerpoint/2010/main" val="18566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3E-1CDC-5676-7001-0006BD7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8285-9207-3297-1FF4-CD7DEE34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System performance metrics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Measures the performance of the system itself, such as frame rate or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 performance metrics</a:t>
            </a:r>
            <a:endParaRPr lang="en-US" b="1" dirty="0"/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Measures a participant’s ability to complete a task correctly, such as time to completion or error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Subjective response metrics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Measures how participants feel about the interface, such as sense of presence or cybersickness</a:t>
            </a:r>
          </a:p>
        </p:txBody>
      </p:sp>
    </p:spTree>
    <p:extLst>
      <p:ext uri="{BB962C8B-B14F-4D97-AF65-F5344CB8AC3E}">
        <p14:creationId xmlns:p14="http://schemas.microsoft.com/office/powerpoint/2010/main" val="26370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1E3B-7381-06F4-5B6B-3540139DC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3DUIs for 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0206-EBBC-900C-E317-A018F377F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7F6F-37A8-622B-320F-83B21BB9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Questions About the Future of Immersive Technology and 3DUIs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0DC2-2DBA-6DCE-35DC-F579D7A9E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7F01-9140-AFE8-0D4C-47105D2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with 3D 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403-01C4-7181-70E1-0899C976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How will future visual displays with perfect depth cues affect the 3DUI user experience?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we create effective full-body haptic feedback systems that don’t encumber the user?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build systems that immerse all of the user’s senses?</a:t>
            </a:r>
          </a:p>
        </p:txBody>
      </p:sp>
    </p:spTree>
    <p:extLst>
      <p:ext uri="{BB962C8B-B14F-4D97-AF65-F5344CB8AC3E}">
        <p14:creationId xmlns:p14="http://schemas.microsoft.com/office/powerpoint/2010/main" val="12985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7F01-9140-AFE8-0D4C-47105D2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403-01C4-7181-70E1-0899C976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What are the best approaches for designing 3DUIs based on bare-hand input?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AR interaction techniques allow seamless interaction in both the physical and virtual worlds?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we design “smart 3DUIs” that combine explicit interaction with implicit interaction based on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9137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7F01-9140-AFE8-0D4C-47105D2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403-01C4-7181-70E1-0899C976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How can we provide natural locomotion techniques that allow travel in any virtual environment?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we design interfaces that smoothly transition between AR and VR?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there be a standard 3DUI?</a:t>
            </a:r>
          </a:p>
        </p:txBody>
      </p:sp>
    </p:spTree>
    <p:extLst>
      <p:ext uri="{BB962C8B-B14F-4D97-AF65-F5344CB8AC3E}">
        <p14:creationId xmlns:p14="http://schemas.microsoft.com/office/powerpoint/2010/main" val="1834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32AB-6F6B-B58E-7B71-C94A52B2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3DUIs in the Physical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90C7-CA57-B296-A80D-7D07877B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What strategies for combatting cybersickness are most effective?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effects of “always on” 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effects of long-duration VR sessions?</a:t>
            </a:r>
          </a:p>
        </p:txBody>
      </p:sp>
    </p:spTree>
    <p:extLst>
      <p:ext uri="{BB962C8B-B14F-4D97-AF65-F5344CB8AC3E}">
        <p14:creationId xmlns:p14="http://schemas.microsoft.com/office/powerpoint/2010/main" val="42853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32AB-6F6B-B58E-7B71-C94A52B2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Immersive Technologies and 3DUIs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90C7-CA57-B296-A80D-7D07877B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How can we design 3DUIs for doing daily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design social and collaborative 3DUIs?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niche use-cases ideal for VR? What about AR?</a:t>
            </a:r>
          </a:p>
        </p:txBody>
      </p:sp>
    </p:spTree>
    <p:extLst>
      <p:ext uri="{BB962C8B-B14F-4D97-AF65-F5344CB8AC3E}">
        <p14:creationId xmlns:p14="http://schemas.microsoft.com/office/powerpoint/2010/main" val="17195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EC76-A8AC-C376-CB9F-66719F2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28AB-E1C5-C35A-CDD1-D6A8BB44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It is often easy to forget that in the end a human will be what uses the applications we develop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Developing for the human should be at the forefront of our design decisions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only consider human-centric design elements as bottlenecks, but explore how the brain and body can be used to make your application better</a:t>
            </a:r>
          </a:p>
        </p:txBody>
      </p:sp>
    </p:spTree>
    <p:extLst>
      <p:ext uri="{BB962C8B-B14F-4D97-AF65-F5344CB8AC3E}">
        <p14:creationId xmlns:p14="http://schemas.microsoft.com/office/powerpoint/2010/main" val="36364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7E00-90E3-06F6-44EF-A251D775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3DUIs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1963-A47D-6366-B5DA-73834027D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Providing feedback is crucial in the implementation of 3DUIs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Without feedback, users may have difficulty with subsequent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too much feedback can possibly overwhelm the user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Making the level of feedback something the user can control is always a good choice</a:t>
            </a:r>
          </a:p>
        </p:txBody>
      </p:sp>
      <p:pic>
        <p:nvPicPr>
          <p:cNvPr id="6" name="Content Placeholder 5" descr="A person walking with a diagram of different signals&#10;&#10;Description automatically generated">
            <a:extLst>
              <a:ext uri="{FF2B5EF4-FFF2-40B4-BE49-F238E27FC236}">
                <a16:creationId xmlns:a16="http://schemas.microsoft.com/office/drawing/2014/main" id="{5F126588-B616-FA81-9520-2BE922811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7089" y="1825625"/>
            <a:ext cx="4171822" cy="3984625"/>
          </a:xfrm>
        </p:spPr>
      </p:pic>
    </p:spTree>
    <p:extLst>
      <p:ext uri="{BB962C8B-B14F-4D97-AF65-F5344CB8AC3E}">
        <p14:creationId xmlns:p14="http://schemas.microsoft.com/office/powerpoint/2010/main" val="11788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76B8-CE59-B27D-4634-AC1860F6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7AE6-8B64-9815-11F5-8511EFF3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There are several ways for the interface to provide feedback to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main considerations: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Sensory system used for feedback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 of feedback</a:t>
            </a:r>
          </a:p>
        </p:txBody>
      </p:sp>
    </p:spTree>
    <p:extLst>
      <p:ext uri="{BB962C8B-B14F-4D97-AF65-F5344CB8AC3E}">
        <p14:creationId xmlns:p14="http://schemas.microsoft.com/office/powerpoint/2010/main" val="9137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B10-1365-25FD-6936-71BC81A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5DF3-DFA0-C4B5-3200-035280EB7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Feedback is something that must be perceived, as such, it must be able to be sensed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numerous ways that we can sense feedback, and research suggests that they are not all equal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For example, it has been demonstrated that smell might improve recall of experiences in 3D applications</a:t>
            </a:r>
          </a:p>
        </p:txBody>
      </p:sp>
      <p:pic>
        <p:nvPicPr>
          <p:cNvPr id="6" name="Content Placeholder 5" descr="A diagram of the human body&#10;&#10;Description automatically generated">
            <a:extLst>
              <a:ext uri="{FF2B5EF4-FFF2-40B4-BE49-F238E27FC236}">
                <a16:creationId xmlns:a16="http://schemas.microsoft.com/office/drawing/2014/main" id="{811E33FB-8889-1885-CC63-95B75EB141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9686" y="1825625"/>
            <a:ext cx="3726627" cy="3984625"/>
          </a:xfrm>
        </p:spPr>
      </p:pic>
    </p:spTree>
    <p:extLst>
      <p:ext uri="{BB962C8B-B14F-4D97-AF65-F5344CB8AC3E}">
        <p14:creationId xmlns:p14="http://schemas.microsoft.com/office/powerpoint/2010/main" val="34490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5DF9-6F6C-DA52-0159-26D45C13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B9DD-49B0-78F3-8F67-E3F9E0EC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Feedback can serve different purposes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Broadly speaking, feedback can be placed into one of three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Reactive feedback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Instrumental feedback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Operational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3DUIs will incorporate all three types of feedback</a:t>
            </a:r>
          </a:p>
        </p:txBody>
      </p:sp>
    </p:spTree>
    <p:extLst>
      <p:ext uri="{BB962C8B-B14F-4D97-AF65-F5344CB8AC3E}">
        <p14:creationId xmlns:p14="http://schemas.microsoft.com/office/powerpoint/2010/main" val="8953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339-FE4C-619F-F21D-320DE0E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0C52-0A92-BBF4-8F92-390000256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Reactive feedback is user-generated, that is, the system does not generate the feedback</a:t>
            </a:r>
          </a:p>
        </p:txBody>
      </p:sp>
      <p:pic>
        <p:nvPicPr>
          <p:cNvPr id="6" name="Content Placeholder 5" descr="A person wearing virtual reality goggles and fighting with a rock in the background&#10;&#10;Description automatically generated">
            <a:extLst>
              <a:ext uri="{FF2B5EF4-FFF2-40B4-BE49-F238E27FC236}">
                <a16:creationId xmlns:a16="http://schemas.microsoft.com/office/drawing/2014/main" id="{B7529FE7-C652-D5EA-4F02-B0EAB86D2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0613"/>
            <a:ext cx="5181600" cy="2914649"/>
          </a:xfrm>
        </p:spPr>
      </p:pic>
    </p:spTree>
    <p:extLst>
      <p:ext uri="{BB962C8B-B14F-4D97-AF65-F5344CB8AC3E}">
        <p14:creationId xmlns:p14="http://schemas.microsoft.com/office/powerpoint/2010/main" val="5301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WM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5EC020FA5C24ABB0B9EAE59809DCB" ma:contentTypeVersion="11" ma:contentTypeDescription="Create a new document." ma:contentTypeScope="" ma:versionID="5e42450083582e373fe64b1ca0e444d4">
  <xsd:schema xmlns:xsd="http://www.w3.org/2001/XMLSchema" xmlns:xs="http://www.w3.org/2001/XMLSchema" xmlns:p="http://schemas.microsoft.com/office/2006/metadata/properties" xmlns:ns2="2671bb08-f15b-424b-a489-80e30ee51b09" xmlns:ns3="e4e91247-7d20-4dc7-915b-f91d4c50d8e5" xmlns:ns4="2a895d51-88ce-4761-8f4a-1e99606dc7c9" targetNamespace="http://schemas.microsoft.com/office/2006/metadata/properties" ma:root="true" ma:fieldsID="815578ce6bf5a9094b2db50ebdf93d2b" ns2:_="" ns3:_="" ns4:_="">
    <xsd:import namespace="2671bb08-f15b-424b-a489-80e30ee51b09"/>
    <xsd:import namespace="e4e91247-7d20-4dc7-915b-f91d4c50d8e5"/>
    <xsd:import namespace="2a895d51-88ce-4761-8f4a-1e99606dc7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bb08-f15b-424b-a489-80e30ee51b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91247-7d20-4dc7-915b-f91d4c50d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68051b-292c-4902-be93-1606fbfcf2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95d51-88ce-4761-8f4a-1e99606dc7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7de0c4e-e9a5-4b2d-8b97-2e6c3941fbac}" ma:internalName="TaxCatchAll" ma:showField="CatchAllData" ma:web="2671bb08-f15b-424b-a489-80e30ee51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91247-7d20-4dc7-915b-f91d4c50d8e5">
      <Terms xmlns="http://schemas.microsoft.com/office/infopath/2007/PartnerControls"/>
    </lcf76f155ced4ddcb4097134ff3c332f>
    <TaxCatchAll xmlns="2a895d51-88ce-4761-8f4a-1e99606dc7c9" xsi:nil="true"/>
    <SharedWithUsers xmlns="2671bb08-f15b-424b-a489-80e30ee51b09">
      <UserInfo>
        <DisplayName>Gavin Schmer</DisplayName>
        <AccountId>3896</AccountId>
        <AccountType/>
      </UserInfo>
      <UserInfo>
        <DisplayName>Pong Lee</DisplayName>
        <AccountId>4816</AccountId>
        <AccountType/>
      </UserInfo>
      <UserInfo>
        <DisplayName>Steven Anthony Wenninger</DisplayName>
        <AccountId>2946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9F22365-EDF4-4B53-B8F9-971F41077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bb08-f15b-424b-a489-80e30ee51b09"/>
    <ds:schemaRef ds:uri="e4e91247-7d20-4dc7-915b-f91d4c50d8e5"/>
    <ds:schemaRef ds:uri="2a895d51-88ce-4761-8f4a-1e99606dc7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B30589-B92D-43D5-B547-F941069B7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348B2-44B7-4F3E-8A27-8CAD5B5A05BB}">
  <ds:schemaRefs>
    <ds:schemaRef ds:uri="http://schemas.microsoft.com/office/2006/documentManagement/types"/>
    <ds:schemaRef ds:uri="e4e91247-7d20-4dc7-915b-f91d4c50d8e5"/>
    <ds:schemaRef ds:uri="http://schemas.microsoft.com/office/2006/metadata/properties"/>
    <ds:schemaRef ds:uri="2a895d51-88ce-4761-8f4a-1e99606dc7c9"/>
    <ds:schemaRef ds:uri="http://purl.org/dc/dcmitype/"/>
    <ds:schemaRef ds:uri="2671bb08-f15b-424b-a489-80e30ee51b0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1527</Words>
  <Application>Microsoft Office PowerPoint</Application>
  <PresentationFormat>Widescreen</PresentationFormat>
  <Paragraphs>208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Immersive Technologies and 3D User Interfaces</vt:lpstr>
      <vt:lpstr>Announcements</vt:lpstr>
      <vt:lpstr>Designing 3DUIs for Humans</vt:lpstr>
      <vt:lpstr>Designing for Humans</vt:lpstr>
      <vt:lpstr>Feedback in 3DUIs</vt:lpstr>
      <vt:lpstr>Feedback Dimensions</vt:lpstr>
      <vt:lpstr>Feedback Sensing</vt:lpstr>
      <vt:lpstr>Types of System Feedback</vt:lpstr>
      <vt:lpstr>Reactive Feedback</vt:lpstr>
      <vt:lpstr>Instrumental Feedback</vt:lpstr>
      <vt:lpstr>Operational Feedback</vt:lpstr>
      <vt:lpstr>Feedback Compliance</vt:lpstr>
      <vt:lpstr>Feedback Compliance Examples</vt:lpstr>
      <vt:lpstr>Feedback Substitution</vt:lpstr>
      <vt:lpstr>Constraints in 3DUIs</vt:lpstr>
      <vt:lpstr>Two-Handed 3DUIs</vt:lpstr>
      <vt:lpstr>Two-Handed 3DUIs</vt:lpstr>
      <vt:lpstr>User Group Considerations</vt:lpstr>
      <vt:lpstr>User Group Considerations</vt:lpstr>
      <vt:lpstr>Inventing 3DUIs</vt:lpstr>
      <vt:lpstr>Borrowing from the Physical World</vt:lpstr>
      <vt:lpstr>Adapting 2D Interfaces</vt:lpstr>
      <vt:lpstr>Magic Interfaces</vt:lpstr>
      <vt:lpstr>3DUI Evaluations</vt:lpstr>
      <vt:lpstr>3DUI Evaluations</vt:lpstr>
      <vt:lpstr>3DUI Evaluation Types</vt:lpstr>
      <vt:lpstr>3DUI Evaluation Types</vt:lpstr>
      <vt:lpstr>3DUI Evaluation Metrics</vt:lpstr>
      <vt:lpstr>3DUI Evaluation Metrics</vt:lpstr>
      <vt:lpstr>Current Questions About the Future of Immersive Technology and 3DUIs</vt:lpstr>
      <vt:lpstr>User Experience with 3D Displays</vt:lpstr>
      <vt:lpstr>3DUI Design</vt:lpstr>
      <vt:lpstr>3DUI Design</vt:lpstr>
      <vt:lpstr>3DUIs in the Physical World</vt:lpstr>
      <vt:lpstr>Application of Immersive Technologies and 3DUIs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Jerald L Thomas</dc:creator>
  <cp:lastModifiedBy>Jerald L Thomas Jr</cp:lastModifiedBy>
  <cp:revision>29</cp:revision>
  <dcterms:created xsi:type="dcterms:W3CDTF">2019-08-21T15:34:01Z</dcterms:created>
  <dcterms:modified xsi:type="dcterms:W3CDTF">2023-12-07T17:58:31Z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0x0101000C75EC020FA5C24ABB0B9EAE59809DCB</vt:lpwstr>
  </property>
</Properties>
</file>