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65" r:id="rId8"/>
    <p:sldId id="256" r:id="rId9"/>
    <p:sldId id="266" r:id="rId10"/>
    <p:sldId id="269" r:id="rId11"/>
    <p:sldId id="268" r:id="rId12"/>
    <p:sldId id="258" r:id="rId13"/>
    <p:sldId id="259" r:id="rId14"/>
    <p:sldId id="270" r:id="rId15"/>
    <p:sldId id="260" r:id="rId16"/>
    <p:sldId id="261" r:id="rId17"/>
    <p:sldId id="26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12.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 action="ppaction://noaction"/>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 action="ppaction://noaction"/>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2"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3"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4"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BD-0E17-23B4-EA8C-75BF68059D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E695A5-6DB7-E917-22FC-E499336FF2C7}"/>
              </a:ext>
            </a:extLst>
          </p:cNvPr>
          <p:cNvSpPr>
            <a:spLocks noGrp="1"/>
          </p:cNvSpPr>
          <p:nvPr>
            <p:ph idx="1"/>
          </p:nvPr>
        </p:nvSpPr>
        <p:spPr/>
        <p:txBody>
          <a:bodyPr/>
          <a:lstStyle/>
          <a:p>
            <a:r>
              <a:rPr lang="en-US" sz="1400" dirty="0">
                <a:cs typeface="Times New Roman" panose="02020603050405020304" pitchFamily="18" charset="0"/>
              </a:rPr>
              <a:t>Section 1: Introduction</a:t>
            </a:r>
          </a:p>
          <a:p>
            <a:r>
              <a:rPr lang="en-US" sz="1400" dirty="0">
                <a:cs typeface="Times New Roman" panose="02020603050405020304" pitchFamily="18" charset="0"/>
              </a:rPr>
              <a:t>Section 2: Motivation</a:t>
            </a:r>
          </a:p>
          <a:p>
            <a:r>
              <a:rPr lang="en-US" sz="1400" dirty="0">
                <a:cs typeface="Times New Roman" panose="02020603050405020304" pitchFamily="18" charset="0"/>
              </a:rPr>
              <a:t>Section 3: Background and Related Work</a:t>
            </a:r>
          </a:p>
          <a:p>
            <a:r>
              <a:rPr lang="en-US" sz="1400" dirty="0">
                <a:cs typeface="Times New Roman" panose="02020603050405020304" pitchFamily="18" charset="0"/>
              </a:rPr>
              <a:t>Section 4: Methods		</a:t>
            </a:r>
          </a:p>
          <a:p>
            <a:r>
              <a:rPr lang="en-US" sz="1400" dirty="0">
                <a:cs typeface="Times New Roman" panose="02020603050405020304" pitchFamily="18" charset="0"/>
              </a:rPr>
              <a:t>Section 5: Conclusion</a:t>
            </a:r>
          </a:p>
          <a:p>
            <a:r>
              <a:rPr lang="en-US" dirty="0">
                <a:cs typeface="Times New Roman" panose="02020603050405020304" pitchFamily="18" charset="0"/>
              </a:rPr>
              <a:t>**check</a:t>
            </a:r>
          </a:p>
        </p:txBody>
      </p:sp>
    </p:spTree>
    <p:extLst>
      <p:ext uri="{BB962C8B-B14F-4D97-AF65-F5344CB8AC3E}">
        <p14:creationId xmlns:p14="http://schemas.microsoft.com/office/powerpoint/2010/main" val="98928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p:txBody>
          <a:bodyPr/>
          <a:lstStyle/>
          <a:p>
            <a:r>
              <a:rPr lang="en-US" sz="1800"/>
              <a:t>Participants: 32 unpaid university students (4 females, aged 18-24, mean age 19.56).</a:t>
            </a:r>
          </a:p>
          <a:p>
            <a:r>
              <a:rPr sz="1800"/>
              <a:t>The </a:t>
            </a:r>
            <a:r>
              <a:rPr sz="1800" dirty="0"/>
              <a:t>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73</TotalTime>
  <Words>681</Words>
  <Application>Microsoft Office PowerPoint</Application>
  <PresentationFormat>On-screen Show (4:3)</PresentationFormat>
  <Paragraphs>36</Paragraphs>
  <Slides>13</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13</vt:i4>
      </vt:variant>
    </vt:vector>
  </HeadingPairs>
  <TitlesOfParts>
    <vt:vector size="29"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Content</vt:lpstr>
      <vt:lpstr>Introduction</vt:lpstr>
      <vt:lpstr>Motivation</vt:lpstr>
      <vt:lpstr>Summary of Mitigation Techniques used in Study</vt:lpstr>
      <vt:lpstr>Purpose of this study</vt:lpstr>
      <vt:lpstr>Background and Related Work</vt:lpstr>
      <vt:lpstr>User Study</vt:lpstr>
      <vt:lpstr>Methods</vt:lpstr>
      <vt:lpstr>Results</vt:lpstr>
      <vt:lpstr>Discussion</vt:lpstr>
      <vt:lpstr>Group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8</cp:revision>
  <dcterms:created xsi:type="dcterms:W3CDTF">2013-01-27T09:14:16Z</dcterms:created>
  <dcterms:modified xsi:type="dcterms:W3CDTF">2023-12-08T04:42:18Z</dcterms:modified>
  <cp:category/>
</cp:coreProperties>
</file>