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65" r:id="rId8"/>
    <p:sldId id="256" r:id="rId9"/>
    <p:sldId id="266" r:id="rId10"/>
    <p:sldId id="269" r:id="rId11"/>
    <p:sldId id="268" r:id="rId12"/>
    <p:sldId id="257" r:id="rId13"/>
    <p:sldId id="258" r:id="rId14"/>
    <p:sldId id="259" r:id="rId15"/>
    <p:sldId id="260" r:id="rId16"/>
    <p:sldId id="261" r:id="rId17"/>
    <p:sldId id="26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1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 action="ppaction://noaction"/>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 action="ppaction://noaction"/>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2"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 action="ppaction://noaction"/>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3"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Methods</a:t>
            </a:r>
          </a:p>
        </p:txBody>
      </p:sp>
      <p:sp>
        <p:nvSpPr>
          <p:cNvPr id="3" name="Content Placeholder 2"/>
          <p:cNvSpPr>
            <a:spLocks noGrp="1"/>
          </p:cNvSpPr>
          <p:nvPr>
            <p:ph idx="1"/>
          </p:nvPr>
        </p:nvSpPr>
        <p:spPr/>
        <p:txBody>
          <a:bodyPr/>
          <a:lstStyle/>
          <a:p>
            <a:r>
              <a:rPr sz="180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BD-0E17-23B4-EA8C-75BF68059D0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9E695A5-6DB7-E917-22FC-E499336FF2C7}"/>
              </a:ext>
            </a:extLst>
          </p:cNvPr>
          <p:cNvSpPr>
            <a:spLocks noGrp="1"/>
          </p:cNvSpPr>
          <p:nvPr>
            <p:ph idx="1"/>
          </p:nvPr>
        </p:nvSpPr>
        <p:spPr/>
        <p:txBody>
          <a:bodyPr/>
          <a:lstStyle/>
          <a:p>
            <a:r>
              <a:rPr lang="en-US" sz="1400" dirty="0">
                <a:cs typeface="Times New Roman" panose="02020603050405020304" pitchFamily="18" charset="0"/>
              </a:rPr>
              <a:t>Section 1: Introduction</a:t>
            </a:r>
          </a:p>
          <a:p>
            <a:r>
              <a:rPr lang="en-US" sz="1400" dirty="0">
                <a:cs typeface="Times New Roman" panose="02020603050405020304" pitchFamily="18" charset="0"/>
              </a:rPr>
              <a:t>Section 2: Motivation</a:t>
            </a:r>
          </a:p>
          <a:p>
            <a:r>
              <a:rPr lang="en-US" sz="1400" dirty="0">
                <a:cs typeface="Times New Roman" panose="02020603050405020304" pitchFamily="18" charset="0"/>
              </a:rPr>
              <a:t>Section 3: Background and Related Work</a:t>
            </a:r>
          </a:p>
          <a:p>
            <a:r>
              <a:rPr lang="en-US" sz="1400" dirty="0">
                <a:cs typeface="Times New Roman" panose="02020603050405020304" pitchFamily="18" charset="0"/>
              </a:rPr>
              <a:t>Section 4: Methods		</a:t>
            </a:r>
          </a:p>
          <a:p>
            <a:r>
              <a:rPr lang="en-US" sz="1400" dirty="0">
                <a:cs typeface="Times New Roman" panose="02020603050405020304" pitchFamily="18" charset="0"/>
              </a:rPr>
              <a:t>Section 5: Conclusion</a:t>
            </a:r>
          </a:p>
          <a:p>
            <a:r>
              <a:rPr lang="en-US" dirty="0">
                <a:cs typeface="Times New Roman" panose="02020603050405020304" pitchFamily="18" charset="0"/>
              </a:rPr>
              <a:t>**check</a:t>
            </a:r>
          </a:p>
        </p:txBody>
      </p:sp>
    </p:spTree>
    <p:extLst>
      <p:ext uri="{BB962C8B-B14F-4D97-AF65-F5344CB8AC3E}">
        <p14:creationId xmlns:p14="http://schemas.microsoft.com/office/powerpoint/2010/main" val="98928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Influencing Factors: The study identifies that the nature of tasks and the design of Virtual Environments (VEs) are key factors influencing VR sickness levels. The interactivity between users and VEs and the degree of user control is a critical factor.</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a:t>
            </a:r>
            <a:r>
              <a:rPr lang="en-US" sz="1800"/>
              <a:t>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Motivation</a:t>
            </a:r>
          </a:p>
        </p:txBody>
      </p:sp>
      <p:sp>
        <p:nvSpPr>
          <p:cNvPr id="3" name="Content Placeholder 2"/>
          <p:cNvSpPr>
            <a:spLocks noGrp="1"/>
          </p:cNvSpPr>
          <p:nvPr>
            <p:ph idx="1"/>
          </p:nvPr>
        </p:nvSpPr>
        <p:spPr/>
        <p:txBody>
          <a:bodyPr/>
          <a:lstStyle/>
          <a:p>
            <a:r>
              <a:rPr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Background and Related Work</a:t>
            </a:r>
          </a:p>
        </p:txBody>
      </p:sp>
      <p:sp>
        <p:nvSpPr>
          <p:cNvPr id="3" name="Content Placeholder 2"/>
          <p:cNvSpPr>
            <a:spLocks noGrp="1"/>
          </p:cNvSpPr>
          <p:nvPr>
            <p:ph idx="1"/>
          </p:nvPr>
        </p:nvSpPr>
        <p:spPr/>
        <p:txBody>
          <a:bodyPr/>
          <a:lstStyle/>
          <a:p>
            <a:r>
              <a:rPr sz="180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p>
        </p:txBody>
      </p:sp>
    </p:spTree>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49</TotalTime>
  <Words>693</Words>
  <Application>Microsoft Office PowerPoint</Application>
  <PresentationFormat>On-screen Show (4:3)</PresentationFormat>
  <Paragraphs>37</Paragraphs>
  <Slides>13</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13</vt:i4>
      </vt:variant>
    </vt:vector>
  </HeadingPairs>
  <TitlesOfParts>
    <vt:vector size="29"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Content</vt:lpstr>
      <vt:lpstr>Introduction</vt:lpstr>
      <vt:lpstr>Motivation</vt:lpstr>
      <vt:lpstr>Summary of Mitigation Techniques used in Study</vt:lpstr>
      <vt:lpstr>Purpose of this study</vt:lpstr>
      <vt:lpstr>Motivation</vt:lpstr>
      <vt:lpstr>Background and Related Work</vt:lpstr>
      <vt:lpstr>Methods</vt:lpstr>
      <vt:lpstr>Results</vt:lpstr>
      <vt:lpstr>Discussion</vt:lpstr>
      <vt:lpstr>Group Conversation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5</cp:revision>
  <dcterms:created xsi:type="dcterms:W3CDTF">2013-01-27T09:14:16Z</dcterms:created>
  <dcterms:modified xsi:type="dcterms:W3CDTF">2023-12-08T04:18:08Z</dcterms:modified>
  <cp:category/>
</cp:coreProperties>
</file>