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60" r:id="rId5"/>
    <p:sldId id="268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96389-DDE3-4A2D-A454-C2ABC3285A3A}" v="2" dt="2023-09-07T14:16:52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/>
    <p:restoredTop sz="76858" autoAdjust="0"/>
  </p:normalViewPr>
  <p:slideViewPr>
    <p:cSldViewPr snapToGrid="0" snapToObjects="1">
      <p:cViewPr varScale="1">
        <p:scale>
          <a:sx n="111" d="100"/>
          <a:sy n="11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ald L Thomas Jr" userId="57f7d419-56b1-4762-af87-21f1d847f8fa" providerId="ADAL" clId="{AB2B4F7A-3BE5-4601-9CFF-F4CF7FD45214}"/>
    <pc:docChg chg="delSld modSld">
      <pc:chgData name="Jerald L Thomas Jr" userId="57f7d419-56b1-4762-af87-21f1d847f8fa" providerId="ADAL" clId="{AB2B4F7A-3BE5-4601-9CFF-F4CF7FD45214}" dt="2023-09-03T22:17:46.468" v="14" actId="20577"/>
      <pc:docMkLst>
        <pc:docMk/>
      </pc:docMkLst>
      <pc:sldChg chg="modSp mod">
        <pc:chgData name="Jerald L Thomas Jr" userId="57f7d419-56b1-4762-af87-21f1d847f8fa" providerId="ADAL" clId="{AB2B4F7A-3BE5-4601-9CFF-F4CF7FD45214}" dt="2023-09-03T22:17:46.468" v="14" actId="20577"/>
        <pc:sldMkLst>
          <pc:docMk/>
          <pc:sldMk cId="879218169" sldId="260"/>
        </pc:sldMkLst>
        <pc:spChg chg="mod">
          <ac:chgData name="Jerald L Thomas Jr" userId="57f7d419-56b1-4762-af87-21f1d847f8fa" providerId="ADAL" clId="{AB2B4F7A-3BE5-4601-9CFF-F4CF7FD45214}" dt="2023-09-03T22:17:46.468" v="14" actId="20577"/>
          <ac:spMkLst>
            <pc:docMk/>
            <pc:sldMk cId="879218169" sldId="260"/>
            <ac:spMk id="3" creationId="{C84E1941-D6F6-7A4D-B7B4-988065C9707C}"/>
          </ac:spMkLst>
        </pc:spChg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59940433" sldId="261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1229466239" sldId="262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2347918929" sldId="263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3271743771" sldId="264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1597266414" sldId="265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4051887335" sldId="266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2384645322" sldId="267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55037581" sldId="268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2910808581" sldId="269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3118826919" sldId="270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3349479405" sldId="271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2625411311" sldId="272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602617170" sldId="273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2570674386" sldId="274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3996874220" sldId="275"/>
        </pc:sldMkLst>
      </pc:sldChg>
      <pc:sldChg chg="del">
        <pc:chgData name="Jerald L Thomas Jr" userId="57f7d419-56b1-4762-af87-21f1d847f8fa" providerId="ADAL" clId="{AB2B4F7A-3BE5-4601-9CFF-F4CF7FD45214}" dt="2023-09-03T22:17:33.238" v="0" actId="47"/>
        <pc:sldMkLst>
          <pc:docMk/>
          <pc:sldMk cId="515726494" sldId="276"/>
        </pc:sldMkLst>
      </pc:sldChg>
    </pc:docChg>
  </pc:docChgLst>
  <pc:docChgLst>
    <pc:chgData name="Jerald L Thomas Jr" userId="57f7d419-56b1-4762-af87-21f1d847f8fa" providerId="ADAL" clId="{88696389-DDE3-4A2D-A454-C2ABC3285A3A}"/>
    <pc:docChg chg="custSel addSld delSld modSld sldOrd">
      <pc:chgData name="Jerald L Thomas Jr" userId="57f7d419-56b1-4762-af87-21f1d847f8fa" providerId="ADAL" clId="{88696389-DDE3-4A2D-A454-C2ABC3285A3A}" dt="2023-09-07T14:17:54.916" v="2054" actId="20577"/>
      <pc:docMkLst>
        <pc:docMk/>
      </pc:docMkLst>
      <pc:sldChg chg="modSp mod">
        <pc:chgData name="Jerald L Thomas Jr" userId="57f7d419-56b1-4762-af87-21f1d847f8fa" providerId="ADAL" clId="{88696389-DDE3-4A2D-A454-C2ABC3285A3A}" dt="2023-09-07T13:29:28.802" v="39" actId="20577"/>
        <pc:sldMkLst>
          <pc:docMk/>
          <pc:sldMk cId="879218169" sldId="260"/>
        </pc:sldMkLst>
        <pc:spChg chg="mod">
          <ac:chgData name="Jerald L Thomas Jr" userId="57f7d419-56b1-4762-af87-21f1d847f8fa" providerId="ADAL" clId="{88696389-DDE3-4A2D-A454-C2ABC3285A3A}" dt="2023-09-07T13:29:28.802" v="39" actId="20577"/>
          <ac:spMkLst>
            <pc:docMk/>
            <pc:sldMk cId="879218169" sldId="260"/>
            <ac:spMk id="3" creationId="{C84E1941-D6F6-7A4D-B7B4-988065C9707C}"/>
          </ac:spMkLst>
        </pc:spChg>
      </pc:sldChg>
      <pc:sldChg chg="new del">
        <pc:chgData name="Jerald L Thomas Jr" userId="57f7d419-56b1-4762-af87-21f1d847f8fa" providerId="ADAL" clId="{88696389-DDE3-4A2D-A454-C2ABC3285A3A}" dt="2023-09-07T13:41:34.720" v="41" actId="47"/>
        <pc:sldMkLst>
          <pc:docMk/>
          <pc:sldMk cId="2845809144" sldId="261"/>
        </pc:sldMkLst>
      </pc:sldChg>
      <pc:sldChg chg="addSp modSp new mod">
        <pc:chgData name="Jerald L Thomas Jr" userId="57f7d419-56b1-4762-af87-21f1d847f8fa" providerId="ADAL" clId="{88696389-DDE3-4A2D-A454-C2ABC3285A3A}" dt="2023-09-07T13:43:12.749" v="282" actId="1076"/>
        <pc:sldMkLst>
          <pc:docMk/>
          <pc:sldMk cId="4119033429" sldId="261"/>
        </pc:sldMkLst>
        <pc:spChg chg="mod">
          <ac:chgData name="Jerald L Thomas Jr" userId="57f7d419-56b1-4762-af87-21f1d847f8fa" providerId="ADAL" clId="{88696389-DDE3-4A2D-A454-C2ABC3285A3A}" dt="2023-09-07T13:41:40.467" v="53" actId="20577"/>
          <ac:spMkLst>
            <pc:docMk/>
            <pc:sldMk cId="4119033429" sldId="261"/>
            <ac:spMk id="2" creationId="{F630CE38-C7D6-06F1-DD2B-784BE95E4729}"/>
          </ac:spMkLst>
        </pc:spChg>
        <pc:spChg chg="mod">
          <ac:chgData name="Jerald L Thomas Jr" userId="57f7d419-56b1-4762-af87-21f1d847f8fa" providerId="ADAL" clId="{88696389-DDE3-4A2D-A454-C2ABC3285A3A}" dt="2023-09-07T13:43:08.049" v="281" actId="20577"/>
          <ac:spMkLst>
            <pc:docMk/>
            <pc:sldMk cId="4119033429" sldId="261"/>
            <ac:spMk id="3" creationId="{F3164577-AFCE-7865-BB92-F3489E93CFA5}"/>
          </ac:spMkLst>
        </pc:spChg>
        <pc:picChg chg="add mod">
          <ac:chgData name="Jerald L Thomas Jr" userId="57f7d419-56b1-4762-af87-21f1d847f8fa" providerId="ADAL" clId="{88696389-DDE3-4A2D-A454-C2ABC3285A3A}" dt="2023-09-07T13:43:12.749" v="282" actId="1076"/>
          <ac:picMkLst>
            <pc:docMk/>
            <pc:sldMk cId="4119033429" sldId="261"/>
            <ac:picMk id="5" creationId="{39A155C7-0335-BA04-8E6D-8684D7556806}"/>
          </ac:picMkLst>
        </pc:picChg>
      </pc:sldChg>
      <pc:sldChg chg="modSp new mod">
        <pc:chgData name="Jerald L Thomas Jr" userId="57f7d419-56b1-4762-af87-21f1d847f8fa" providerId="ADAL" clId="{88696389-DDE3-4A2D-A454-C2ABC3285A3A}" dt="2023-09-07T13:45:57.236" v="450" actId="20577"/>
        <pc:sldMkLst>
          <pc:docMk/>
          <pc:sldMk cId="630854510" sldId="262"/>
        </pc:sldMkLst>
        <pc:spChg chg="mod">
          <ac:chgData name="Jerald L Thomas Jr" userId="57f7d419-56b1-4762-af87-21f1d847f8fa" providerId="ADAL" clId="{88696389-DDE3-4A2D-A454-C2ABC3285A3A}" dt="2023-09-07T13:44:42.163" v="290" actId="20577"/>
          <ac:spMkLst>
            <pc:docMk/>
            <pc:sldMk cId="630854510" sldId="262"/>
            <ac:spMk id="2" creationId="{18662077-F6B4-0E0C-0C0F-9D2E8B1F1033}"/>
          </ac:spMkLst>
        </pc:spChg>
        <pc:spChg chg="mod">
          <ac:chgData name="Jerald L Thomas Jr" userId="57f7d419-56b1-4762-af87-21f1d847f8fa" providerId="ADAL" clId="{88696389-DDE3-4A2D-A454-C2ABC3285A3A}" dt="2023-09-07T13:45:57.236" v="450" actId="20577"/>
          <ac:spMkLst>
            <pc:docMk/>
            <pc:sldMk cId="630854510" sldId="262"/>
            <ac:spMk id="3" creationId="{33E5F186-6E5A-25BC-0EA7-1963A2CC2B24}"/>
          </ac:spMkLst>
        </pc:spChg>
      </pc:sldChg>
      <pc:sldChg chg="modSp new mod">
        <pc:chgData name="Jerald L Thomas Jr" userId="57f7d419-56b1-4762-af87-21f1d847f8fa" providerId="ADAL" clId="{88696389-DDE3-4A2D-A454-C2ABC3285A3A}" dt="2023-09-07T13:50:48.874" v="672" actId="20577"/>
        <pc:sldMkLst>
          <pc:docMk/>
          <pc:sldMk cId="736391227" sldId="263"/>
        </pc:sldMkLst>
        <pc:spChg chg="mod">
          <ac:chgData name="Jerald L Thomas Jr" userId="57f7d419-56b1-4762-af87-21f1d847f8fa" providerId="ADAL" clId="{88696389-DDE3-4A2D-A454-C2ABC3285A3A}" dt="2023-09-07T13:46:09.713" v="474" actId="20577"/>
          <ac:spMkLst>
            <pc:docMk/>
            <pc:sldMk cId="736391227" sldId="263"/>
            <ac:spMk id="2" creationId="{B798BD04-8BC6-82E1-2F97-CF65AA145970}"/>
          </ac:spMkLst>
        </pc:spChg>
        <pc:spChg chg="mod">
          <ac:chgData name="Jerald L Thomas Jr" userId="57f7d419-56b1-4762-af87-21f1d847f8fa" providerId="ADAL" clId="{88696389-DDE3-4A2D-A454-C2ABC3285A3A}" dt="2023-09-07T13:50:48.874" v="672" actId="20577"/>
          <ac:spMkLst>
            <pc:docMk/>
            <pc:sldMk cId="736391227" sldId="263"/>
            <ac:spMk id="3" creationId="{118736D1-60FA-A022-12B7-4F53AE946532}"/>
          </ac:spMkLst>
        </pc:spChg>
      </pc:sldChg>
      <pc:sldChg chg="modSp new mod">
        <pc:chgData name="Jerald L Thomas Jr" userId="57f7d419-56b1-4762-af87-21f1d847f8fa" providerId="ADAL" clId="{88696389-DDE3-4A2D-A454-C2ABC3285A3A}" dt="2023-09-07T13:56:57.110" v="1159" actId="20577"/>
        <pc:sldMkLst>
          <pc:docMk/>
          <pc:sldMk cId="3372005977" sldId="264"/>
        </pc:sldMkLst>
        <pc:spChg chg="mod">
          <ac:chgData name="Jerald L Thomas Jr" userId="57f7d419-56b1-4762-af87-21f1d847f8fa" providerId="ADAL" clId="{88696389-DDE3-4A2D-A454-C2ABC3285A3A}" dt="2023-09-07T13:50:20.551" v="623" actId="20577"/>
          <ac:spMkLst>
            <pc:docMk/>
            <pc:sldMk cId="3372005977" sldId="264"/>
            <ac:spMk id="2" creationId="{96E902B5-F47A-114D-9C91-FBE74F51E785}"/>
          </ac:spMkLst>
        </pc:spChg>
        <pc:spChg chg="mod">
          <ac:chgData name="Jerald L Thomas Jr" userId="57f7d419-56b1-4762-af87-21f1d847f8fa" providerId="ADAL" clId="{88696389-DDE3-4A2D-A454-C2ABC3285A3A}" dt="2023-09-07T13:56:57.110" v="1159" actId="20577"/>
          <ac:spMkLst>
            <pc:docMk/>
            <pc:sldMk cId="3372005977" sldId="264"/>
            <ac:spMk id="3" creationId="{94384222-CCE7-475D-C4EB-4C42A346F6FC}"/>
          </ac:spMkLst>
        </pc:spChg>
      </pc:sldChg>
      <pc:sldChg chg="modSp new mod">
        <pc:chgData name="Jerald L Thomas Jr" userId="57f7d419-56b1-4762-af87-21f1d847f8fa" providerId="ADAL" clId="{88696389-DDE3-4A2D-A454-C2ABC3285A3A}" dt="2023-09-07T13:53:33.175" v="1046" actId="20577"/>
        <pc:sldMkLst>
          <pc:docMk/>
          <pc:sldMk cId="955026869" sldId="265"/>
        </pc:sldMkLst>
        <pc:spChg chg="mod">
          <ac:chgData name="Jerald L Thomas Jr" userId="57f7d419-56b1-4762-af87-21f1d847f8fa" providerId="ADAL" clId="{88696389-DDE3-4A2D-A454-C2ABC3285A3A}" dt="2023-09-07T13:52:31.828" v="834" actId="20577"/>
          <ac:spMkLst>
            <pc:docMk/>
            <pc:sldMk cId="955026869" sldId="265"/>
            <ac:spMk id="2" creationId="{5C0D2E3E-52CF-8021-B77E-5F233388A00C}"/>
          </ac:spMkLst>
        </pc:spChg>
        <pc:spChg chg="mod">
          <ac:chgData name="Jerald L Thomas Jr" userId="57f7d419-56b1-4762-af87-21f1d847f8fa" providerId="ADAL" clId="{88696389-DDE3-4A2D-A454-C2ABC3285A3A}" dt="2023-09-07T13:53:33.175" v="1046" actId="20577"/>
          <ac:spMkLst>
            <pc:docMk/>
            <pc:sldMk cId="955026869" sldId="265"/>
            <ac:spMk id="3" creationId="{58D7EB8A-A363-CD31-A713-B6776FED5C0B}"/>
          </ac:spMkLst>
        </pc:spChg>
      </pc:sldChg>
      <pc:sldChg chg="modSp new mod">
        <pc:chgData name="Jerald L Thomas Jr" userId="57f7d419-56b1-4762-af87-21f1d847f8fa" providerId="ADAL" clId="{88696389-DDE3-4A2D-A454-C2ABC3285A3A}" dt="2023-09-07T14:12:18.248" v="1619" actId="20577"/>
        <pc:sldMkLst>
          <pc:docMk/>
          <pc:sldMk cId="3156291315" sldId="266"/>
        </pc:sldMkLst>
        <pc:spChg chg="mod">
          <ac:chgData name="Jerald L Thomas Jr" userId="57f7d419-56b1-4762-af87-21f1d847f8fa" providerId="ADAL" clId="{88696389-DDE3-4A2D-A454-C2ABC3285A3A}" dt="2023-09-07T13:59:59.479" v="1196" actId="20577"/>
          <ac:spMkLst>
            <pc:docMk/>
            <pc:sldMk cId="3156291315" sldId="266"/>
            <ac:spMk id="2" creationId="{4BB1270E-CF6C-BE5B-EF30-603089555359}"/>
          </ac:spMkLst>
        </pc:spChg>
        <pc:spChg chg="mod">
          <ac:chgData name="Jerald L Thomas Jr" userId="57f7d419-56b1-4762-af87-21f1d847f8fa" providerId="ADAL" clId="{88696389-DDE3-4A2D-A454-C2ABC3285A3A}" dt="2023-09-07T14:12:18.248" v="1619" actId="20577"/>
          <ac:spMkLst>
            <pc:docMk/>
            <pc:sldMk cId="3156291315" sldId="266"/>
            <ac:spMk id="3" creationId="{11961A15-02E8-4821-ABB1-6649CDC633E0}"/>
          </ac:spMkLst>
        </pc:spChg>
      </pc:sldChg>
      <pc:sldChg chg="modSp new mod">
        <pc:chgData name="Jerald L Thomas Jr" userId="57f7d419-56b1-4762-af87-21f1d847f8fa" providerId="ADAL" clId="{88696389-DDE3-4A2D-A454-C2ABC3285A3A}" dt="2023-09-07T14:17:07.108" v="1862" actId="20577"/>
        <pc:sldMkLst>
          <pc:docMk/>
          <pc:sldMk cId="3674002010" sldId="267"/>
        </pc:sldMkLst>
        <pc:spChg chg="mod">
          <ac:chgData name="Jerald L Thomas Jr" userId="57f7d419-56b1-4762-af87-21f1d847f8fa" providerId="ADAL" clId="{88696389-DDE3-4A2D-A454-C2ABC3285A3A}" dt="2023-09-07T14:11:19.572" v="1507" actId="20577"/>
          <ac:spMkLst>
            <pc:docMk/>
            <pc:sldMk cId="3674002010" sldId="267"/>
            <ac:spMk id="2" creationId="{0BA4DFF7-7340-C5A9-B794-BC228870B3B2}"/>
          </ac:spMkLst>
        </pc:spChg>
        <pc:spChg chg="mod">
          <ac:chgData name="Jerald L Thomas Jr" userId="57f7d419-56b1-4762-af87-21f1d847f8fa" providerId="ADAL" clId="{88696389-DDE3-4A2D-A454-C2ABC3285A3A}" dt="2023-09-07T14:17:07.108" v="1862" actId="20577"/>
          <ac:spMkLst>
            <pc:docMk/>
            <pc:sldMk cId="3674002010" sldId="267"/>
            <ac:spMk id="3" creationId="{B0059842-D4A7-03B8-7398-7D300DF53F65}"/>
          </ac:spMkLst>
        </pc:spChg>
      </pc:sldChg>
      <pc:sldChg chg="modSp new mod ord">
        <pc:chgData name="Jerald L Thomas Jr" userId="57f7d419-56b1-4762-af87-21f1d847f8fa" providerId="ADAL" clId="{88696389-DDE3-4A2D-A454-C2ABC3285A3A}" dt="2023-09-07T14:17:54.916" v="2054" actId="20577"/>
        <pc:sldMkLst>
          <pc:docMk/>
          <pc:sldMk cId="1791572221" sldId="268"/>
        </pc:sldMkLst>
        <pc:spChg chg="mod">
          <ac:chgData name="Jerald L Thomas Jr" userId="57f7d419-56b1-4762-af87-21f1d847f8fa" providerId="ADAL" clId="{88696389-DDE3-4A2D-A454-C2ABC3285A3A}" dt="2023-09-07T14:17:24.339" v="1878" actId="20577"/>
          <ac:spMkLst>
            <pc:docMk/>
            <pc:sldMk cId="1791572221" sldId="268"/>
            <ac:spMk id="2" creationId="{91192703-0574-0D37-9CE6-CFEB853C49EE}"/>
          </ac:spMkLst>
        </pc:spChg>
        <pc:spChg chg="mod">
          <ac:chgData name="Jerald L Thomas Jr" userId="57f7d419-56b1-4762-af87-21f1d847f8fa" providerId="ADAL" clId="{88696389-DDE3-4A2D-A454-C2ABC3285A3A}" dt="2023-09-07T14:17:54.916" v="2054" actId="20577"/>
          <ac:spMkLst>
            <pc:docMk/>
            <pc:sldMk cId="1791572221" sldId="268"/>
            <ac:spMk id="3" creationId="{F6FB54DE-04BA-4D21-4D61-CC842723A938}"/>
          </ac:spMkLst>
        </pc:spChg>
      </pc:sldChg>
    </pc:docChg>
  </pc:docChgLst>
  <pc:docChgLst>
    <pc:chgData name="Jerald L Thomas Jr" userId="57f7d419-56b1-4762-af87-21f1d847f8fa" providerId="ADAL" clId="{FA2DC121-9F7C-4600-9315-8EBC476EA8EA}"/>
    <pc:docChg chg="custSel addSld modSld">
      <pc:chgData name="Jerald L Thomas Jr" userId="57f7d419-56b1-4762-af87-21f1d847f8fa" providerId="ADAL" clId="{FA2DC121-9F7C-4600-9315-8EBC476EA8EA}" dt="2023-09-03T19:21:45.580" v="2286" actId="20577"/>
      <pc:docMkLst>
        <pc:docMk/>
      </pc:docMkLst>
      <pc:sldChg chg="modSp mod">
        <pc:chgData name="Jerald L Thomas Jr" userId="57f7d419-56b1-4762-af87-21f1d847f8fa" providerId="ADAL" clId="{FA2DC121-9F7C-4600-9315-8EBC476EA8EA}" dt="2023-09-02T20:46:59.308" v="1761" actId="20577"/>
        <pc:sldMkLst>
          <pc:docMk/>
          <pc:sldMk cId="879218169" sldId="260"/>
        </pc:sldMkLst>
        <pc:spChg chg="mod">
          <ac:chgData name="Jerald L Thomas Jr" userId="57f7d419-56b1-4762-af87-21f1d847f8fa" providerId="ADAL" clId="{FA2DC121-9F7C-4600-9315-8EBC476EA8EA}" dt="2023-09-02T20:46:59.308" v="1761" actId="20577"/>
          <ac:spMkLst>
            <pc:docMk/>
            <pc:sldMk cId="879218169" sldId="260"/>
            <ac:spMk id="3" creationId="{C84E1941-D6F6-7A4D-B7B4-988065C9707C}"/>
          </ac:spMkLst>
        </pc:spChg>
      </pc:sldChg>
      <pc:sldChg chg="modSp mod">
        <pc:chgData name="Jerald L Thomas Jr" userId="57f7d419-56b1-4762-af87-21f1d847f8fa" providerId="ADAL" clId="{FA2DC121-9F7C-4600-9315-8EBC476EA8EA}" dt="2023-09-03T19:21:45.580" v="2286" actId="20577"/>
        <pc:sldMkLst>
          <pc:docMk/>
          <pc:sldMk cId="1597266414" sldId="265"/>
        </pc:sldMkLst>
        <pc:spChg chg="mod">
          <ac:chgData name="Jerald L Thomas Jr" userId="57f7d419-56b1-4762-af87-21f1d847f8fa" providerId="ADAL" clId="{FA2DC121-9F7C-4600-9315-8EBC476EA8EA}" dt="2023-09-03T19:21:45.580" v="2286" actId="20577"/>
          <ac:spMkLst>
            <pc:docMk/>
            <pc:sldMk cId="1597266414" sldId="265"/>
            <ac:spMk id="2" creationId="{938F70C5-5E6B-9DAC-8966-86EAAF0AFC5C}"/>
          </ac:spMkLst>
        </pc:spChg>
      </pc:sldChg>
      <pc:sldChg chg="modNotesTx">
        <pc:chgData name="Jerald L Thomas Jr" userId="57f7d419-56b1-4762-af87-21f1d847f8fa" providerId="ADAL" clId="{FA2DC121-9F7C-4600-9315-8EBC476EA8EA}" dt="2023-09-02T20:45:42.251" v="1750" actId="20577"/>
        <pc:sldMkLst>
          <pc:docMk/>
          <pc:sldMk cId="2384645322" sldId="267"/>
        </pc:sldMkLst>
      </pc:sldChg>
      <pc:sldChg chg="addSp modSp mod">
        <pc:chgData name="Jerald L Thomas Jr" userId="57f7d419-56b1-4762-af87-21f1d847f8fa" providerId="ADAL" clId="{FA2DC121-9F7C-4600-9315-8EBC476EA8EA}" dt="2023-09-02T20:16:16.613" v="148" actId="1076"/>
        <pc:sldMkLst>
          <pc:docMk/>
          <pc:sldMk cId="2910808581" sldId="269"/>
        </pc:sldMkLst>
        <pc:spChg chg="mod">
          <ac:chgData name="Jerald L Thomas Jr" userId="57f7d419-56b1-4762-af87-21f1d847f8fa" providerId="ADAL" clId="{FA2DC121-9F7C-4600-9315-8EBC476EA8EA}" dt="2023-09-02T20:09:59.567" v="0" actId="14100"/>
          <ac:spMkLst>
            <pc:docMk/>
            <pc:sldMk cId="2910808581" sldId="269"/>
            <ac:spMk id="3" creationId="{97EF07C9-A635-D0B5-A010-45C2794419A5}"/>
          </ac:spMkLst>
        </pc:spChg>
        <pc:spChg chg="add mod">
          <ac:chgData name="Jerald L Thomas Jr" userId="57f7d419-56b1-4762-af87-21f1d847f8fa" providerId="ADAL" clId="{FA2DC121-9F7C-4600-9315-8EBC476EA8EA}" dt="2023-09-02T20:16:16.613" v="148" actId="1076"/>
          <ac:spMkLst>
            <pc:docMk/>
            <pc:sldMk cId="2910808581" sldId="269"/>
            <ac:spMk id="4" creationId="{A798D201-1CE1-74E2-1FD7-8AB52617BF08}"/>
          </ac:spMkLst>
        </pc:spChg>
      </pc:sldChg>
      <pc:sldChg chg="modSp new mod">
        <pc:chgData name="Jerald L Thomas Jr" userId="57f7d419-56b1-4762-af87-21f1d847f8fa" providerId="ADAL" clId="{FA2DC121-9F7C-4600-9315-8EBC476EA8EA}" dt="2023-09-02T20:29:30.825" v="737" actId="20577"/>
        <pc:sldMkLst>
          <pc:docMk/>
          <pc:sldMk cId="3118826919" sldId="270"/>
        </pc:sldMkLst>
        <pc:spChg chg="mod">
          <ac:chgData name="Jerald L Thomas Jr" userId="57f7d419-56b1-4762-af87-21f1d847f8fa" providerId="ADAL" clId="{FA2DC121-9F7C-4600-9315-8EBC476EA8EA}" dt="2023-09-02T20:22:43.587" v="173" actId="20577"/>
          <ac:spMkLst>
            <pc:docMk/>
            <pc:sldMk cId="3118826919" sldId="270"/>
            <ac:spMk id="2" creationId="{48BFBD68-D9F4-019A-1CC1-55DE875EA92C}"/>
          </ac:spMkLst>
        </pc:spChg>
        <pc:spChg chg="mod">
          <ac:chgData name="Jerald L Thomas Jr" userId="57f7d419-56b1-4762-af87-21f1d847f8fa" providerId="ADAL" clId="{FA2DC121-9F7C-4600-9315-8EBC476EA8EA}" dt="2023-09-02T20:29:30.825" v="737" actId="20577"/>
          <ac:spMkLst>
            <pc:docMk/>
            <pc:sldMk cId="3118826919" sldId="270"/>
            <ac:spMk id="3" creationId="{3290E1E0-FAD5-E278-503F-543C6DEA28A7}"/>
          </ac:spMkLst>
        </pc:spChg>
      </pc:sldChg>
      <pc:sldChg chg="modSp new mod">
        <pc:chgData name="Jerald L Thomas Jr" userId="57f7d419-56b1-4762-af87-21f1d847f8fa" providerId="ADAL" clId="{FA2DC121-9F7C-4600-9315-8EBC476EA8EA}" dt="2023-09-03T18:54:02.019" v="1903" actId="20577"/>
        <pc:sldMkLst>
          <pc:docMk/>
          <pc:sldMk cId="3349479405" sldId="271"/>
        </pc:sldMkLst>
        <pc:spChg chg="mod">
          <ac:chgData name="Jerald L Thomas Jr" userId="57f7d419-56b1-4762-af87-21f1d847f8fa" providerId="ADAL" clId="{FA2DC121-9F7C-4600-9315-8EBC476EA8EA}" dt="2023-09-02T20:29:55.025" v="766" actId="20577"/>
          <ac:spMkLst>
            <pc:docMk/>
            <pc:sldMk cId="3349479405" sldId="271"/>
            <ac:spMk id="2" creationId="{3C7B3083-388F-B268-DA99-673566D43B9B}"/>
          </ac:spMkLst>
        </pc:spChg>
        <pc:spChg chg="mod">
          <ac:chgData name="Jerald L Thomas Jr" userId="57f7d419-56b1-4762-af87-21f1d847f8fa" providerId="ADAL" clId="{FA2DC121-9F7C-4600-9315-8EBC476EA8EA}" dt="2023-09-03T18:54:02.019" v="1903" actId="20577"/>
          <ac:spMkLst>
            <pc:docMk/>
            <pc:sldMk cId="3349479405" sldId="271"/>
            <ac:spMk id="3" creationId="{7851444D-729B-7118-2006-82940289C9EF}"/>
          </ac:spMkLst>
        </pc:spChg>
      </pc:sldChg>
      <pc:sldChg chg="modSp add mod">
        <pc:chgData name="Jerald L Thomas Jr" userId="57f7d419-56b1-4762-af87-21f1d847f8fa" providerId="ADAL" clId="{FA2DC121-9F7C-4600-9315-8EBC476EA8EA}" dt="2023-09-03T18:50:52.645" v="1892" actId="20577"/>
        <pc:sldMkLst>
          <pc:docMk/>
          <pc:sldMk cId="2625411311" sldId="272"/>
        </pc:sldMkLst>
        <pc:spChg chg="mod">
          <ac:chgData name="Jerald L Thomas Jr" userId="57f7d419-56b1-4762-af87-21f1d847f8fa" providerId="ADAL" clId="{FA2DC121-9F7C-4600-9315-8EBC476EA8EA}" dt="2023-09-02T20:33:37.392" v="1396" actId="20577"/>
          <ac:spMkLst>
            <pc:docMk/>
            <pc:sldMk cId="2625411311" sldId="272"/>
            <ac:spMk id="2" creationId="{3C7B3083-388F-B268-DA99-673566D43B9B}"/>
          </ac:spMkLst>
        </pc:spChg>
        <pc:spChg chg="mod">
          <ac:chgData name="Jerald L Thomas Jr" userId="57f7d419-56b1-4762-af87-21f1d847f8fa" providerId="ADAL" clId="{FA2DC121-9F7C-4600-9315-8EBC476EA8EA}" dt="2023-09-03T18:50:52.645" v="1892" actId="20577"/>
          <ac:spMkLst>
            <pc:docMk/>
            <pc:sldMk cId="2625411311" sldId="272"/>
            <ac:spMk id="3" creationId="{7851444D-729B-7118-2006-82940289C9EF}"/>
          </ac:spMkLst>
        </pc:spChg>
      </pc:sldChg>
      <pc:sldChg chg="modSp new mod">
        <pc:chgData name="Jerald L Thomas Jr" userId="57f7d419-56b1-4762-af87-21f1d847f8fa" providerId="ADAL" clId="{FA2DC121-9F7C-4600-9315-8EBC476EA8EA}" dt="2023-09-02T20:49:01.152" v="1880" actId="20577"/>
        <pc:sldMkLst>
          <pc:docMk/>
          <pc:sldMk cId="602617170" sldId="273"/>
        </pc:sldMkLst>
        <pc:spChg chg="mod">
          <ac:chgData name="Jerald L Thomas Jr" userId="57f7d419-56b1-4762-af87-21f1d847f8fa" providerId="ADAL" clId="{FA2DC121-9F7C-4600-9315-8EBC476EA8EA}" dt="2023-09-02T20:48:34.379" v="1784" actId="20577"/>
          <ac:spMkLst>
            <pc:docMk/>
            <pc:sldMk cId="602617170" sldId="273"/>
            <ac:spMk id="2" creationId="{C195048B-A0A7-66C7-0902-ED4DC3D5A3A8}"/>
          </ac:spMkLst>
        </pc:spChg>
        <pc:spChg chg="mod">
          <ac:chgData name="Jerald L Thomas Jr" userId="57f7d419-56b1-4762-af87-21f1d847f8fa" providerId="ADAL" clId="{FA2DC121-9F7C-4600-9315-8EBC476EA8EA}" dt="2023-09-02T20:49:01.152" v="1880" actId="20577"/>
          <ac:spMkLst>
            <pc:docMk/>
            <pc:sldMk cId="602617170" sldId="273"/>
            <ac:spMk id="3" creationId="{CC2FFFDC-F8F9-C4D2-6918-864851C9AF5D}"/>
          </ac:spMkLst>
        </pc:spChg>
      </pc:sldChg>
      <pc:sldChg chg="modSp new mod">
        <pc:chgData name="Jerald L Thomas Jr" userId="57f7d419-56b1-4762-af87-21f1d847f8fa" providerId="ADAL" clId="{FA2DC121-9F7C-4600-9315-8EBC476EA8EA}" dt="2023-09-03T18:54:26.878" v="1913" actId="20577"/>
        <pc:sldMkLst>
          <pc:docMk/>
          <pc:sldMk cId="2570674386" sldId="274"/>
        </pc:sldMkLst>
        <pc:spChg chg="mod">
          <ac:chgData name="Jerald L Thomas Jr" userId="57f7d419-56b1-4762-af87-21f1d847f8fa" providerId="ADAL" clId="{FA2DC121-9F7C-4600-9315-8EBC476EA8EA}" dt="2023-09-03T18:54:26.878" v="1913" actId="20577"/>
          <ac:spMkLst>
            <pc:docMk/>
            <pc:sldMk cId="2570674386" sldId="274"/>
            <ac:spMk id="2" creationId="{4715EB11-3C91-7F1B-54C2-C508B513EEC7}"/>
          </ac:spMkLst>
        </pc:spChg>
      </pc:sldChg>
      <pc:sldChg chg="modSp new mod">
        <pc:chgData name="Jerald L Thomas Jr" userId="57f7d419-56b1-4762-af87-21f1d847f8fa" providerId="ADAL" clId="{FA2DC121-9F7C-4600-9315-8EBC476EA8EA}" dt="2023-09-03T18:56:01.172" v="2092" actId="20577"/>
        <pc:sldMkLst>
          <pc:docMk/>
          <pc:sldMk cId="3996874220" sldId="275"/>
        </pc:sldMkLst>
        <pc:spChg chg="mod">
          <ac:chgData name="Jerald L Thomas Jr" userId="57f7d419-56b1-4762-af87-21f1d847f8fa" providerId="ADAL" clId="{FA2DC121-9F7C-4600-9315-8EBC476EA8EA}" dt="2023-09-03T18:55:13.022" v="1933" actId="20577"/>
          <ac:spMkLst>
            <pc:docMk/>
            <pc:sldMk cId="3996874220" sldId="275"/>
            <ac:spMk id="2" creationId="{F5AC609C-3FC4-812C-1AC4-AFEC3C671EB4}"/>
          </ac:spMkLst>
        </pc:spChg>
        <pc:spChg chg="mod">
          <ac:chgData name="Jerald L Thomas Jr" userId="57f7d419-56b1-4762-af87-21f1d847f8fa" providerId="ADAL" clId="{FA2DC121-9F7C-4600-9315-8EBC476EA8EA}" dt="2023-09-03T18:56:01.172" v="2092" actId="20577"/>
          <ac:spMkLst>
            <pc:docMk/>
            <pc:sldMk cId="3996874220" sldId="275"/>
            <ac:spMk id="3" creationId="{816DAB4A-05C2-B289-9699-52781E4F0591}"/>
          </ac:spMkLst>
        </pc:spChg>
      </pc:sldChg>
      <pc:sldChg chg="modSp new mod">
        <pc:chgData name="Jerald L Thomas Jr" userId="57f7d419-56b1-4762-af87-21f1d847f8fa" providerId="ADAL" clId="{FA2DC121-9F7C-4600-9315-8EBC476EA8EA}" dt="2023-09-03T18:57:44.651" v="2275" actId="20577"/>
        <pc:sldMkLst>
          <pc:docMk/>
          <pc:sldMk cId="515726494" sldId="276"/>
        </pc:sldMkLst>
        <pc:spChg chg="mod">
          <ac:chgData name="Jerald L Thomas Jr" userId="57f7d419-56b1-4762-af87-21f1d847f8fa" providerId="ADAL" clId="{FA2DC121-9F7C-4600-9315-8EBC476EA8EA}" dt="2023-09-03T18:56:59.263" v="2124" actId="20577"/>
          <ac:spMkLst>
            <pc:docMk/>
            <pc:sldMk cId="515726494" sldId="276"/>
            <ac:spMk id="2" creationId="{FE078B2A-A8DF-E103-3C43-3D4C23058073}"/>
          </ac:spMkLst>
        </pc:spChg>
        <pc:spChg chg="mod">
          <ac:chgData name="Jerald L Thomas Jr" userId="57f7d419-56b1-4762-af87-21f1d847f8fa" providerId="ADAL" clId="{FA2DC121-9F7C-4600-9315-8EBC476EA8EA}" dt="2023-09-03T18:57:44.651" v="2275" actId="20577"/>
          <ac:spMkLst>
            <pc:docMk/>
            <pc:sldMk cId="515726494" sldId="276"/>
            <ac:spMk id="3" creationId="{2A6292A6-8020-3B9E-7285-DF4FE51F83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782C9-4955-4C11-9190-B7B0B227017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02FC6-4882-4BD2-9441-C7D0E2FF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grayscl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AFAD0E4-62FA-F84C-953A-1F218A5BE24F}"/>
              </a:ext>
            </a:extLst>
          </p:cNvPr>
          <p:cNvSpPr/>
          <p:nvPr userDrawn="1"/>
        </p:nvSpPr>
        <p:spPr>
          <a:xfrm>
            <a:off x="0" y="-7144"/>
            <a:ext cx="12201939" cy="6865144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71148-6177-F742-B8F9-21359AAF4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1324670"/>
            <a:ext cx="9144000" cy="1500099"/>
          </a:xfrm>
        </p:spPr>
        <p:txBody>
          <a:bodyPr anchor="b">
            <a:normAutofit/>
          </a:bodyPr>
          <a:lstStyle>
            <a:lvl1pPr algn="l">
              <a:defRPr sz="62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D8E3-AE3D-684E-948D-740791CC2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618" y="3205351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71FDF-B29C-DB48-9726-E7E6D64E9CC4}"/>
              </a:ext>
            </a:extLst>
          </p:cNvPr>
          <p:cNvSpPr/>
          <p:nvPr userDrawn="1"/>
        </p:nvSpPr>
        <p:spPr>
          <a:xfrm flipV="1">
            <a:off x="0" y="5844206"/>
            <a:ext cx="9398000" cy="1013789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A0A05-369C-954D-875D-A49084969B05}"/>
              </a:ext>
            </a:extLst>
          </p:cNvPr>
          <p:cNvSpPr/>
          <p:nvPr userDrawn="1"/>
        </p:nvSpPr>
        <p:spPr>
          <a:xfrm flipV="1">
            <a:off x="9397999" y="5844208"/>
            <a:ext cx="2803939" cy="1013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5A4690-AE81-AC49-91B8-7967F69A28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EDDA30-E4F6-A222-BA26-0D6A444B860A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991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35DF-04EA-9848-B9D7-021B9927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01015-50CE-4B48-8EA5-B95BB165B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E2C70-01B9-0B43-AF53-E38F2B53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B69904-0643-9A44-AC70-21ACC9E9CB00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2143F-AAEC-5549-9B4B-50636BA47A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0D5C2-1FA6-ED87-A5B1-5D90D120BA5C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5805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1148-6177-F742-B8F9-21359AAF4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868362"/>
            <a:ext cx="9144000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D8E3-AE3D-684E-948D-740791CC2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618" y="360148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091483-2AAF-A043-8E5B-050C5B7C417D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1D55A2-F022-7940-831A-F4EFF4173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EE770-580B-2431-8317-CC0E6AA2494E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1771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077A-BDF5-A34A-854B-5256DD2D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07F3-AB45-954B-BE35-B8DA0388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3"/>
            <a:ext cx="10515600" cy="4296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645369-A7C8-8B48-A8BE-9D0358576C2C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DF1EB-B017-8346-9DFA-697A426CAE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9BB231-A266-0EAD-D15E-AAF833EF07E8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6686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7E26-6A9B-CF4F-8F44-370B2054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BF887-7F42-C441-AE2E-CB76FB24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619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5B58F-EB46-D64D-9E87-85C8D6F17847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5EB532-EF15-034F-9D97-3FB66E0BAD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FB679-6E01-545D-7C18-A3913AE08809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39047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60A8-4FC7-6843-A432-890742C0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A28F-AAB9-F34D-B799-4B611B4F6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8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47C9-9DDD-D24F-BDD7-8D9EE0589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8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5C151-8DBF-874C-8FD1-4E614B1BD8A7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BF3D6-397A-8F47-A6D7-98EDFF8C1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D43BE5-A726-8733-65D5-FD7108BF4569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19543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2978-B812-A94B-827F-4BABA2A2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8EF43-49A5-5740-AC22-DE4F4E8D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E4DC-385C-A44B-B02E-9F3C30430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547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190E4-7BA6-EE4B-BE75-EBAC5D16F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CE02A-196F-EC48-931A-C823D620A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547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25F3D-EEF3-BF49-84DC-644214C84045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3FE37C-B6A3-034E-84AD-D573B98F7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A4F8A-436C-5945-3701-5FD7AE7F014B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35583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707A-3F2A-7544-9F0B-8B24171A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EFD86-9623-0444-AA01-4E4B2A3E43CF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CF7F41-59A1-D74D-8DD0-9833EE393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6B5BFD-FCD0-F8D5-E96C-64DB9F3B5385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26282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CCA738-D79B-7F46-9A13-BE053F042DB1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AEBA0-2C3F-A941-8A5F-AC90272C29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770FB-64C7-7736-8BF8-58DA37C347FB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0629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45EF-D3FD-6948-95C6-C4372AC4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F021-FD4C-5245-B26C-156FB0C6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F3FB9-8485-8A4E-85D0-5321E5D21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C5DB1-EDF3-824D-BB35-8BD7C4FC97E8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81F45A-E081-DE4C-8996-59CDEEAFE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D96565-2E31-CFCD-F68A-2A9C6F50F7C7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6471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73F6A-61CF-724A-A629-67CC0041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1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42C72-0018-E34C-9B7D-EA5EC39A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4162"/>
            <a:ext cx="10515600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57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ent.unsw.edu.au/annotated-bibliograph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FA3C-6ED4-484D-B565-2F33C3C25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Immersive Technologies and 3D User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E1941-D6F6-7A4D-B7B4-988065C97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07: Course Elements Part 2</a:t>
            </a:r>
          </a:p>
        </p:txBody>
      </p:sp>
    </p:spTree>
    <p:extLst>
      <p:ext uri="{BB962C8B-B14F-4D97-AF65-F5344CB8AC3E}">
        <p14:creationId xmlns:p14="http://schemas.microsoft.com/office/powerpoint/2010/main" val="8792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2703-0574-0D37-9CE6-CFEB853C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54DE-04BA-4D21-4D61-CC842723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check out your headset if you have not</a:t>
            </a:r>
          </a:p>
          <a:p>
            <a:pPr lvl="1"/>
            <a:r>
              <a:rPr lang="en-US" dirty="0"/>
              <a:t>First assignment using the Quest will be released after class next Tuesday</a:t>
            </a:r>
          </a:p>
        </p:txBody>
      </p:sp>
    </p:spTree>
    <p:extLst>
      <p:ext uri="{BB962C8B-B14F-4D97-AF65-F5344CB8AC3E}">
        <p14:creationId xmlns:p14="http://schemas.microsoft.com/office/powerpoint/2010/main" val="17915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CE38-C7D6-06F1-DD2B-784BE95E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4577-AFCE-7865-BB92-F3489E93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3"/>
            <a:ext cx="5321060" cy="4296568"/>
          </a:xfrm>
        </p:spPr>
        <p:txBody>
          <a:bodyPr/>
          <a:lstStyle/>
          <a:p>
            <a:r>
              <a:rPr lang="en-US" dirty="0"/>
              <a:t>This course was originally created by Professor Rosenberg at UMN</a:t>
            </a:r>
          </a:p>
          <a:p>
            <a:pPr lvl="1"/>
            <a:r>
              <a:rPr lang="en-US" dirty="0"/>
              <a:t>Released under Creative Commons</a:t>
            </a:r>
          </a:p>
          <a:p>
            <a:endParaRPr lang="en-US" dirty="0"/>
          </a:p>
          <a:p>
            <a:r>
              <a:rPr lang="en-US" dirty="0"/>
              <a:t>I have been making some updates/tweaks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39A155C7-0335-BA04-8E6D-8684D755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818" y="1554163"/>
            <a:ext cx="3397827" cy="3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2077-F6B4-0E0C-0C0F-9D2E8B1F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F186-6E5A-25BC-0EA7-1963A2CC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or office hours</a:t>
            </a:r>
          </a:p>
          <a:p>
            <a:endParaRPr lang="en-US" dirty="0"/>
          </a:p>
          <a:p>
            <a:r>
              <a:rPr lang="en-US" dirty="0"/>
              <a:t>Office hours are preferred</a:t>
            </a:r>
          </a:p>
          <a:p>
            <a:endParaRPr lang="en-US" dirty="0"/>
          </a:p>
          <a:p>
            <a:r>
              <a:rPr lang="en-US" dirty="0"/>
              <a:t>Emails should contain the course number in the subject</a:t>
            </a:r>
          </a:p>
          <a:p>
            <a:pPr lvl="1"/>
            <a:r>
              <a:rPr lang="en-US" dirty="0"/>
              <a:t>“COMPSCI 657”</a:t>
            </a:r>
          </a:p>
          <a:p>
            <a:pPr lvl="1"/>
            <a:r>
              <a:rPr lang="en-US" dirty="0"/>
              <a:t>“COMPSCI 790”</a:t>
            </a:r>
          </a:p>
        </p:txBody>
      </p:sp>
    </p:spTree>
    <p:extLst>
      <p:ext uri="{BB962C8B-B14F-4D97-AF65-F5344CB8AC3E}">
        <p14:creationId xmlns:p14="http://schemas.microsoft.com/office/powerpoint/2010/main" val="6308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BD04-8BC6-82E1-2F97-CF65AA14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736D1-60FA-A022-12B7-4F53AE94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total assignments</a:t>
            </a:r>
          </a:p>
          <a:p>
            <a:endParaRPr lang="en-US" dirty="0"/>
          </a:p>
          <a:p>
            <a:r>
              <a:rPr lang="en-US" dirty="0"/>
              <a:t>Individual assignments</a:t>
            </a:r>
          </a:p>
          <a:p>
            <a:endParaRPr lang="en-US" dirty="0"/>
          </a:p>
          <a:p>
            <a:r>
              <a:rPr lang="en-US" dirty="0"/>
              <a:t>Code readability will not be graded, but will help with partial credit</a:t>
            </a:r>
          </a:p>
          <a:p>
            <a:endParaRPr lang="en-US" dirty="0"/>
          </a:p>
          <a:p>
            <a:r>
              <a:rPr lang="en-US" dirty="0"/>
              <a:t>Administered through </a:t>
            </a:r>
            <a:r>
              <a:rPr lang="en-US" dirty="0" err="1"/>
              <a:t>Github</a:t>
            </a:r>
            <a:r>
              <a:rPr lang="en-US" dirty="0"/>
              <a:t> Classroom</a:t>
            </a:r>
          </a:p>
        </p:txBody>
      </p:sp>
    </p:spTree>
    <p:extLst>
      <p:ext uri="{BB962C8B-B14F-4D97-AF65-F5344CB8AC3E}">
        <p14:creationId xmlns:p14="http://schemas.microsoft.com/office/powerpoint/2010/main" val="73639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2E3E-52CF-8021-B77E-5F233388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EB8A-A363-CD31-A713-B6776FED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start the course with 5 “late points”</a:t>
            </a:r>
          </a:p>
          <a:p>
            <a:endParaRPr lang="en-US" dirty="0"/>
          </a:p>
          <a:p>
            <a:r>
              <a:rPr lang="en-US" dirty="0"/>
              <a:t>Each late point is equivalent to 1 24-hour extension</a:t>
            </a:r>
          </a:p>
          <a:p>
            <a:endParaRPr lang="en-US" dirty="0"/>
          </a:p>
          <a:p>
            <a:r>
              <a:rPr lang="en-US" dirty="0"/>
              <a:t>Their use not need to be pre-arranged or approved</a:t>
            </a:r>
          </a:p>
        </p:txBody>
      </p:sp>
    </p:spTree>
    <p:extLst>
      <p:ext uri="{BB962C8B-B14F-4D97-AF65-F5344CB8AC3E}">
        <p14:creationId xmlns:p14="http://schemas.microsoft.com/office/powerpoint/2010/main" val="9550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02B5-F47A-114D-9C91-FBE74F51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4222-CCE7-475D-C4EB-4C42A346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Total of six quizzes</a:t>
            </a:r>
          </a:p>
          <a:p>
            <a:endParaRPr lang="en-US" dirty="0"/>
          </a:p>
          <a:p>
            <a:r>
              <a:rPr lang="en-US" dirty="0"/>
              <a:t>Replaces midterm evaluations</a:t>
            </a:r>
          </a:p>
          <a:p>
            <a:endParaRPr lang="en-US" dirty="0"/>
          </a:p>
          <a:p>
            <a:r>
              <a:rPr lang="en-US" dirty="0"/>
              <a:t>Administered on Canvas</a:t>
            </a:r>
          </a:p>
          <a:p>
            <a:pPr lvl="1"/>
            <a:r>
              <a:rPr lang="en-US" dirty="0"/>
              <a:t>Due within 24 hours of posting</a:t>
            </a:r>
          </a:p>
          <a:p>
            <a:pPr lvl="1"/>
            <a:r>
              <a:rPr lang="en-US" dirty="0"/>
              <a:t>1 hour to complete once started (unless otherwise arranged)</a:t>
            </a:r>
          </a:p>
          <a:p>
            <a:endParaRPr lang="en-US" dirty="0"/>
          </a:p>
          <a:p>
            <a:r>
              <a:rPr lang="en-US" dirty="0"/>
              <a:t>Open-book and open-notes</a:t>
            </a:r>
          </a:p>
          <a:p>
            <a:pPr lvl="1"/>
            <a:r>
              <a:rPr lang="en-US" dirty="0"/>
              <a:t>Still required to be done individually</a:t>
            </a:r>
          </a:p>
        </p:txBody>
      </p:sp>
    </p:spTree>
    <p:extLst>
      <p:ext uri="{BB962C8B-B14F-4D97-AF65-F5344CB8AC3E}">
        <p14:creationId xmlns:p14="http://schemas.microsoft.com/office/powerpoint/2010/main" val="33720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270E-CF6C-BE5B-EF30-60308955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 (Grad Students)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1A15-02E8-4821-ABB1-6649CDC6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10-minute presentation on a research paper that meets the following criteria:</a:t>
            </a:r>
          </a:p>
          <a:p>
            <a:pPr lvl="1"/>
            <a:r>
              <a:rPr lang="en-US" dirty="0"/>
              <a:t>At least 4 pages</a:t>
            </a:r>
          </a:p>
          <a:p>
            <a:pPr lvl="1"/>
            <a:r>
              <a:rPr lang="en-US" dirty="0"/>
              <a:t>Somehow related to VR/AR</a:t>
            </a:r>
          </a:p>
          <a:p>
            <a:endParaRPr lang="en-US" dirty="0"/>
          </a:p>
          <a:p>
            <a:r>
              <a:rPr lang="en-US" dirty="0"/>
              <a:t>10-minute follow up discussion led by you</a:t>
            </a:r>
          </a:p>
          <a:p>
            <a:endParaRPr lang="en-US" dirty="0"/>
          </a:p>
          <a:p>
            <a:r>
              <a:rPr lang="en-US" dirty="0"/>
              <a:t>First assignment for this has been released, due by 09/20 at 11:59PM</a:t>
            </a:r>
          </a:p>
        </p:txBody>
      </p:sp>
    </p:spTree>
    <p:extLst>
      <p:ext uri="{BB962C8B-B14F-4D97-AF65-F5344CB8AC3E}">
        <p14:creationId xmlns:p14="http://schemas.microsoft.com/office/powerpoint/2010/main" val="315629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DFF7-7340-C5A9-B794-BC228870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Bib (Grad Student)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9842-D4A7-03B8-7398-7D300DF5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short summary (250-500 words) of 10 research papers that meet the following requirements:</a:t>
            </a:r>
          </a:p>
          <a:p>
            <a:pPr lvl="1"/>
            <a:r>
              <a:rPr lang="en-US" dirty="0"/>
              <a:t> At least 4 pages</a:t>
            </a:r>
          </a:p>
          <a:p>
            <a:pPr lvl="1"/>
            <a:r>
              <a:rPr lang="en-US" dirty="0"/>
              <a:t>Somehow related to VR/AR</a:t>
            </a:r>
          </a:p>
          <a:p>
            <a:pPr lvl="1"/>
            <a:endParaRPr lang="en-US" dirty="0"/>
          </a:p>
          <a:p>
            <a:r>
              <a:rPr lang="en-US" dirty="0"/>
              <a:t>Can include the paper you present</a:t>
            </a:r>
          </a:p>
          <a:p>
            <a:pPr lvl="1"/>
            <a:r>
              <a:rPr lang="en-US" dirty="0"/>
              <a:t>And the other presented papers at your journal club session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https://www.student.unsw.edu.au/annotated-bibliography</a:t>
            </a:r>
            <a:r>
              <a:rPr lang="en-US" dirty="0"/>
              <a:t> is a great resource if you are unfamiliar with annotated bibliographies</a:t>
            </a:r>
          </a:p>
        </p:txBody>
      </p:sp>
    </p:spTree>
    <p:extLst>
      <p:ext uri="{BB962C8B-B14F-4D97-AF65-F5344CB8AC3E}">
        <p14:creationId xmlns:p14="http://schemas.microsoft.com/office/powerpoint/2010/main" val="36740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WM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e91247-7d20-4dc7-915b-f91d4c50d8e5">
      <Terms xmlns="http://schemas.microsoft.com/office/infopath/2007/PartnerControls"/>
    </lcf76f155ced4ddcb4097134ff3c332f>
    <TaxCatchAll xmlns="2a895d51-88ce-4761-8f4a-1e99606dc7c9" xsi:nil="true"/>
    <SharedWithUsers xmlns="2671bb08-f15b-424b-a489-80e30ee51b09">
      <UserInfo>
        <DisplayName>Gavin Schmer</DisplayName>
        <AccountId>3896</AccountId>
        <AccountType/>
      </UserInfo>
      <UserInfo>
        <DisplayName>Pong Lee</DisplayName>
        <AccountId>4816</AccountId>
        <AccountType/>
      </UserInfo>
      <UserInfo>
        <DisplayName>Steven Anthony Wenninger</DisplayName>
        <AccountId>2946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75EC020FA5C24ABB0B9EAE59809DCB" ma:contentTypeVersion="11" ma:contentTypeDescription="Create a new document." ma:contentTypeScope="" ma:versionID="5e42450083582e373fe64b1ca0e444d4">
  <xsd:schema xmlns:xsd="http://www.w3.org/2001/XMLSchema" xmlns:xs="http://www.w3.org/2001/XMLSchema" xmlns:p="http://schemas.microsoft.com/office/2006/metadata/properties" xmlns:ns2="2671bb08-f15b-424b-a489-80e30ee51b09" xmlns:ns3="e4e91247-7d20-4dc7-915b-f91d4c50d8e5" xmlns:ns4="2a895d51-88ce-4761-8f4a-1e99606dc7c9" targetNamespace="http://schemas.microsoft.com/office/2006/metadata/properties" ma:root="true" ma:fieldsID="815578ce6bf5a9094b2db50ebdf93d2b" ns2:_="" ns3:_="" ns4:_="">
    <xsd:import namespace="2671bb08-f15b-424b-a489-80e30ee51b09"/>
    <xsd:import namespace="e4e91247-7d20-4dc7-915b-f91d4c50d8e5"/>
    <xsd:import namespace="2a895d51-88ce-4761-8f4a-1e99606dc7c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4:TaxCatchAll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bb08-f15b-424b-a489-80e30ee51b0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91247-7d20-4dc7-915b-f91d4c50d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268051b-292c-4902-be93-1606fbfcf2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95d51-88ce-4761-8f4a-1e99606dc7c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7de0c4e-e9a5-4b2d-8b97-2e6c3941fbac}" ma:internalName="TaxCatchAll" ma:showField="CatchAllData" ma:web="2671bb08-f15b-424b-a489-80e30ee51b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B30589-B92D-43D5-B547-F941069B70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7348B2-44B7-4F3E-8A27-8CAD5B5A05BB}">
  <ds:schemaRefs>
    <ds:schemaRef ds:uri="http://schemas.microsoft.com/office/2006/documentManagement/types"/>
    <ds:schemaRef ds:uri="e4e91247-7d20-4dc7-915b-f91d4c50d8e5"/>
    <ds:schemaRef ds:uri="http://schemas.microsoft.com/office/2006/metadata/properties"/>
    <ds:schemaRef ds:uri="2a895d51-88ce-4761-8f4a-1e99606dc7c9"/>
    <ds:schemaRef ds:uri="http://purl.org/dc/dcmitype/"/>
    <ds:schemaRef ds:uri="2671bb08-f15b-424b-a489-80e30ee51b0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9F22365-EDF4-4B53-B8F9-971F41077E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bb08-f15b-424b-a489-80e30ee51b09"/>
    <ds:schemaRef ds:uri="e4e91247-7d20-4dc7-915b-f91d4c50d8e5"/>
    <ds:schemaRef ds:uri="2a895d51-88ce-4761-8f4a-1e99606dc7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297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Immersive Technologies and 3D User Interfaces</vt:lpstr>
      <vt:lpstr>Announcements</vt:lpstr>
      <vt:lpstr>Attribution</vt:lpstr>
      <vt:lpstr>Contact</vt:lpstr>
      <vt:lpstr>Programming Assignments</vt:lpstr>
      <vt:lpstr>Late Points</vt:lpstr>
      <vt:lpstr>Quizzes</vt:lpstr>
      <vt:lpstr>Paper Presentation (Grad Students)</vt:lpstr>
      <vt:lpstr>Annotated Bib (Grad Student)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Jerald L Thomas</dc:creator>
  <cp:lastModifiedBy>Jerald L Thomas Jr</cp:lastModifiedBy>
  <cp:revision>29</cp:revision>
  <dcterms:created xsi:type="dcterms:W3CDTF">2019-08-21T15:34:01Z</dcterms:created>
  <dcterms:modified xsi:type="dcterms:W3CDTF">2023-09-07T14:18:10Z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0x0101000C75EC020FA5C24ABB0B9EAE59809DCB</vt:lpwstr>
  </property>
</Properties>
</file>