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60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4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DC121-9F7C-4600-9315-8EBC476EA8EA}" v="5" dt="2023-09-05T13:43:32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/>
    <p:restoredTop sz="76858" autoAdjust="0"/>
  </p:normalViewPr>
  <p:slideViewPr>
    <p:cSldViewPr snapToGrid="0" snapToObjects="1">
      <p:cViewPr varScale="1">
        <p:scale>
          <a:sx n="111" d="100"/>
          <a:sy n="11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ald L Thomas Jr" userId="57f7d419-56b1-4762-af87-21f1d847f8fa" providerId="ADAL" clId="{FA2DC121-9F7C-4600-9315-8EBC476EA8EA}"/>
    <pc:docChg chg="custSel addSld modSld">
      <pc:chgData name="Jerald L Thomas Jr" userId="57f7d419-56b1-4762-af87-21f1d847f8fa" providerId="ADAL" clId="{FA2DC121-9F7C-4600-9315-8EBC476EA8EA}" dt="2023-09-05T13:43:44.065" v="2648" actId="14100"/>
      <pc:docMkLst>
        <pc:docMk/>
      </pc:docMkLst>
      <pc:sldChg chg="modSp mod">
        <pc:chgData name="Jerald L Thomas Jr" userId="57f7d419-56b1-4762-af87-21f1d847f8fa" providerId="ADAL" clId="{FA2DC121-9F7C-4600-9315-8EBC476EA8EA}" dt="2023-09-02T20:46:59.308" v="1761" actId="20577"/>
        <pc:sldMkLst>
          <pc:docMk/>
          <pc:sldMk cId="879218169" sldId="260"/>
        </pc:sldMkLst>
        <pc:spChg chg="mod">
          <ac:chgData name="Jerald L Thomas Jr" userId="57f7d419-56b1-4762-af87-21f1d847f8fa" providerId="ADAL" clId="{FA2DC121-9F7C-4600-9315-8EBC476EA8EA}" dt="2023-09-02T20:46:59.308" v="1761" actId="20577"/>
          <ac:spMkLst>
            <pc:docMk/>
            <pc:sldMk cId="879218169" sldId="260"/>
            <ac:spMk id="3" creationId="{C84E1941-D6F6-7A4D-B7B4-988065C9707C}"/>
          </ac:spMkLst>
        </pc:spChg>
      </pc:sldChg>
      <pc:sldChg chg="modSp mod">
        <pc:chgData name="Jerald L Thomas Jr" userId="57f7d419-56b1-4762-af87-21f1d847f8fa" providerId="ADAL" clId="{FA2DC121-9F7C-4600-9315-8EBC476EA8EA}" dt="2023-09-03T19:21:45.580" v="2286" actId="20577"/>
        <pc:sldMkLst>
          <pc:docMk/>
          <pc:sldMk cId="1597266414" sldId="265"/>
        </pc:sldMkLst>
        <pc:spChg chg="mod">
          <ac:chgData name="Jerald L Thomas Jr" userId="57f7d419-56b1-4762-af87-21f1d847f8fa" providerId="ADAL" clId="{FA2DC121-9F7C-4600-9315-8EBC476EA8EA}" dt="2023-09-03T19:21:45.580" v="2286" actId="20577"/>
          <ac:spMkLst>
            <pc:docMk/>
            <pc:sldMk cId="1597266414" sldId="265"/>
            <ac:spMk id="2" creationId="{938F70C5-5E6B-9DAC-8966-86EAAF0AFC5C}"/>
          </ac:spMkLst>
        </pc:spChg>
      </pc:sldChg>
      <pc:sldChg chg="modNotesTx">
        <pc:chgData name="Jerald L Thomas Jr" userId="57f7d419-56b1-4762-af87-21f1d847f8fa" providerId="ADAL" clId="{FA2DC121-9F7C-4600-9315-8EBC476EA8EA}" dt="2023-09-02T20:45:42.251" v="1750" actId="20577"/>
        <pc:sldMkLst>
          <pc:docMk/>
          <pc:sldMk cId="2384645322" sldId="267"/>
        </pc:sldMkLst>
      </pc:sldChg>
      <pc:sldChg chg="addSp modSp mod">
        <pc:chgData name="Jerald L Thomas Jr" userId="57f7d419-56b1-4762-af87-21f1d847f8fa" providerId="ADAL" clId="{FA2DC121-9F7C-4600-9315-8EBC476EA8EA}" dt="2023-09-02T20:16:16.613" v="148" actId="1076"/>
        <pc:sldMkLst>
          <pc:docMk/>
          <pc:sldMk cId="2910808581" sldId="269"/>
        </pc:sldMkLst>
        <pc:spChg chg="mod">
          <ac:chgData name="Jerald L Thomas Jr" userId="57f7d419-56b1-4762-af87-21f1d847f8fa" providerId="ADAL" clId="{FA2DC121-9F7C-4600-9315-8EBC476EA8EA}" dt="2023-09-02T20:09:59.567" v="0" actId="14100"/>
          <ac:spMkLst>
            <pc:docMk/>
            <pc:sldMk cId="2910808581" sldId="269"/>
            <ac:spMk id="3" creationId="{97EF07C9-A635-D0B5-A010-45C2794419A5}"/>
          </ac:spMkLst>
        </pc:spChg>
        <pc:spChg chg="add mod">
          <ac:chgData name="Jerald L Thomas Jr" userId="57f7d419-56b1-4762-af87-21f1d847f8fa" providerId="ADAL" clId="{FA2DC121-9F7C-4600-9315-8EBC476EA8EA}" dt="2023-09-02T20:16:16.613" v="148" actId="1076"/>
          <ac:spMkLst>
            <pc:docMk/>
            <pc:sldMk cId="2910808581" sldId="269"/>
            <ac:spMk id="4" creationId="{A798D201-1CE1-74E2-1FD7-8AB52617BF08}"/>
          </ac:spMkLst>
        </pc:spChg>
      </pc:sldChg>
      <pc:sldChg chg="modSp new mod">
        <pc:chgData name="Jerald L Thomas Jr" userId="57f7d419-56b1-4762-af87-21f1d847f8fa" providerId="ADAL" clId="{FA2DC121-9F7C-4600-9315-8EBC476EA8EA}" dt="2023-09-02T20:29:30.825" v="737" actId="20577"/>
        <pc:sldMkLst>
          <pc:docMk/>
          <pc:sldMk cId="3118826919" sldId="270"/>
        </pc:sldMkLst>
        <pc:spChg chg="mod">
          <ac:chgData name="Jerald L Thomas Jr" userId="57f7d419-56b1-4762-af87-21f1d847f8fa" providerId="ADAL" clId="{FA2DC121-9F7C-4600-9315-8EBC476EA8EA}" dt="2023-09-02T20:22:43.587" v="173" actId="20577"/>
          <ac:spMkLst>
            <pc:docMk/>
            <pc:sldMk cId="3118826919" sldId="270"/>
            <ac:spMk id="2" creationId="{48BFBD68-D9F4-019A-1CC1-55DE875EA92C}"/>
          </ac:spMkLst>
        </pc:spChg>
        <pc:spChg chg="mod">
          <ac:chgData name="Jerald L Thomas Jr" userId="57f7d419-56b1-4762-af87-21f1d847f8fa" providerId="ADAL" clId="{FA2DC121-9F7C-4600-9315-8EBC476EA8EA}" dt="2023-09-02T20:29:30.825" v="737" actId="20577"/>
          <ac:spMkLst>
            <pc:docMk/>
            <pc:sldMk cId="3118826919" sldId="270"/>
            <ac:spMk id="3" creationId="{3290E1E0-FAD5-E278-503F-543C6DEA28A7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4:02.019" v="1903" actId="20577"/>
        <pc:sldMkLst>
          <pc:docMk/>
          <pc:sldMk cId="3349479405" sldId="271"/>
        </pc:sldMkLst>
        <pc:spChg chg="mod">
          <ac:chgData name="Jerald L Thomas Jr" userId="57f7d419-56b1-4762-af87-21f1d847f8fa" providerId="ADAL" clId="{FA2DC121-9F7C-4600-9315-8EBC476EA8EA}" dt="2023-09-02T20:29:55.025" v="766" actId="20577"/>
          <ac:spMkLst>
            <pc:docMk/>
            <pc:sldMk cId="3349479405" sldId="271"/>
            <ac:spMk id="2" creationId="{3C7B3083-388F-B268-DA99-673566D43B9B}"/>
          </ac:spMkLst>
        </pc:spChg>
        <pc:spChg chg="mod">
          <ac:chgData name="Jerald L Thomas Jr" userId="57f7d419-56b1-4762-af87-21f1d847f8fa" providerId="ADAL" clId="{FA2DC121-9F7C-4600-9315-8EBC476EA8EA}" dt="2023-09-03T18:54:02.019" v="1903" actId="20577"/>
          <ac:spMkLst>
            <pc:docMk/>
            <pc:sldMk cId="3349479405" sldId="271"/>
            <ac:spMk id="3" creationId="{7851444D-729B-7118-2006-82940289C9EF}"/>
          </ac:spMkLst>
        </pc:spChg>
      </pc:sldChg>
      <pc:sldChg chg="modSp add mod">
        <pc:chgData name="Jerald L Thomas Jr" userId="57f7d419-56b1-4762-af87-21f1d847f8fa" providerId="ADAL" clId="{FA2DC121-9F7C-4600-9315-8EBC476EA8EA}" dt="2023-09-03T18:50:52.645" v="1892" actId="20577"/>
        <pc:sldMkLst>
          <pc:docMk/>
          <pc:sldMk cId="2625411311" sldId="272"/>
        </pc:sldMkLst>
        <pc:spChg chg="mod">
          <ac:chgData name="Jerald L Thomas Jr" userId="57f7d419-56b1-4762-af87-21f1d847f8fa" providerId="ADAL" clId="{FA2DC121-9F7C-4600-9315-8EBC476EA8EA}" dt="2023-09-02T20:33:37.392" v="1396" actId="20577"/>
          <ac:spMkLst>
            <pc:docMk/>
            <pc:sldMk cId="2625411311" sldId="272"/>
            <ac:spMk id="2" creationId="{3C7B3083-388F-B268-DA99-673566D43B9B}"/>
          </ac:spMkLst>
        </pc:spChg>
        <pc:spChg chg="mod">
          <ac:chgData name="Jerald L Thomas Jr" userId="57f7d419-56b1-4762-af87-21f1d847f8fa" providerId="ADAL" clId="{FA2DC121-9F7C-4600-9315-8EBC476EA8EA}" dt="2023-09-03T18:50:52.645" v="1892" actId="20577"/>
          <ac:spMkLst>
            <pc:docMk/>
            <pc:sldMk cId="2625411311" sldId="272"/>
            <ac:spMk id="3" creationId="{7851444D-729B-7118-2006-82940289C9EF}"/>
          </ac:spMkLst>
        </pc:spChg>
      </pc:sldChg>
      <pc:sldChg chg="modSp new mod">
        <pc:chgData name="Jerald L Thomas Jr" userId="57f7d419-56b1-4762-af87-21f1d847f8fa" providerId="ADAL" clId="{FA2DC121-9F7C-4600-9315-8EBC476EA8EA}" dt="2023-09-02T20:49:01.152" v="1880" actId="20577"/>
        <pc:sldMkLst>
          <pc:docMk/>
          <pc:sldMk cId="602617170" sldId="273"/>
        </pc:sldMkLst>
        <pc:spChg chg="mod">
          <ac:chgData name="Jerald L Thomas Jr" userId="57f7d419-56b1-4762-af87-21f1d847f8fa" providerId="ADAL" clId="{FA2DC121-9F7C-4600-9315-8EBC476EA8EA}" dt="2023-09-02T20:48:34.379" v="1784" actId="20577"/>
          <ac:spMkLst>
            <pc:docMk/>
            <pc:sldMk cId="602617170" sldId="273"/>
            <ac:spMk id="2" creationId="{C195048B-A0A7-66C7-0902-ED4DC3D5A3A8}"/>
          </ac:spMkLst>
        </pc:spChg>
        <pc:spChg chg="mod">
          <ac:chgData name="Jerald L Thomas Jr" userId="57f7d419-56b1-4762-af87-21f1d847f8fa" providerId="ADAL" clId="{FA2DC121-9F7C-4600-9315-8EBC476EA8EA}" dt="2023-09-02T20:49:01.152" v="1880" actId="20577"/>
          <ac:spMkLst>
            <pc:docMk/>
            <pc:sldMk cId="602617170" sldId="273"/>
            <ac:spMk id="3" creationId="{CC2FFFDC-F8F9-C4D2-6918-864851C9AF5D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4:26.878" v="1913" actId="20577"/>
        <pc:sldMkLst>
          <pc:docMk/>
          <pc:sldMk cId="2570674386" sldId="274"/>
        </pc:sldMkLst>
        <pc:spChg chg="mod">
          <ac:chgData name="Jerald L Thomas Jr" userId="57f7d419-56b1-4762-af87-21f1d847f8fa" providerId="ADAL" clId="{FA2DC121-9F7C-4600-9315-8EBC476EA8EA}" dt="2023-09-03T18:54:26.878" v="1913" actId="20577"/>
          <ac:spMkLst>
            <pc:docMk/>
            <pc:sldMk cId="2570674386" sldId="274"/>
            <ac:spMk id="2" creationId="{4715EB11-3C91-7F1B-54C2-C508B513EEC7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6:01.172" v="2092" actId="20577"/>
        <pc:sldMkLst>
          <pc:docMk/>
          <pc:sldMk cId="3996874220" sldId="275"/>
        </pc:sldMkLst>
        <pc:spChg chg="mod">
          <ac:chgData name="Jerald L Thomas Jr" userId="57f7d419-56b1-4762-af87-21f1d847f8fa" providerId="ADAL" clId="{FA2DC121-9F7C-4600-9315-8EBC476EA8EA}" dt="2023-09-03T18:55:13.022" v="1933" actId="20577"/>
          <ac:spMkLst>
            <pc:docMk/>
            <pc:sldMk cId="3996874220" sldId="275"/>
            <ac:spMk id="2" creationId="{F5AC609C-3FC4-812C-1AC4-AFEC3C671EB4}"/>
          </ac:spMkLst>
        </pc:spChg>
        <pc:spChg chg="mod">
          <ac:chgData name="Jerald L Thomas Jr" userId="57f7d419-56b1-4762-af87-21f1d847f8fa" providerId="ADAL" clId="{FA2DC121-9F7C-4600-9315-8EBC476EA8EA}" dt="2023-09-03T18:56:01.172" v="2092" actId="20577"/>
          <ac:spMkLst>
            <pc:docMk/>
            <pc:sldMk cId="3996874220" sldId="275"/>
            <ac:spMk id="3" creationId="{816DAB4A-05C2-B289-9699-52781E4F0591}"/>
          </ac:spMkLst>
        </pc:spChg>
      </pc:sldChg>
      <pc:sldChg chg="modSp new mod">
        <pc:chgData name="Jerald L Thomas Jr" userId="57f7d419-56b1-4762-af87-21f1d847f8fa" providerId="ADAL" clId="{FA2DC121-9F7C-4600-9315-8EBC476EA8EA}" dt="2023-09-03T18:57:44.651" v="2275" actId="20577"/>
        <pc:sldMkLst>
          <pc:docMk/>
          <pc:sldMk cId="515726494" sldId="276"/>
        </pc:sldMkLst>
        <pc:spChg chg="mod">
          <ac:chgData name="Jerald L Thomas Jr" userId="57f7d419-56b1-4762-af87-21f1d847f8fa" providerId="ADAL" clId="{FA2DC121-9F7C-4600-9315-8EBC476EA8EA}" dt="2023-09-03T18:56:59.263" v="2124" actId="20577"/>
          <ac:spMkLst>
            <pc:docMk/>
            <pc:sldMk cId="515726494" sldId="276"/>
            <ac:spMk id="2" creationId="{FE078B2A-A8DF-E103-3C43-3D4C23058073}"/>
          </ac:spMkLst>
        </pc:spChg>
        <pc:spChg chg="mod">
          <ac:chgData name="Jerald L Thomas Jr" userId="57f7d419-56b1-4762-af87-21f1d847f8fa" providerId="ADAL" clId="{FA2DC121-9F7C-4600-9315-8EBC476EA8EA}" dt="2023-09-03T18:57:44.651" v="2275" actId="20577"/>
          <ac:spMkLst>
            <pc:docMk/>
            <pc:sldMk cId="515726494" sldId="276"/>
            <ac:spMk id="3" creationId="{2A6292A6-8020-3B9E-7285-DF4FE51F83C2}"/>
          </ac:spMkLst>
        </pc:spChg>
      </pc:sldChg>
      <pc:sldChg chg="modSp new mod">
        <pc:chgData name="Jerald L Thomas Jr" userId="57f7d419-56b1-4762-af87-21f1d847f8fa" providerId="ADAL" clId="{FA2DC121-9F7C-4600-9315-8EBC476EA8EA}" dt="2023-09-05T13:38:27.960" v="2613" actId="20577"/>
        <pc:sldMkLst>
          <pc:docMk/>
          <pc:sldMk cId="2056781280" sldId="277"/>
        </pc:sldMkLst>
        <pc:spChg chg="mod">
          <ac:chgData name="Jerald L Thomas Jr" userId="57f7d419-56b1-4762-af87-21f1d847f8fa" providerId="ADAL" clId="{FA2DC121-9F7C-4600-9315-8EBC476EA8EA}" dt="2023-09-05T13:34:45.876" v="2299" actId="20577"/>
          <ac:spMkLst>
            <pc:docMk/>
            <pc:sldMk cId="2056781280" sldId="277"/>
            <ac:spMk id="2" creationId="{4FD232DC-3D94-3427-ACF1-B9B9F81642D6}"/>
          </ac:spMkLst>
        </pc:spChg>
        <pc:spChg chg="mod">
          <ac:chgData name="Jerald L Thomas Jr" userId="57f7d419-56b1-4762-af87-21f1d847f8fa" providerId="ADAL" clId="{FA2DC121-9F7C-4600-9315-8EBC476EA8EA}" dt="2023-09-05T13:38:27.960" v="2613" actId="20577"/>
          <ac:spMkLst>
            <pc:docMk/>
            <pc:sldMk cId="2056781280" sldId="277"/>
            <ac:spMk id="3" creationId="{618CB40B-2789-5A32-1FED-581C893FE5C7}"/>
          </ac:spMkLst>
        </pc:spChg>
      </pc:sldChg>
      <pc:sldChg chg="addSp delSp modSp new mod">
        <pc:chgData name="Jerald L Thomas Jr" userId="57f7d419-56b1-4762-af87-21f1d847f8fa" providerId="ADAL" clId="{FA2DC121-9F7C-4600-9315-8EBC476EA8EA}" dt="2023-09-05T13:43:44.065" v="2648" actId="14100"/>
        <pc:sldMkLst>
          <pc:docMk/>
          <pc:sldMk cId="2634569447" sldId="278"/>
        </pc:sldMkLst>
        <pc:spChg chg="mod">
          <ac:chgData name="Jerald L Thomas Jr" userId="57f7d419-56b1-4762-af87-21f1d847f8fa" providerId="ADAL" clId="{FA2DC121-9F7C-4600-9315-8EBC476EA8EA}" dt="2023-09-05T13:38:37.539" v="2626" actId="20577"/>
          <ac:spMkLst>
            <pc:docMk/>
            <pc:sldMk cId="2634569447" sldId="278"/>
            <ac:spMk id="2" creationId="{717A18BC-1A11-E8B4-4242-8B4E623550AD}"/>
          </ac:spMkLst>
        </pc:spChg>
        <pc:spChg chg="del">
          <ac:chgData name="Jerald L Thomas Jr" userId="57f7d419-56b1-4762-af87-21f1d847f8fa" providerId="ADAL" clId="{FA2DC121-9F7C-4600-9315-8EBC476EA8EA}" dt="2023-09-05T13:40:50.541" v="2627" actId="22"/>
          <ac:spMkLst>
            <pc:docMk/>
            <pc:sldMk cId="2634569447" sldId="278"/>
            <ac:spMk id="3" creationId="{A0BE8C9E-AAFC-F629-9B33-50027CB51006}"/>
          </ac:spMkLst>
        </pc:spChg>
        <pc:picChg chg="add mod ord">
          <ac:chgData name="Jerald L Thomas Jr" userId="57f7d419-56b1-4762-af87-21f1d847f8fa" providerId="ADAL" clId="{FA2DC121-9F7C-4600-9315-8EBC476EA8EA}" dt="2023-09-05T13:41:17.742" v="2632" actId="14100"/>
          <ac:picMkLst>
            <pc:docMk/>
            <pc:sldMk cId="2634569447" sldId="278"/>
            <ac:picMk id="5" creationId="{DFF8C26D-0752-EAE2-F33A-5D45CA4EB32B}"/>
          </ac:picMkLst>
        </pc:picChg>
        <pc:cxnChg chg="add mod">
          <ac:chgData name="Jerald L Thomas Jr" userId="57f7d419-56b1-4762-af87-21f1d847f8fa" providerId="ADAL" clId="{FA2DC121-9F7C-4600-9315-8EBC476EA8EA}" dt="2023-09-05T13:42:47.748" v="2636" actId="14100"/>
          <ac:cxnSpMkLst>
            <pc:docMk/>
            <pc:sldMk cId="2634569447" sldId="278"/>
            <ac:cxnSpMk id="7" creationId="{3A9215D9-0062-8E06-F603-C72F64632D87}"/>
          </ac:cxnSpMkLst>
        </pc:cxnChg>
        <pc:cxnChg chg="add mod">
          <ac:chgData name="Jerald L Thomas Jr" userId="57f7d419-56b1-4762-af87-21f1d847f8fa" providerId="ADAL" clId="{FA2DC121-9F7C-4600-9315-8EBC476EA8EA}" dt="2023-09-05T13:43:09.024" v="2640" actId="14100"/>
          <ac:cxnSpMkLst>
            <pc:docMk/>
            <pc:sldMk cId="2634569447" sldId="278"/>
            <ac:cxnSpMk id="9" creationId="{855AF429-1634-0A4B-DD40-4E1E96B540EB}"/>
          </ac:cxnSpMkLst>
        </pc:cxnChg>
        <pc:cxnChg chg="add mod">
          <ac:chgData name="Jerald L Thomas Jr" userId="57f7d419-56b1-4762-af87-21f1d847f8fa" providerId="ADAL" clId="{FA2DC121-9F7C-4600-9315-8EBC476EA8EA}" dt="2023-09-05T13:43:30.569" v="2645" actId="14100"/>
          <ac:cxnSpMkLst>
            <pc:docMk/>
            <pc:sldMk cId="2634569447" sldId="278"/>
            <ac:cxnSpMk id="12" creationId="{B1923DE9-6F07-0F1A-B498-D7D8B64175A1}"/>
          </ac:cxnSpMkLst>
        </pc:cxnChg>
        <pc:cxnChg chg="add mod">
          <ac:chgData name="Jerald L Thomas Jr" userId="57f7d419-56b1-4762-af87-21f1d847f8fa" providerId="ADAL" clId="{FA2DC121-9F7C-4600-9315-8EBC476EA8EA}" dt="2023-09-05T13:43:44.065" v="2648" actId="14100"/>
          <ac:cxnSpMkLst>
            <pc:docMk/>
            <pc:sldMk cId="2634569447" sldId="278"/>
            <ac:cxnSpMk id="15" creationId="{A6611E8C-D7AE-AC4E-212A-7458EF449DB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782C9-4955-4C11-9190-B7B0B227017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02FC6-4882-4BD2-9441-C7D0E2FF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Sufficient time:</a:t>
            </a:r>
          </a:p>
          <a:p>
            <a:endParaRPr lang="en-US" dirty="0"/>
          </a:p>
          <a:p>
            <a:r>
              <a:rPr lang="en-US" dirty="0"/>
              <a:t>9 hours / week for an “average” student to get a C</a:t>
            </a:r>
          </a:p>
          <a:p>
            <a:r>
              <a:rPr lang="en-US" dirty="0"/>
              <a:t>Closer to 12 for a grad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02FC6-4882-4BD2-9441-C7D0E2FF3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0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02FC6-4882-4BD2-9441-C7D0E2FF37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yours as soon as possible to set it up and start playing with it. Try </a:t>
            </a:r>
            <a:r>
              <a:rPr lang="en-US" dirty="0" err="1"/>
              <a:t>beatsaber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02FC6-4882-4BD2-9441-C7D0E2FF37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grayscl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FAD0E4-62FA-F84C-953A-1F218A5BE24F}"/>
              </a:ext>
            </a:extLst>
          </p:cNvPr>
          <p:cNvSpPr/>
          <p:nvPr userDrawn="1"/>
        </p:nvSpPr>
        <p:spPr>
          <a:xfrm>
            <a:off x="0" y="-7144"/>
            <a:ext cx="12201939" cy="6865144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71148-6177-F742-B8F9-21359AAF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1324670"/>
            <a:ext cx="9144000" cy="1500099"/>
          </a:xfrm>
        </p:spPr>
        <p:txBody>
          <a:bodyPr anchor="b">
            <a:normAutofit/>
          </a:bodyPr>
          <a:lstStyle>
            <a:lvl1pPr algn="l">
              <a:defRPr sz="62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D8E3-AE3D-684E-948D-740791CC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3205351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71FDF-B29C-DB48-9726-E7E6D64E9CC4}"/>
              </a:ext>
            </a:extLst>
          </p:cNvPr>
          <p:cNvSpPr/>
          <p:nvPr userDrawn="1"/>
        </p:nvSpPr>
        <p:spPr>
          <a:xfrm flipV="1">
            <a:off x="0" y="5844206"/>
            <a:ext cx="9398000" cy="1013789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A0A05-369C-954D-875D-A49084969B05}"/>
              </a:ext>
            </a:extLst>
          </p:cNvPr>
          <p:cNvSpPr/>
          <p:nvPr userDrawn="1"/>
        </p:nvSpPr>
        <p:spPr>
          <a:xfrm flipV="1">
            <a:off x="9397999" y="5844208"/>
            <a:ext cx="2803939" cy="1013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A4690-AE81-AC49-91B8-7967F69A28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EDDA30-E4F6-A222-BA26-0D6A444B860A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991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35DF-04EA-9848-B9D7-021B9927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01015-50CE-4B48-8EA5-B95BB165B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E2C70-01B9-0B43-AF53-E38F2B53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69904-0643-9A44-AC70-21ACC9E9CB00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2143F-AAEC-5549-9B4B-50636BA47A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0D5C2-1FA6-ED87-A5B1-5D90D120BA5C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5805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1148-6177-F742-B8F9-21359AAF4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868362"/>
            <a:ext cx="9144000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D8E3-AE3D-684E-948D-740791CC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18" y="3601489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091483-2AAF-A043-8E5B-050C5B7C417D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1D55A2-F022-7940-831A-F4EFF4173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EE770-580B-2431-8317-CC0E6AA2494E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1771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77A-BDF5-A34A-854B-5256DD2D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07F3-AB45-954B-BE35-B8DA0388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10515600" cy="4296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645369-A7C8-8B48-A8BE-9D0358576C2C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FDF1EB-B017-8346-9DFA-697A426CAE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BB231-A266-0EAD-D15E-AAF833EF07E8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6686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7E26-6A9B-CF4F-8F44-370B2054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F887-7F42-C441-AE2E-CB76FB24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6196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5B58F-EB46-D64D-9E87-85C8D6F17847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5EB532-EF15-034F-9D97-3FB66E0BAD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DFB679-6E01-545D-7C18-A3913AE08809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39047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60A8-4FC7-6843-A432-890742C0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A28F-AAB9-F34D-B799-4B611B4F6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8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747C9-9DDD-D24F-BDD7-8D9EE0589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852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5C151-8DBF-874C-8FD1-4E614B1BD8A7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BF3D6-397A-8F47-A6D7-98EDFF8C1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43BE5-A726-8733-65D5-FD7108BF4569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1954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2978-B812-A94B-827F-4BABA2A2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8EF43-49A5-5740-AC22-DE4F4E8DC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E4DC-385C-A44B-B02E-9F3C3043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547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190E4-7BA6-EE4B-BE75-EBAC5D16F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CE02A-196F-EC48-931A-C823D620A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547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25F3D-EEF3-BF49-84DC-644214C84045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3FE37C-B6A3-034E-84AD-D573B98F7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A4F8A-436C-5945-3701-5FD7AE7F014B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35583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707A-3F2A-7544-9F0B-8B24171A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EFD86-9623-0444-AA01-4E4B2A3E43CF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F7F41-59A1-D74D-8DD0-9833EE393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6B5BFD-FCD0-F8D5-E96C-64DB9F3B5385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26282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CCA738-D79B-7F46-9A13-BE053F042DB1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AEBA0-2C3F-A941-8A5F-AC90272C2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770FB-64C7-7736-8BF8-58DA37C347FB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0629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45EF-D3FD-6948-95C6-C4372AC4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F021-FD4C-5245-B26C-156FB0C6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F3FB9-8485-8A4E-85D0-5321E5D21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C5DB1-EDF3-824D-BB35-8BD7C4FC97E8}"/>
              </a:ext>
            </a:extLst>
          </p:cNvPr>
          <p:cNvSpPr/>
          <p:nvPr userDrawn="1"/>
        </p:nvSpPr>
        <p:spPr>
          <a:xfrm flipV="1">
            <a:off x="0" y="6054327"/>
            <a:ext cx="9398000" cy="613421"/>
          </a:xfrm>
          <a:prstGeom prst="rect">
            <a:avLst/>
          </a:prstGeom>
          <a:solidFill>
            <a:srgbClr val="FF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81F45A-E081-DE4C-8996-59CDEEAFE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850" y="6054328"/>
            <a:ext cx="2094012" cy="6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D96565-2E31-CFCD-F68A-2A9C6F50F7C7}"/>
              </a:ext>
            </a:extLst>
          </p:cNvPr>
          <p:cNvSpPr txBox="1"/>
          <p:nvPr userDrawn="1"/>
        </p:nvSpPr>
        <p:spPr>
          <a:xfrm>
            <a:off x="0" y="6099428"/>
            <a:ext cx="92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COMPSCI 657/790: Immersive Technologies and 3D User Interfaces</a:t>
            </a:r>
          </a:p>
          <a:p>
            <a:r>
              <a:rPr lang="en-US" sz="1400" dirty="0"/>
              <a:t>Fall 2023, Jerald Thomas</a:t>
            </a:r>
          </a:p>
        </p:txBody>
      </p:sp>
    </p:spTree>
    <p:extLst>
      <p:ext uri="{BB962C8B-B14F-4D97-AF65-F5344CB8AC3E}">
        <p14:creationId xmlns:p14="http://schemas.microsoft.com/office/powerpoint/2010/main" val="16471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73F6A-61CF-724A-A629-67CC0041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1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42C72-0018-E34C-9B7D-EA5EC39A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162"/>
            <a:ext cx="10515600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579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3D-User-Interfaces-Practice-Usability/dp/0134034325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FA3C-6ED4-484D-B565-2F33C3C25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Immersive Technologies and 3D User Interfaces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1941-D6F6-7A4D-B7B4-988065C97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05: Introduction and Course Elements Part 1</a:t>
            </a:r>
          </a:p>
        </p:txBody>
      </p:sp>
    </p:spTree>
    <p:extLst>
      <p:ext uri="{BB962C8B-B14F-4D97-AF65-F5344CB8AC3E}">
        <p14:creationId xmlns:p14="http://schemas.microsoft.com/office/powerpoint/2010/main" val="8792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DCA6-8BC6-D75E-298E-28606B96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Headset Sanitization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422E-0ACE-AE49-31F5-15702288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UV sanitization cabinet is currently in the process of being ordered</a:t>
            </a:r>
          </a:p>
          <a:p>
            <a:pPr lvl="1"/>
            <a:r>
              <a:rPr lang="en-US" dirty="0"/>
              <a:t>Will be housed here at CSI</a:t>
            </a:r>
          </a:p>
          <a:p>
            <a:pPr lvl="1"/>
            <a:r>
              <a:rPr lang="en-US" dirty="0"/>
              <a:t>More details when it arrives</a:t>
            </a:r>
          </a:p>
          <a:p>
            <a:r>
              <a:rPr lang="en-US" dirty="0"/>
              <a:t>Please keep (or install) the silicone face foam covers on the device</a:t>
            </a:r>
          </a:p>
          <a:p>
            <a:pPr lvl="1"/>
            <a:r>
              <a:rPr lang="en-US" dirty="0"/>
              <a:t>Allows for easy cleaning</a:t>
            </a:r>
          </a:p>
          <a:p>
            <a:pPr lvl="1"/>
            <a:r>
              <a:rPr lang="en-US" dirty="0"/>
              <a:t>Helps the device last longer</a:t>
            </a:r>
          </a:p>
          <a:p>
            <a:pPr lvl="1"/>
            <a:r>
              <a:rPr lang="en-US" dirty="0"/>
              <a:t>Don’t use any cleaning agent on the lenses</a:t>
            </a:r>
          </a:p>
        </p:txBody>
      </p:sp>
    </p:spTree>
    <p:extLst>
      <p:ext uri="{BB962C8B-B14F-4D97-AF65-F5344CB8AC3E}">
        <p14:creationId xmlns:p14="http://schemas.microsoft.com/office/powerpoint/2010/main" val="550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7BBA-CE1F-8B80-E6C9-21B11E04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07C9-A635-D0B5-A010-45C27944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10515600" cy="1325563"/>
          </a:xfrm>
        </p:spPr>
        <p:txBody>
          <a:bodyPr/>
          <a:lstStyle/>
          <a:p>
            <a:r>
              <a:rPr lang="en-US" dirty="0"/>
              <a:t>The textbook for this class is for reference purposes</a:t>
            </a:r>
          </a:p>
          <a:p>
            <a:pPr lvl="1"/>
            <a:r>
              <a:rPr lang="en-US" dirty="0"/>
              <a:t>It is not strictly required, but highly recommended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8D201-1CE1-74E2-1FD7-8AB52617BF08}"/>
              </a:ext>
            </a:extLst>
          </p:cNvPr>
          <p:cNvSpPr txBox="1"/>
          <p:nvPr/>
        </p:nvSpPr>
        <p:spPr>
          <a:xfrm>
            <a:off x="1262380" y="2879726"/>
            <a:ext cx="966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3D User Interfaces: Theory and Practice (Second Edition)</a:t>
            </a:r>
          </a:p>
          <a:p>
            <a:r>
              <a:rPr lang="en-US" dirty="0" err="1"/>
              <a:t>LaViola</a:t>
            </a:r>
            <a:r>
              <a:rPr lang="en-US" dirty="0"/>
              <a:t>, </a:t>
            </a:r>
            <a:r>
              <a:rPr lang="en-US" dirty="0" err="1"/>
              <a:t>Kruijff</a:t>
            </a:r>
            <a:r>
              <a:rPr lang="en-US" dirty="0"/>
              <a:t>, McMahan, Bowman, and </a:t>
            </a:r>
            <a:r>
              <a:rPr lang="en-US" dirty="0" err="1"/>
              <a:t>Poupyrev</a:t>
            </a:r>
            <a:r>
              <a:rPr lang="en-US" dirty="0"/>
              <a:t>. ISBN: 978-0134034324</a:t>
            </a:r>
          </a:p>
          <a:p>
            <a:r>
              <a:rPr lang="sv-SE" dirty="0"/>
              <a:t>Amazon Link: </a:t>
            </a:r>
            <a:r>
              <a:rPr lang="sv-SE" dirty="0">
                <a:hlinkClick r:id="rId2"/>
              </a:rPr>
              <a:t>https://www.amazon.com/3D-User-Interfaces-Practice-Usability/dp/0134034325</a:t>
            </a:r>
            <a:r>
              <a:rPr lang="sv-SE" dirty="0">
                <a:effectLst/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BD68-D9F4-019A-1CC1-55DE875E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0E1E0-FAD5-E278-503F-543C6DE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engine that we will use to create VR applications</a:t>
            </a:r>
          </a:p>
          <a:p>
            <a:r>
              <a:rPr lang="en-US" dirty="0"/>
              <a:t>Most common used game engine for creating games</a:t>
            </a:r>
          </a:p>
          <a:p>
            <a:pPr lvl="1"/>
            <a:r>
              <a:rPr lang="en-US" dirty="0"/>
              <a:t>Also check out Unreal Engine, Godot, Babylon3D</a:t>
            </a:r>
          </a:p>
          <a:p>
            <a:r>
              <a:rPr lang="en-US" dirty="0"/>
              <a:t>Also the most common tool we use for VR research</a:t>
            </a:r>
          </a:p>
          <a:p>
            <a:r>
              <a:rPr lang="en-US" dirty="0"/>
              <a:t>Install on personal computer</a:t>
            </a:r>
          </a:p>
          <a:p>
            <a:pPr lvl="1"/>
            <a:r>
              <a:rPr lang="en-US" dirty="0"/>
              <a:t>Use the “Personal License”</a:t>
            </a:r>
          </a:p>
          <a:p>
            <a:r>
              <a:rPr lang="en-US" dirty="0"/>
              <a:t>Maybe available on CSI Lab machines</a:t>
            </a:r>
          </a:p>
          <a:p>
            <a:pPr lvl="1"/>
            <a:r>
              <a:rPr lang="en-US" dirty="0"/>
              <a:t>More details to come</a:t>
            </a:r>
          </a:p>
          <a:p>
            <a:r>
              <a:rPr lang="en-US" b="1" dirty="0"/>
              <a:t>Must</a:t>
            </a:r>
            <a:r>
              <a:rPr lang="en-US" dirty="0"/>
              <a:t> use version </a:t>
            </a:r>
            <a:r>
              <a:rPr lang="en-US" i="1" dirty="0"/>
              <a:t>2022.3.8f1 (LTS)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3083-388F-B268-DA99-673566D4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(Undergraduate)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444D-729B-7118-2006-82940289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45% - Programming Assignments</a:t>
            </a:r>
          </a:p>
          <a:p>
            <a:pPr lvl="1"/>
            <a:r>
              <a:rPr lang="en-US" dirty="0"/>
              <a:t>Five assignments, each worth either 10 or 20 points</a:t>
            </a:r>
          </a:p>
          <a:p>
            <a:pPr lvl="1"/>
            <a:r>
              <a:rPr lang="en-US" dirty="0"/>
              <a:t>There might be bonus points available</a:t>
            </a:r>
          </a:p>
          <a:p>
            <a:r>
              <a:rPr lang="en-US" dirty="0"/>
              <a:t>35% - Final Project</a:t>
            </a:r>
          </a:p>
          <a:p>
            <a:pPr lvl="1"/>
            <a:r>
              <a:rPr lang="en-US" dirty="0"/>
              <a:t>Due at the end of the course</a:t>
            </a:r>
          </a:p>
          <a:p>
            <a:pPr lvl="1"/>
            <a:r>
              <a:rPr lang="en-US" dirty="0"/>
              <a:t>Acts as final summative assessment (there is no final exam)</a:t>
            </a:r>
          </a:p>
          <a:p>
            <a:pPr lvl="1"/>
            <a:r>
              <a:rPr lang="en-US" dirty="0"/>
              <a:t>More details later…</a:t>
            </a:r>
          </a:p>
          <a:p>
            <a:r>
              <a:rPr lang="en-US" dirty="0"/>
              <a:t>20% - Quizzes</a:t>
            </a:r>
          </a:p>
          <a:p>
            <a:pPr lvl="1"/>
            <a:r>
              <a:rPr lang="en-US" dirty="0"/>
              <a:t>Six quizzes, administered on Canvas</a:t>
            </a:r>
          </a:p>
          <a:p>
            <a:pPr lvl="1"/>
            <a:r>
              <a:rPr lang="en-US" dirty="0"/>
              <a:t>Acts as periodic assessments (there is no midterm exams)</a:t>
            </a:r>
          </a:p>
        </p:txBody>
      </p:sp>
    </p:spTree>
    <p:extLst>
      <p:ext uri="{BB962C8B-B14F-4D97-AF65-F5344CB8AC3E}">
        <p14:creationId xmlns:p14="http://schemas.microsoft.com/office/powerpoint/2010/main" val="334947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3083-388F-B268-DA99-673566D4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(Graduate)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444D-729B-7118-2006-82940289C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2"/>
            <a:ext cx="10515600" cy="46332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30% - Programming Assignments</a:t>
            </a:r>
          </a:p>
          <a:p>
            <a:pPr lvl="1"/>
            <a:r>
              <a:rPr lang="en-US" dirty="0"/>
              <a:t>Six assignments, each worth either 10 or 20 points</a:t>
            </a:r>
          </a:p>
          <a:p>
            <a:pPr lvl="1"/>
            <a:r>
              <a:rPr lang="en-US" dirty="0"/>
              <a:t>There might be bonus points available</a:t>
            </a:r>
          </a:p>
          <a:p>
            <a:r>
              <a:rPr lang="en-US" dirty="0"/>
              <a:t>25% - Final Project</a:t>
            </a:r>
          </a:p>
          <a:p>
            <a:pPr lvl="1"/>
            <a:r>
              <a:rPr lang="en-US" dirty="0"/>
              <a:t>Due at the end of the course</a:t>
            </a:r>
          </a:p>
          <a:p>
            <a:pPr lvl="1"/>
            <a:r>
              <a:rPr lang="en-US" dirty="0"/>
              <a:t>Acts as final summative assessment (there is no final exam)</a:t>
            </a:r>
          </a:p>
          <a:p>
            <a:pPr lvl="1"/>
            <a:r>
              <a:rPr lang="en-US" dirty="0"/>
              <a:t>More details later…</a:t>
            </a:r>
          </a:p>
          <a:p>
            <a:r>
              <a:rPr lang="en-US" dirty="0"/>
              <a:t>20% - Quizzes</a:t>
            </a:r>
          </a:p>
          <a:p>
            <a:pPr lvl="1"/>
            <a:r>
              <a:rPr lang="en-US" dirty="0"/>
              <a:t>Six quizzes, administered on Canvas</a:t>
            </a:r>
          </a:p>
          <a:p>
            <a:pPr lvl="1"/>
            <a:r>
              <a:rPr lang="en-US" dirty="0"/>
              <a:t>Acts as periodic assessments (there is no midterm exams)</a:t>
            </a:r>
          </a:p>
          <a:p>
            <a:r>
              <a:rPr lang="en-US" dirty="0"/>
              <a:t>15% - Paper Presentation</a:t>
            </a:r>
          </a:p>
          <a:p>
            <a:pPr lvl="1"/>
            <a:r>
              <a:rPr lang="en-US" dirty="0"/>
              <a:t>Will happen at one of 4 “Journal Club” sessions</a:t>
            </a:r>
          </a:p>
          <a:p>
            <a:r>
              <a:rPr lang="en-US" dirty="0"/>
              <a:t>10% - Annotated Bibliography</a:t>
            </a:r>
          </a:p>
          <a:p>
            <a:pPr lvl="1"/>
            <a:r>
              <a:rPr lang="en-US" dirty="0"/>
              <a:t>Summarize 10 academic papers that you must read by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26254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2DC-3D94-3427-ACF1-B9B9F816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B40B-2789-5A32-1FED-581C893F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Time:</a:t>
            </a:r>
          </a:p>
          <a:p>
            <a:pPr lvl="1"/>
            <a:r>
              <a:rPr lang="en-US" dirty="0"/>
              <a:t>Monday 4:00-5:00</a:t>
            </a:r>
          </a:p>
          <a:p>
            <a:pPr lvl="1"/>
            <a:r>
              <a:rPr lang="en-US" dirty="0"/>
              <a:t>Wednesday 2:00-3:00</a:t>
            </a:r>
          </a:p>
          <a:p>
            <a:pPr lvl="1"/>
            <a:r>
              <a:rPr lang="en-US" dirty="0"/>
              <a:t>By appointment</a:t>
            </a:r>
          </a:p>
          <a:p>
            <a:r>
              <a:rPr lang="en-US" dirty="0"/>
              <a:t>Other office hours (lower priority):</a:t>
            </a:r>
          </a:p>
          <a:p>
            <a:pPr lvl="1"/>
            <a:r>
              <a:rPr lang="en-US" dirty="0"/>
              <a:t>Tuesday 4:00-5:00</a:t>
            </a:r>
          </a:p>
          <a:p>
            <a:pPr lvl="1"/>
            <a:r>
              <a:rPr lang="en-US" dirty="0"/>
              <a:t>Thursday 2:00-3:00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Just saying “Hi”, talking about school, research</a:t>
            </a:r>
          </a:p>
          <a:p>
            <a:pPr lvl="1"/>
            <a:r>
              <a:rPr lang="en-US" dirty="0"/>
              <a:t>Homework help</a:t>
            </a:r>
          </a:p>
          <a:p>
            <a:pPr lvl="1"/>
            <a:r>
              <a:rPr lang="en-US" dirty="0"/>
              <a:t>Recommendation letters</a:t>
            </a:r>
          </a:p>
          <a:p>
            <a:pPr lvl="1"/>
            <a:r>
              <a:rPr lang="en-US" dirty="0"/>
              <a:t>Questions about class, grade,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18BC-1A11-E8B4-4242-8B4E6235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8C26D-0752-EAE2-F33A-5D45CA4EB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622889" y="-2091962"/>
            <a:ext cx="4288244" cy="1133919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9215D9-0062-8E06-F603-C72F64632D87}"/>
              </a:ext>
            </a:extLst>
          </p:cNvPr>
          <p:cNvCxnSpPr>
            <a:cxnSpLocks/>
          </p:cNvCxnSpPr>
          <p:nvPr/>
        </p:nvCxnSpPr>
        <p:spPr>
          <a:xfrm flipH="1">
            <a:off x="9175750" y="4396196"/>
            <a:ext cx="685223" cy="861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5AF429-1634-0A4B-DD40-4E1E96B540EB}"/>
              </a:ext>
            </a:extLst>
          </p:cNvPr>
          <p:cNvCxnSpPr>
            <a:cxnSpLocks/>
          </p:cNvCxnSpPr>
          <p:nvPr/>
        </p:nvCxnSpPr>
        <p:spPr>
          <a:xfrm flipH="1">
            <a:off x="2057400" y="5257800"/>
            <a:ext cx="6952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923DE9-6F07-0F1A-B498-D7D8B64175A1}"/>
              </a:ext>
            </a:extLst>
          </p:cNvPr>
          <p:cNvCxnSpPr>
            <a:cxnSpLocks/>
          </p:cNvCxnSpPr>
          <p:nvPr/>
        </p:nvCxnSpPr>
        <p:spPr>
          <a:xfrm flipV="1">
            <a:off x="2057400" y="2787650"/>
            <a:ext cx="0" cy="231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611E8C-D7AE-AC4E-212A-7458EF449DB8}"/>
              </a:ext>
            </a:extLst>
          </p:cNvPr>
          <p:cNvCxnSpPr>
            <a:cxnSpLocks/>
          </p:cNvCxnSpPr>
          <p:nvPr/>
        </p:nvCxnSpPr>
        <p:spPr>
          <a:xfrm>
            <a:off x="2165350" y="2787650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EB11-3C91-7F1B-54C2-C508B513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1C92-7717-FD00-0B1C-099BFFB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609C-3FC4-812C-1AC4-AFEC3C67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AB4A-05C2-B289-9699-52781E4F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that you will:</a:t>
            </a:r>
          </a:p>
          <a:p>
            <a:pPr lvl="1"/>
            <a:r>
              <a:rPr lang="en-US" dirty="0"/>
              <a:t>Attend lectures</a:t>
            </a:r>
          </a:p>
          <a:p>
            <a:pPr lvl="1"/>
            <a:r>
              <a:rPr lang="en-US" dirty="0"/>
              <a:t>Put in the effort to learn</a:t>
            </a:r>
          </a:p>
          <a:p>
            <a:pPr lvl="1"/>
            <a:r>
              <a:rPr lang="en-US" dirty="0"/>
              <a:t>Adhere to class and university policies</a:t>
            </a:r>
          </a:p>
          <a:p>
            <a:pPr lvl="1"/>
            <a:r>
              <a:rPr lang="en-US" dirty="0"/>
              <a:t>Ask for help when needed</a:t>
            </a:r>
          </a:p>
          <a:p>
            <a:r>
              <a:rPr lang="en-US" dirty="0"/>
              <a:t>What do you expect?</a:t>
            </a:r>
          </a:p>
        </p:txBody>
      </p:sp>
    </p:spTree>
    <p:extLst>
      <p:ext uri="{BB962C8B-B14F-4D97-AF65-F5344CB8AC3E}">
        <p14:creationId xmlns:p14="http://schemas.microsoft.com/office/powerpoint/2010/main" val="39968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048B-A0A7-66C7-0902-ED4DC3D5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FFDC-F8F9-C4D2-6918-864851C9A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 about the course will be covered on Thursday</a:t>
            </a:r>
          </a:p>
        </p:txBody>
      </p:sp>
    </p:spTree>
    <p:extLst>
      <p:ext uri="{BB962C8B-B14F-4D97-AF65-F5344CB8AC3E}">
        <p14:creationId xmlns:p14="http://schemas.microsoft.com/office/powerpoint/2010/main" val="6026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CFF6-BE58-861D-F8F0-0BBF5B7C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192505"/>
            <a:ext cx="3932237" cy="1600200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pic>
        <p:nvPicPr>
          <p:cNvPr id="6" name="Content Placeholder 5" descr="A person holding a cup of coffee&#10;&#10;Description automatically generated">
            <a:extLst>
              <a:ext uri="{FF2B5EF4-FFF2-40B4-BE49-F238E27FC236}">
                <a16:creationId xmlns:a16="http://schemas.microsoft.com/office/drawing/2014/main" id="{DD881694-BDFB-93CA-E340-1067A4556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68" t="10666" r="18145"/>
          <a:stretch/>
        </p:blipFill>
        <p:spPr>
          <a:xfrm>
            <a:off x="409074" y="1900988"/>
            <a:ext cx="4362951" cy="3678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5094F-FA05-6F82-6E87-29E0283303CA}"/>
              </a:ext>
            </a:extLst>
          </p:cNvPr>
          <p:cNvSpPr txBox="1"/>
          <p:nvPr/>
        </p:nvSpPr>
        <p:spPr>
          <a:xfrm>
            <a:off x="5474368" y="673768"/>
            <a:ext cx="632861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Jerald Thomas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He/Him/His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Call me Jerald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Faculty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Defended Ph.D. in Dec. 2021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Postdoc from Jan. 2022 to May 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Researches perception and interaction in VR/AR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Also likes: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Camping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Rock climbing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Woodworking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Coffee</a:t>
            </a:r>
          </a:p>
        </p:txBody>
      </p:sp>
    </p:spTree>
    <p:extLst>
      <p:ext uri="{BB962C8B-B14F-4D97-AF65-F5344CB8AC3E}">
        <p14:creationId xmlns:p14="http://schemas.microsoft.com/office/powerpoint/2010/main" val="5994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2E17-00F2-F678-039C-20928541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course, you will understand…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06F0-BD08-E6B6-E40E-91EF020B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how virtual reality technologies, software, and systems work</a:t>
            </a:r>
          </a:p>
          <a:p>
            <a:r>
              <a:rPr lang="en-US" dirty="0"/>
              <a:t>… how to develop virtual reality applications and 3D user interfaces</a:t>
            </a:r>
          </a:p>
          <a:p>
            <a:r>
              <a:rPr lang="en-US" dirty="0"/>
              <a:t>… how to implement common spatial interaction techniques</a:t>
            </a:r>
          </a:p>
          <a:p>
            <a:r>
              <a:rPr lang="en-US" dirty="0"/>
              <a:t>… how to critically evaluate what makes a virtual reality experience effective and compelling</a:t>
            </a:r>
          </a:p>
          <a:p>
            <a:pPr lvl="1"/>
            <a:r>
              <a:rPr lang="en-US" dirty="0"/>
              <a:t>and what doesn’t</a:t>
            </a:r>
          </a:p>
        </p:txBody>
      </p:sp>
    </p:spTree>
    <p:extLst>
      <p:ext uri="{BB962C8B-B14F-4D97-AF65-F5344CB8AC3E}">
        <p14:creationId xmlns:p14="http://schemas.microsoft.com/office/powerpoint/2010/main" val="122946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6ED0-F576-666E-EFC4-6D375ABE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won’t learn in this course?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A1C4-EA3C-3A65-EEEF-E8C76C04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art assets (3D models, textures, etc.)</a:t>
            </a:r>
          </a:p>
          <a:p>
            <a:r>
              <a:rPr lang="en-US" dirty="0"/>
              <a:t>How to design narrative content for video games</a:t>
            </a:r>
          </a:p>
          <a:p>
            <a:r>
              <a:rPr lang="en-US" dirty="0"/>
              <a:t>How to physically construct or reverse engineer virtual reality devices</a:t>
            </a:r>
          </a:p>
        </p:txBody>
      </p:sp>
    </p:spTree>
    <p:extLst>
      <p:ext uri="{BB962C8B-B14F-4D97-AF65-F5344CB8AC3E}">
        <p14:creationId xmlns:p14="http://schemas.microsoft.com/office/powerpoint/2010/main" val="23479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67D8-C5A8-C06C-3147-439201C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succeed in this course, you should be…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9EBB-F8BE-D0E4-2DEA-5D67E32B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self-motivated</a:t>
            </a:r>
          </a:p>
          <a:p>
            <a:r>
              <a:rPr lang="en-US" dirty="0"/>
              <a:t>… interested in thinking critically about virtual reality</a:t>
            </a:r>
          </a:p>
          <a:p>
            <a:r>
              <a:rPr lang="en-US" dirty="0"/>
              <a:t>… willing to commit sufficient time</a:t>
            </a:r>
          </a:p>
          <a:p>
            <a:r>
              <a:rPr lang="en-US" dirty="0"/>
              <a:t>Familiarity with computer graphics or game engines is beneficial,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32717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70C5-5E6B-9DAC-8966-86EAAF0AF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How to navigate </a:t>
            </a:r>
            <a:r>
              <a:rPr lang="en-US"/>
              <a:t>Canvas and the </a:t>
            </a:r>
            <a:r>
              <a:rPr lang="en-US" dirty="0"/>
              <a:t>syllabus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B7377-4E4D-85D7-515D-8004EBDA4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8B2A-A8DF-E103-3C43-3D4C2305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92A6-8020-3B9E-7285-DF4FE51F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days will be traditional lecture</a:t>
            </a:r>
          </a:p>
          <a:p>
            <a:r>
              <a:rPr lang="en-US" dirty="0"/>
              <a:t>Some days will be live programming and demonstration</a:t>
            </a:r>
          </a:p>
          <a:p>
            <a:r>
              <a:rPr lang="en-US" dirty="0"/>
              <a:t>I am new to this, please be flexible</a:t>
            </a:r>
          </a:p>
        </p:txBody>
      </p:sp>
    </p:spTree>
    <p:extLst>
      <p:ext uri="{BB962C8B-B14F-4D97-AF65-F5344CB8AC3E}">
        <p14:creationId xmlns:p14="http://schemas.microsoft.com/office/powerpoint/2010/main" val="5157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8BAD-40C9-6022-559C-01AC40DB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84D9-38AF-9759-64E1-FD7EE1F1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Each student will get a Meta Quest 2 for the duration of the semester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 descr="Oprah &quot;everybody gets a quest&quot; meme&#10;">
            <a:extLst>
              <a:ext uri="{FF2B5EF4-FFF2-40B4-BE49-F238E27FC236}">
                <a16:creationId xmlns:a16="http://schemas.microsoft.com/office/drawing/2014/main" id="{1D140AEE-4AD2-BCEA-8B3A-6F5A87BF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85" y="2529840"/>
            <a:ext cx="4151629" cy="31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6051-7439-A044-FD97-6AB25431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7805-EB42-2F18-60E5-FF29714F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Devices will be checked out from the Library Equipment and Reserve Services</a:t>
            </a:r>
          </a:p>
          <a:p>
            <a:pPr lvl="1"/>
            <a:r>
              <a:rPr lang="en-US" dirty="0"/>
              <a:t>You should have received an email with instructions (let me know if you didn’t)</a:t>
            </a:r>
          </a:p>
          <a:p>
            <a:r>
              <a:rPr lang="en-US" dirty="0"/>
              <a:t>You are free to use your own if you have one</a:t>
            </a:r>
          </a:p>
          <a:p>
            <a:r>
              <a:rPr lang="en-US" dirty="0"/>
              <a:t>A Meta account is required (does not need to be linked to a Facebook account)</a:t>
            </a:r>
          </a:p>
          <a:p>
            <a:r>
              <a:rPr lang="en-US" dirty="0"/>
              <a:t>You must use the Quest app on your phone for initial setup</a:t>
            </a:r>
          </a:p>
          <a:p>
            <a:r>
              <a:rPr lang="en-US" dirty="0"/>
              <a:t>Each controller uses on AA battery</a:t>
            </a:r>
          </a:p>
          <a:p>
            <a:pPr lvl="1"/>
            <a:r>
              <a:rPr lang="en-US" dirty="0"/>
              <a:t>You are responsible for providing the batteries</a:t>
            </a:r>
          </a:p>
          <a:p>
            <a:pPr lvl="1"/>
            <a:r>
              <a:rPr lang="en-US" dirty="0"/>
              <a:t>Having back-up batteries is strongly suggested</a:t>
            </a:r>
          </a:p>
        </p:txBody>
      </p:sp>
    </p:spTree>
    <p:extLst>
      <p:ext uri="{BB962C8B-B14F-4D97-AF65-F5344CB8AC3E}">
        <p14:creationId xmlns:p14="http://schemas.microsoft.com/office/powerpoint/2010/main" val="23846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WM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75EC020FA5C24ABB0B9EAE59809DCB" ma:contentTypeVersion="11" ma:contentTypeDescription="Create a new document." ma:contentTypeScope="" ma:versionID="5e42450083582e373fe64b1ca0e444d4">
  <xsd:schema xmlns:xsd="http://www.w3.org/2001/XMLSchema" xmlns:xs="http://www.w3.org/2001/XMLSchema" xmlns:p="http://schemas.microsoft.com/office/2006/metadata/properties" xmlns:ns2="2671bb08-f15b-424b-a489-80e30ee51b09" xmlns:ns3="e4e91247-7d20-4dc7-915b-f91d4c50d8e5" xmlns:ns4="2a895d51-88ce-4761-8f4a-1e99606dc7c9" targetNamespace="http://schemas.microsoft.com/office/2006/metadata/properties" ma:root="true" ma:fieldsID="815578ce6bf5a9094b2db50ebdf93d2b" ns2:_="" ns3:_="" ns4:_="">
    <xsd:import namespace="2671bb08-f15b-424b-a489-80e30ee51b09"/>
    <xsd:import namespace="e4e91247-7d20-4dc7-915b-f91d4c50d8e5"/>
    <xsd:import namespace="2a895d51-88ce-4761-8f4a-1e99606dc7c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bb08-f15b-424b-a489-80e30ee51b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91247-7d20-4dc7-915b-f91d4c50d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68051b-292c-4902-be93-1606fbfcf2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95d51-88ce-4761-8f4a-1e99606dc7c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7de0c4e-e9a5-4b2d-8b97-2e6c3941fbac}" ma:internalName="TaxCatchAll" ma:showField="CatchAllData" ma:web="2671bb08-f15b-424b-a489-80e30ee51b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e91247-7d20-4dc7-915b-f91d4c50d8e5">
      <Terms xmlns="http://schemas.microsoft.com/office/infopath/2007/PartnerControls"/>
    </lcf76f155ced4ddcb4097134ff3c332f>
    <TaxCatchAll xmlns="2a895d51-88ce-4761-8f4a-1e99606dc7c9" xsi:nil="true"/>
    <SharedWithUsers xmlns="2671bb08-f15b-424b-a489-80e30ee51b09">
      <UserInfo>
        <DisplayName>Gavin Schmer</DisplayName>
        <AccountId>3896</AccountId>
        <AccountType/>
      </UserInfo>
      <UserInfo>
        <DisplayName>Pong Lee</DisplayName>
        <AccountId>4816</AccountId>
        <AccountType/>
      </UserInfo>
      <UserInfo>
        <DisplayName>Steven Anthony Wenninger</DisplayName>
        <AccountId>2946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5B30589-B92D-43D5-B547-F941069B7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F22365-EDF4-4B53-B8F9-971F41077E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bb08-f15b-424b-a489-80e30ee51b09"/>
    <ds:schemaRef ds:uri="e4e91247-7d20-4dc7-915b-f91d4c50d8e5"/>
    <ds:schemaRef ds:uri="2a895d51-88ce-4761-8f4a-1e99606dc7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7348B2-44B7-4F3E-8A27-8CAD5B5A05BB}">
  <ds:schemaRefs>
    <ds:schemaRef ds:uri="http://schemas.microsoft.com/office/2006/documentManagement/types"/>
    <ds:schemaRef ds:uri="e4e91247-7d20-4dc7-915b-f91d4c50d8e5"/>
    <ds:schemaRef ds:uri="http://schemas.microsoft.com/office/2006/metadata/properties"/>
    <ds:schemaRef ds:uri="2a895d51-88ce-4761-8f4a-1e99606dc7c9"/>
    <ds:schemaRef ds:uri="http://purl.org/dc/dcmitype/"/>
    <ds:schemaRef ds:uri="2671bb08-f15b-424b-a489-80e30ee51b0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839</Words>
  <Application>Microsoft Office PowerPoint</Application>
  <PresentationFormat>Widescreen</PresentationFormat>
  <Paragraphs>129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Immersive Technologies and 3D User Interfaces</vt:lpstr>
      <vt:lpstr>Who am I?</vt:lpstr>
      <vt:lpstr>After this course, you will understand…</vt:lpstr>
      <vt:lpstr>What you won’t learn in this course?</vt:lpstr>
      <vt:lpstr>To succeed in this course, you should be…</vt:lpstr>
      <vt:lpstr>How to navigate Canvas and the syllabus</vt:lpstr>
      <vt:lpstr>Class Structure</vt:lpstr>
      <vt:lpstr>VR Equipment</vt:lpstr>
      <vt:lpstr>Meta Quest 2</vt:lpstr>
      <vt:lpstr>VR Headset Sanitization</vt:lpstr>
      <vt:lpstr>Textbook</vt:lpstr>
      <vt:lpstr>Unity3D</vt:lpstr>
      <vt:lpstr>Grading (Undergraduate)</vt:lpstr>
      <vt:lpstr>Grading (Graduate)</vt:lpstr>
      <vt:lpstr>Office Hours</vt:lpstr>
      <vt:lpstr>Office Hours</vt:lpstr>
      <vt:lpstr>ChatGPT</vt:lpstr>
      <vt:lpstr>Course Expectations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Tina J Keller</dc:creator>
  <cp:lastModifiedBy>Jerald L Thomas Jr</cp:lastModifiedBy>
  <cp:revision>29</cp:revision>
  <dcterms:created xsi:type="dcterms:W3CDTF">2019-08-21T15:34:01Z</dcterms:created>
  <dcterms:modified xsi:type="dcterms:W3CDTF">2023-09-05T13:43:52Z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0x0101000C75EC020FA5C24ABB0B9EAE59809DCB</vt:lpwstr>
  </property>
</Properties>
</file>