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0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82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30A8-1A5C-423D-83AC-9A6278DF266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EF6A-C704-4735-A5F0-53FA35D3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9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D025-463B-29F4-4B08-0F0689BB7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Compsci</a:t>
            </a:r>
            <a:r>
              <a:rPr lang="en-US" dirty="0"/>
              <a:t> – 790 – paper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1BFF7-1E8A-A42F-753F-8E523AAE1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Ramapriyan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Varadarajan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1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1F8A2-CBC6-18FE-7A0B-52F7F2F10F66}"/>
              </a:ext>
            </a:extLst>
          </p:cNvPr>
          <p:cNvSpPr txBox="1"/>
          <p:nvPr/>
        </p:nvSpPr>
        <p:spPr>
          <a:xfrm>
            <a:off x="1180730" y="1083076"/>
            <a:ext cx="57836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 Economic and Societal Impact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VR's role in potential gaming market expansion.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Influences shifts in consumer gaming habits.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 Future Potential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Predicted growth areas for VR in gaming.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Anticipation of breakthroughs in VR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4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42A5-8CD5-A0AE-EAC9-D15A62C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3557-C482-E8D8-A131-5F220B6B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79394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i="0" dirty="0">
                <a:effectLst/>
              </a:rPr>
              <a:t>Why These Findings Matter</a:t>
            </a:r>
            <a:r>
              <a:rPr lang="en-US" sz="3600" b="0" i="0" dirty="0">
                <a:effectLst/>
              </a:rPr>
              <a:t>:</a:t>
            </a:r>
          </a:p>
          <a:p>
            <a:pPr lvl="1"/>
            <a:r>
              <a:rPr lang="en-US" sz="3600" b="0" i="0" dirty="0">
                <a:effectLst/>
              </a:rPr>
              <a:t>VR's advancement demonstrates a significant leap in user interface design, moving from flat screens to fully immersive 3D environments.</a:t>
            </a:r>
          </a:p>
          <a:p>
            <a:r>
              <a:rPr lang="en-US" sz="3600" b="1" i="0" dirty="0">
                <a:effectLst/>
              </a:rPr>
              <a:t>Connections to Course Themes</a:t>
            </a:r>
            <a:r>
              <a:rPr lang="en-US" sz="3600" b="0" i="0" dirty="0">
                <a:effectLst/>
              </a:rPr>
              <a:t>:</a:t>
            </a:r>
          </a:p>
          <a:p>
            <a:pPr lvl="1"/>
            <a:r>
              <a:rPr lang="en-US" sz="3600" b="0" i="0" dirty="0">
                <a:effectLst/>
              </a:rPr>
              <a:t>The study's emphasis on human-computer interaction and 3D environments aligns closely with our course discussions on the evolution of user interfaces and immersive technologies.</a:t>
            </a:r>
          </a:p>
          <a:p>
            <a:r>
              <a:rPr lang="en-US" sz="3600" b="1" i="0" dirty="0">
                <a:effectLst/>
              </a:rPr>
              <a:t>Limitations:</a:t>
            </a:r>
          </a:p>
          <a:p>
            <a:pPr lvl="1"/>
            <a:r>
              <a:rPr lang="en-US" sz="3600" b="0" i="0" dirty="0">
                <a:effectLst/>
              </a:rPr>
              <a:t>While the paper is insightful, its application might be limited only to gaming.</a:t>
            </a:r>
          </a:p>
          <a:p>
            <a:r>
              <a:rPr lang="en-US" sz="3600" b="1" dirty="0"/>
              <a:t>Predictions for the Future</a:t>
            </a:r>
            <a:r>
              <a:rPr lang="en-US" sz="3600" dirty="0"/>
              <a:t>: </a:t>
            </a:r>
          </a:p>
          <a:p>
            <a:pPr lvl="1"/>
            <a:r>
              <a:rPr lang="en-US" sz="3600" b="0" i="0" dirty="0">
                <a:effectLst/>
              </a:rPr>
              <a:t>I predict VR will evolve to incorporate more advanced interactive elements like AI-driven environments and multisensory interfaces.</a:t>
            </a:r>
            <a:endParaRPr lang="en-US" sz="3600" dirty="0"/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520-ECC7-E764-3AB0-64CBF2D4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86EA-C18A-D04C-9AC7-4AA08949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</a:t>
            </a:r>
            <a:r>
              <a:rPr lang="en-US" sz="2000" b="0" i="0" dirty="0">
                <a:effectLst/>
              </a:rPr>
              <a:t>ow do you think this could change the way we approach user interface design in other fields outside gaming?</a:t>
            </a:r>
          </a:p>
          <a:p>
            <a:r>
              <a:rPr lang="en-US" sz="2000" b="0" i="0" dirty="0">
                <a:effectLst/>
              </a:rPr>
              <a:t>How can the realism of VR impact the psychological effects of gaming on players, and what measures should developers take to address these concerns?</a:t>
            </a:r>
          </a:p>
          <a:p>
            <a:r>
              <a:rPr lang="en-US" sz="2000" b="0" i="0" dirty="0">
                <a:effectLst/>
              </a:rPr>
              <a:t>What could be the challenges for players when switching from traditional gaming to VR gaming?</a:t>
            </a:r>
          </a:p>
          <a:p>
            <a:r>
              <a:rPr lang="en-US" sz="2000" b="0" i="0" dirty="0">
                <a:effectLst/>
              </a:rPr>
              <a:t>What kinds of new games we could we see in the future that can only be played with VR technology?</a:t>
            </a:r>
          </a:p>
          <a:p>
            <a:r>
              <a:rPr lang="en-US" sz="2000" dirty="0"/>
              <a:t>W</a:t>
            </a:r>
            <a:r>
              <a:rPr lang="en-US" sz="2000" b="0" i="0" dirty="0">
                <a:effectLst/>
              </a:rPr>
              <a:t>ill VR gaming become as common as playing games on phones or consoles? Why or why not?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0E50-01CC-EF2E-78CE-800E9FB7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9DCE-97B0-20A8-7352-7C0E7699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Background and Related Work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Group Conversation</a:t>
            </a:r>
          </a:p>
        </p:txBody>
      </p:sp>
    </p:spTree>
    <p:extLst>
      <p:ext uri="{BB962C8B-B14F-4D97-AF65-F5344CB8AC3E}">
        <p14:creationId xmlns:p14="http://schemas.microsoft.com/office/powerpoint/2010/main" val="338652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0AD8-1137-39AE-6054-36047726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A036-5ACB-90FC-A1CD-2FB23546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988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+mj-lt"/>
              </a:rPr>
              <a:t>Title</a:t>
            </a:r>
            <a:r>
              <a:rPr lang="en-US" sz="2600" b="0" i="0" dirty="0">
                <a:effectLst/>
                <a:latin typeface="+mj-lt"/>
              </a:rPr>
              <a:t>: "The Application of Virtual Reality in Video Games"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+mj-lt"/>
              </a:rPr>
              <a:t>Authors</a:t>
            </a:r>
            <a:r>
              <a:rPr lang="en-US" sz="2600" b="0" i="0" dirty="0"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effectLst/>
                <a:latin typeface="+mj-lt"/>
              </a:rPr>
              <a:t>Jinpei</a:t>
            </a:r>
            <a:r>
              <a:rPr lang="en-US" sz="2600" b="0" i="0" dirty="0">
                <a:effectLst/>
                <a:latin typeface="+mj-lt"/>
              </a:rPr>
              <a:t> Song (Beijing </a:t>
            </a:r>
            <a:r>
              <a:rPr lang="en-US" sz="2600" b="0" i="0" dirty="0" err="1">
                <a:effectLst/>
                <a:latin typeface="+mj-lt"/>
              </a:rPr>
              <a:t>Jiaotong</a:t>
            </a:r>
            <a:r>
              <a:rPr lang="en-US" sz="2600" b="0" i="0" dirty="0">
                <a:effectLst/>
                <a:latin typeface="+mj-lt"/>
              </a:rPr>
              <a:t> University)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effectLst/>
                <a:latin typeface="+mj-lt"/>
              </a:rPr>
              <a:t>Kaiwen</a:t>
            </a:r>
            <a:r>
              <a:rPr lang="en-US" sz="2600" b="0" i="0" dirty="0">
                <a:effectLst/>
                <a:latin typeface="+mj-lt"/>
              </a:rPr>
              <a:t> Yang (Suzhou Science and Technology Town Foreign Language High School)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 err="1">
                <a:effectLst/>
                <a:latin typeface="+mj-lt"/>
              </a:rPr>
              <a:t>Juncheng</a:t>
            </a:r>
            <a:r>
              <a:rPr lang="en-US" sz="2600" b="0" i="0" dirty="0">
                <a:effectLst/>
                <a:latin typeface="+mj-lt"/>
              </a:rPr>
              <a:t> Yang (Heilongjiang Institute of Technology)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+mj-lt"/>
              </a:rPr>
              <a:t>Paper's Focus</a:t>
            </a:r>
            <a:r>
              <a:rPr lang="en-US" sz="2600" b="0" i="0" dirty="0"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+mj-lt"/>
              </a:rPr>
              <a:t>Exploring the impact of VR technology on video games.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+mj-lt"/>
              </a:rPr>
              <a:t>Analyzing how VR enhances gaming experiences compared to traditional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+mj-lt"/>
              </a:rPr>
              <a:t>Relevance</a:t>
            </a:r>
            <a:r>
              <a:rPr lang="en-US" sz="2600" b="0" i="0" dirty="0">
                <a:effectLst/>
                <a:latin typeface="+mj-lt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+mj-lt"/>
              </a:rPr>
              <a:t>Highlighting the rapid advancement and growing importance of VR in gaming.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+mj-lt"/>
              </a:rPr>
              <a:t>Emphasizing the need for a comprehensive understanding of VR's capabilities and applications in the gaming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69DC-6102-7639-C4A3-1D751A3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7F8A9-ED82-95D6-A1D1-2EE5877D4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709240"/>
            <a:ext cx="9742611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  VR Technology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Rapid advancement in VR technology.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Increasing consumer interest in immersive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  Impact on Gaming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VR's potential to revolutionize gaming experiences.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Shift towards more interactive and immersive gameplay.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  Research 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Limited comprehensive analysis on VR's specific impact in gaming.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Need for in-depth study of VR's influence on game design and player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  Purpose of Study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To explore VR's capabilities and limitations in gaming.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To identify future opportunities and challenges in VR gaming.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7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A4D6-5637-B564-02F1-1A687929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1B15BF-BB78-3BB6-8B19-03A85DF25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657513"/>
            <a:ext cx="10325164" cy="363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Evolution of Gaming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Transition from 2D to 3D gaming.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Arrival of VR as a groundbreaking development.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Milestones: First 3D games and consumer VR headsets.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Previous Research on VR in Gaming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Studies highlighting VR's enhancement of immersion and interactivity.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VR's influence on player-centric game design.</a:t>
            </a:r>
          </a:p>
        </p:txBody>
      </p:sp>
    </p:spTree>
    <p:extLst>
      <p:ext uri="{BB962C8B-B14F-4D97-AF65-F5344CB8AC3E}">
        <p14:creationId xmlns:p14="http://schemas.microsoft.com/office/powerpoint/2010/main" val="144888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6D477-7DFE-F218-6B75-D5973B81DBC9}"/>
              </a:ext>
            </a:extLst>
          </p:cNvPr>
          <p:cNvSpPr txBox="1"/>
          <p:nvPr/>
        </p:nvSpPr>
        <p:spPr>
          <a:xfrm>
            <a:off x="1056442" y="1100831"/>
            <a:ext cx="8203336" cy="478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 Literature Gaps Identified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Scarcity of in-depth analysis on VR's long-term industry impact.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Economic implications of VR largely unexplored.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Comparative depth with traditional gaming lacking.</a:t>
            </a:r>
          </a:p>
          <a:p>
            <a:pPr lvl="1" algn="l">
              <a:lnSpc>
                <a:spcPct val="150000"/>
              </a:lnSpc>
            </a:pPr>
            <a:endParaRPr lang="en-US" sz="20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 Contribution of This Paper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Filling identified gaps with comprehensive VR gaming analysis.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Focus on sound production, somatosensory interaction, and engagement.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Expanding knowledge on VR's role in evolving gaming experiences.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3B1F-028A-03D6-8FA4-99E408E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C6C8-9E64-D425-066F-43E47705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677"/>
            <a:ext cx="9905999" cy="453649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Analytical Approach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Overview of the study's analytical framework.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Strategy for examining VR's role in gaming.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Key Areas of Focus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Image Display: How VR enhances visual immersion.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Human-Computer Interaction: VR's advancement in player interaction.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3D Environments: Creation and impact of VR's spatial settings.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Comparative Analysis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Evaluation of VR games versus traditional 2D games.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Criteria used for comparing different gaming experiences.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9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34A8-377A-F552-92B3-B1908C5B6B21}"/>
              </a:ext>
            </a:extLst>
          </p:cNvPr>
          <p:cNvSpPr txBox="1"/>
          <p:nvPr/>
        </p:nvSpPr>
        <p:spPr>
          <a:xfrm>
            <a:off x="1171852" y="1225118"/>
            <a:ext cx="81708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</a:t>
            </a:r>
            <a:r>
              <a:rPr lang="en-US" sz="2000" b="1" i="0" dirty="0">
                <a:effectLst/>
              </a:rPr>
              <a:t>Data Collection and Analysis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Types of data collected: User feedback and gameplay metrics.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Overview of data analysis techniques used in the study.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 </a:t>
            </a:r>
            <a:r>
              <a:rPr lang="en-US" sz="2000" b="1" i="0" dirty="0">
                <a:effectLst/>
              </a:rPr>
              <a:t>Interdisciplinary Insights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Combination of computer science, engineering, and psychology insights.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Holistic understanding of VR's influence on gaming.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6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E083-19D8-44C4-21B0-D923A42C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FF6E-4BC3-6A06-8081-97AB2494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247" y="1743460"/>
            <a:ext cx="9905999" cy="473724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Enhanced Immersion and Interactivity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VR significantly boosts gaming engagement levels.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Surpasses traditional games in user experience.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Improved Realism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VR provides unprecedented realism.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Exceeds capabilities of 2D/3D graphics.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Influence on Game Design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VR is shaping more creative game development.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Leads to player-focused design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1221</TotalTime>
  <Words>752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Söhne</vt:lpstr>
      <vt:lpstr>Tw Cen MT</vt:lpstr>
      <vt:lpstr>Circuit</vt:lpstr>
      <vt:lpstr>Compsci – 790 – paper presentation</vt:lpstr>
      <vt:lpstr>Topics</vt:lpstr>
      <vt:lpstr>Introduction</vt:lpstr>
      <vt:lpstr>motivation</vt:lpstr>
      <vt:lpstr>Background and Related work</vt:lpstr>
      <vt:lpstr>PowerPoint Presentation</vt:lpstr>
      <vt:lpstr>Methods</vt:lpstr>
      <vt:lpstr>PowerPoint Presentation</vt:lpstr>
      <vt:lpstr>Results</vt:lpstr>
      <vt:lpstr>PowerPoint Presentation</vt:lpstr>
      <vt:lpstr>Discussion</vt:lpstr>
      <vt:lpstr>Group conversation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– 790 – paper presentation</dc:title>
  <dc:creator>Ramapriyan V</dc:creator>
  <cp:lastModifiedBy>Ramapriyan V</cp:lastModifiedBy>
  <cp:revision>2</cp:revision>
  <dcterms:created xsi:type="dcterms:W3CDTF">2023-11-30T22:48:15Z</dcterms:created>
  <dcterms:modified xsi:type="dcterms:W3CDTF">2023-12-01T19:09:55Z</dcterms:modified>
</cp:coreProperties>
</file>