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16"/>
  </p:notesMasterIdLst>
  <p:handoutMasterIdLst>
    <p:handoutMasterId r:id="rId17"/>
  </p:handoutMasterIdLst>
  <p:sldIdLst>
    <p:sldId id="389" r:id="rId5"/>
    <p:sldId id="393" r:id="rId6"/>
    <p:sldId id="384" r:id="rId7"/>
    <p:sldId id="394" r:id="rId8"/>
    <p:sldId id="395" r:id="rId9"/>
    <p:sldId id="396" r:id="rId10"/>
    <p:sldId id="397" r:id="rId11"/>
    <p:sldId id="278" r:id="rId12"/>
    <p:sldId id="398" r:id="rId13"/>
    <p:sldId id="391" r:id="rId14"/>
    <p:sldId id="39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335B"/>
    <a:srgbClr val="CCE8DA"/>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3725" autoAdjust="0"/>
  </p:normalViewPr>
  <p:slideViewPr>
    <p:cSldViewPr snapToGrid="0">
      <p:cViewPr varScale="1">
        <p:scale>
          <a:sx n="74" d="100"/>
          <a:sy n="74" d="100"/>
        </p:scale>
        <p:origin x="376" y="56"/>
      </p:cViewPr>
      <p:guideLst>
        <p:guide pos="3840"/>
        <p:guide orient="horz" pos="2160"/>
      </p:guideLst>
    </p:cSldViewPr>
  </p:slideViewPr>
  <p:outlineViewPr>
    <p:cViewPr>
      <p:scale>
        <a:sx n="33" d="100"/>
        <a:sy n="33" d="100"/>
      </p:scale>
      <p:origin x="0" y="-2709"/>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48" d="100"/>
          <a:sy n="48" d="100"/>
        </p:scale>
        <p:origin x="1911"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79BDB33-D87F-4F73-8348-3E0BDADAA3E4}"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E267FDC4-54D1-44C7-8B5B-B20267862357}">
      <dgm:prSet/>
      <dgm:spPr/>
      <dgm:t>
        <a:bodyPr/>
        <a:lstStyle/>
        <a:p>
          <a:r>
            <a:rPr lang="en-US" dirty="0"/>
            <a:t>Experiments were conducted to evaluate the system. The dual representation and fusion algorithm generated convincing rendering results at different distances from the screen. </a:t>
          </a:r>
        </a:p>
      </dgm:t>
    </dgm:pt>
    <dgm:pt modelId="{1174B42B-A4EB-4F36-AC70-12D91EDE16AC}" type="parTrans" cxnId="{67525171-3EBD-4BB1-9D9E-97BDDF03F8E2}">
      <dgm:prSet/>
      <dgm:spPr/>
      <dgm:t>
        <a:bodyPr/>
        <a:lstStyle/>
        <a:p>
          <a:endParaRPr lang="en-US"/>
        </a:p>
      </dgm:t>
    </dgm:pt>
    <dgm:pt modelId="{F53C8214-5810-4FB5-AC4C-10F516A90A2A}" type="sibTrans" cxnId="{67525171-3EBD-4BB1-9D9E-97BDDF03F8E2}">
      <dgm:prSet/>
      <dgm:spPr/>
      <dgm:t>
        <a:bodyPr/>
        <a:lstStyle/>
        <a:p>
          <a:endParaRPr lang="en-US"/>
        </a:p>
      </dgm:t>
    </dgm:pt>
    <dgm:pt modelId="{BEC67477-FD6F-4A8A-A28F-8A18E0AE29C5}">
      <dgm:prSet/>
      <dgm:spPr/>
      <dgm:t>
        <a:bodyPr/>
        <a:lstStyle/>
        <a:p>
          <a:r>
            <a:rPr lang="en-US"/>
            <a:t>Users reported an enhanced immersive experience and decreased mental distance between remote participants. </a:t>
          </a:r>
        </a:p>
      </dgm:t>
    </dgm:pt>
    <dgm:pt modelId="{9FA7DEB8-757C-45CE-8872-4DA4DA441389}" type="parTrans" cxnId="{372B73D8-8407-4F44-B6C1-DF4626663171}">
      <dgm:prSet/>
      <dgm:spPr/>
      <dgm:t>
        <a:bodyPr/>
        <a:lstStyle/>
        <a:p>
          <a:endParaRPr lang="en-US"/>
        </a:p>
      </dgm:t>
    </dgm:pt>
    <dgm:pt modelId="{0B542075-AB69-42F3-AC24-B31773501573}" type="sibTrans" cxnId="{372B73D8-8407-4F44-B6C1-DF4626663171}">
      <dgm:prSet/>
      <dgm:spPr/>
      <dgm:t>
        <a:bodyPr/>
        <a:lstStyle/>
        <a:p>
          <a:endParaRPr lang="en-US"/>
        </a:p>
      </dgm:t>
    </dgm:pt>
    <dgm:pt modelId="{C3008655-B7C9-40D5-8F8D-6926FEF03F9A}">
      <dgm:prSet/>
      <dgm:spPr/>
      <dgm:t>
        <a:bodyPr/>
        <a:lstStyle/>
        <a:p>
          <a:r>
            <a:rPr lang="en-US"/>
            <a:t>The addition of haptic feedback in the form of screen vibration further improved the sense of touch during hand clapping.</a:t>
          </a:r>
        </a:p>
      </dgm:t>
    </dgm:pt>
    <dgm:pt modelId="{3E63BE40-0206-4517-8332-E14A0D905FA5}" type="parTrans" cxnId="{D21A0A21-5DA0-465F-B67C-BBD712447E38}">
      <dgm:prSet/>
      <dgm:spPr/>
      <dgm:t>
        <a:bodyPr/>
        <a:lstStyle/>
        <a:p>
          <a:endParaRPr lang="en-US"/>
        </a:p>
      </dgm:t>
    </dgm:pt>
    <dgm:pt modelId="{6016CFC1-C6B1-4288-BBAC-14FF75C3E48C}" type="sibTrans" cxnId="{D21A0A21-5DA0-465F-B67C-BBD712447E38}">
      <dgm:prSet/>
      <dgm:spPr/>
      <dgm:t>
        <a:bodyPr/>
        <a:lstStyle/>
        <a:p>
          <a:endParaRPr lang="en-US"/>
        </a:p>
      </dgm:t>
    </dgm:pt>
    <dgm:pt modelId="{1378DAA2-CEC0-4068-9815-22A2F9B513D5}" type="pres">
      <dgm:prSet presAssocID="{079BDB33-D87F-4F73-8348-3E0BDADAA3E4}" presName="linear" presStyleCnt="0">
        <dgm:presLayoutVars>
          <dgm:animLvl val="lvl"/>
          <dgm:resizeHandles val="exact"/>
        </dgm:presLayoutVars>
      </dgm:prSet>
      <dgm:spPr/>
    </dgm:pt>
    <dgm:pt modelId="{707A2237-A1C4-40A2-A80B-DF21BE650059}" type="pres">
      <dgm:prSet presAssocID="{E267FDC4-54D1-44C7-8B5B-B20267862357}" presName="parentText" presStyleLbl="node1" presStyleIdx="0" presStyleCnt="3">
        <dgm:presLayoutVars>
          <dgm:chMax val="0"/>
          <dgm:bulletEnabled val="1"/>
        </dgm:presLayoutVars>
      </dgm:prSet>
      <dgm:spPr/>
    </dgm:pt>
    <dgm:pt modelId="{6D0EEDC8-F641-4073-9BDA-DE9C1164C648}" type="pres">
      <dgm:prSet presAssocID="{F53C8214-5810-4FB5-AC4C-10F516A90A2A}" presName="spacer" presStyleCnt="0"/>
      <dgm:spPr/>
    </dgm:pt>
    <dgm:pt modelId="{07B22354-803E-417A-A89C-E64A50CCE018}" type="pres">
      <dgm:prSet presAssocID="{BEC67477-FD6F-4A8A-A28F-8A18E0AE29C5}" presName="parentText" presStyleLbl="node1" presStyleIdx="1" presStyleCnt="3">
        <dgm:presLayoutVars>
          <dgm:chMax val="0"/>
          <dgm:bulletEnabled val="1"/>
        </dgm:presLayoutVars>
      </dgm:prSet>
      <dgm:spPr/>
    </dgm:pt>
    <dgm:pt modelId="{5FF3D696-2313-4D7B-8E4F-4CBF84192654}" type="pres">
      <dgm:prSet presAssocID="{0B542075-AB69-42F3-AC24-B31773501573}" presName="spacer" presStyleCnt="0"/>
      <dgm:spPr/>
    </dgm:pt>
    <dgm:pt modelId="{99776C3D-8A90-46D2-AA4C-7F11C6AB1657}" type="pres">
      <dgm:prSet presAssocID="{C3008655-B7C9-40D5-8F8D-6926FEF03F9A}" presName="parentText" presStyleLbl="node1" presStyleIdx="2" presStyleCnt="3">
        <dgm:presLayoutVars>
          <dgm:chMax val="0"/>
          <dgm:bulletEnabled val="1"/>
        </dgm:presLayoutVars>
      </dgm:prSet>
      <dgm:spPr/>
    </dgm:pt>
  </dgm:ptLst>
  <dgm:cxnLst>
    <dgm:cxn modelId="{D21A0A21-5DA0-465F-B67C-BBD712447E38}" srcId="{079BDB33-D87F-4F73-8348-3E0BDADAA3E4}" destId="{C3008655-B7C9-40D5-8F8D-6926FEF03F9A}" srcOrd="2" destOrd="0" parTransId="{3E63BE40-0206-4517-8332-E14A0D905FA5}" sibTransId="{6016CFC1-C6B1-4288-BBAC-14FF75C3E48C}"/>
    <dgm:cxn modelId="{67525171-3EBD-4BB1-9D9E-97BDDF03F8E2}" srcId="{079BDB33-D87F-4F73-8348-3E0BDADAA3E4}" destId="{E267FDC4-54D1-44C7-8B5B-B20267862357}" srcOrd="0" destOrd="0" parTransId="{1174B42B-A4EB-4F36-AC70-12D91EDE16AC}" sibTransId="{F53C8214-5810-4FB5-AC4C-10F516A90A2A}"/>
    <dgm:cxn modelId="{DFE5C384-C4FD-4BB5-9EEB-128205EAAD99}" type="presOf" srcId="{079BDB33-D87F-4F73-8348-3E0BDADAA3E4}" destId="{1378DAA2-CEC0-4068-9815-22A2F9B513D5}" srcOrd="0" destOrd="0" presId="urn:microsoft.com/office/officeart/2005/8/layout/vList2"/>
    <dgm:cxn modelId="{CBE40785-57AB-479A-A95A-BAADA511149A}" type="presOf" srcId="{E267FDC4-54D1-44C7-8B5B-B20267862357}" destId="{707A2237-A1C4-40A2-A80B-DF21BE650059}" srcOrd="0" destOrd="0" presId="urn:microsoft.com/office/officeart/2005/8/layout/vList2"/>
    <dgm:cxn modelId="{CF569EA2-025C-466B-AF04-450B19910284}" type="presOf" srcId="{BEC67477-FD6F-4A8A-A28F-8A18E0AE29C5}" destId="{07B22354-803E-417A-A89C-E64A50CCE018}" srcOrd="0" destOrd="0" presId="urn:microsoft.com/office/officeart/2005/8/layout/vList2"/>
    <dgm:cxn modelId="{3B0E36CC-EC17-4781-9B68-E82B2C025D43}" type="presOf" srcId="{C3008655-B7C9-40D5-8F8D-6926FEF03F9A}" destId="{99776C3D-8A90-46D2-AA4C-7F11C6AB1657}" srcOrd="0" destOrd="0" presId="urn:microsoft.com/office/officeart/2005/8/layout/vList2"/>
    <dgm:cxn modelId="{372B73D8-8407-4F44-B6C1-DF4626663171}" srcId="{079BDB33-D87F-4F73-8348-3E0BDADAA3E4}" destId="{BEC67477-FD6F-4A8A-A28F-8A18E0AE29C5}" srcOrd="1" destOrd="0" parTransId="{9FA7DEB8-757C-45CE-8872-4DA4DA441389}" sibTransId="{0B542075-AB69-42F3-AC24-B31773501573}"/>
    <dgm:cxn modelId="{99E6AACE-BFA0-47C6-A07E-32B86A39C3CD}" type="presParOf" srcId="{1378DAA2-CEC0-4068-9815-22A2F9B513D5}" destId="{707A2237-A1C4-40A2-A80B-DF21BE650059}" srcOrd="0" destOrd="0" presId="urn:microsoft.com/office/officeart/2005/8/layout/vList2"/>
    <dgm:cxn modelId="{5B337925-6E7B-484B-A56E-5B29549270DD}" type="presParOf" srcId="{1378DAA2-CEC0-4068-9815-22A2F9B513D5}" destId="{6D0EEDC8-F641-4073-9BDA-DE9C1164C648}" srcOrd="1" destOrd="0" presId="urn:microsoft.com/office/officeart/2005/8/layout/vList2"/>
    <dgm:cxn modelId="{4FC756C8-578C-4F1F-A8DC-7B001F41CC50}" type="presParOf" srcId="{1378DAA2-CEC0-4068-9815-22A2F9B513D5}" destId="{07B22354-803E-417A-A89C-E64A50CCE018}" srcOrd="2" destOrd="0" presId="urn:microsoft.com/office/officeart/2005/8/layout/vList2"/>
    <dgm:cxn modelId="{70D27315-4E26-4B41-B927-86AD1C619BFD}" type="presParOf" srcId="{1378DAA2-CEC0-4068-9815-22A2F9B513D5}" destId="{5FF3D696-2313-4D7B-8E4F-4CBF84192654}" srcOrd="3" destOrd="0" presId="urn:microsoft.com/office/officeart/2005/8/layout/vList2"/>
    <dgm:cxn modelId="{12CCB9A1-764C-4FAC-BC42-950B7DBA97FB}" type="presParOf" srcId="{1378DAA2-CEC0-4068-9815-22A2F9B513D5}" destId="{99776C3D-8A90-46D2-AA4C-7F11C6AB1657}"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BC64307-4A07-49EA-AE15-EF79DAC69209}"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16D4C8C3-0231-45E7-98A8-51082D4D2FB4}">
      <dgm:prSet custT="1"/>
      <dgm:spPr/>
      <dgm:t>
        <a:bodyPr/>
        <a:lstStyle/>
        <a:p>
          <a:r>
            <a:rPr lang="en-US" sz="2400" dirty="0">
              <a:latin typeface="Times New Roman" panose="02020603050405020304" pitchFamily="18" charset="0"/>
              <a:cs typeface="Times New Roman" panose="02020603050405020304" pitchFamily="18" charset="0"/>
            </a:rPr>
            <a:t>In conclusion, the </a:t>
          </a:r>
          <a:r>
            <a:rPr lang="en-US" sz="2400" dirty="0" err="1">
              <a:latin typeface="Times New Roman" panose="02020603050405020304" pitchFamily="18" charset="0"/>
              <a:cs typeface="Times New Roman" panose="02020603050405020304" pitchFamily="18" charset="0"/>
            </a:rPr>
            <a:t>RemoteTouch</a:t>
          </a:r>
          <a:r>
            <a:rPr lang="en-US" sz="2400" dirty="0">
              <a:latin typeface="Times New Roman" panose="02020603050405020304" pitchFamily="18" charset="0"/>
              <a:cs typeface="Times New Roman" panose="02020603050405020304" pitchFamily="18" charset="0"/>
            </a:rPr>
            <a:t> system provides an innovative solution for enhancing the immersive experience of 3D video communication by emulating hand touch between remote participants. </a:t>
          </a:r>
        </a:p>
      </dgm:t>
    </dgm:pt>
    <dgm:pt modelId="{96FDEA42-7DF8-447D-AEFD-D2019A31A604}" type="parTrans" cxnId="{49A1A675-42E1-4F8C-9E1C-1269B0C69DCE}">
      <dgm:prSet/>
      <dgm:spPr/>
      <dgm:t>
        <a:bodyPr/>
        <a:lstStyle/>
        <a:p>
          <a:endParaRPr lang="en-US"/>
        </a:p>
      </dgm:t>
    </dgm:pt>
    <dgm:pt modelId="{AEDB709E-D31D-4193-9243-4A4BEDB4953B}" type="sibTrans" cxnId="{49A1A675-42E1-4F8C-9E1C-1269B0C69DCE}">
      <dgm:prSet/>
      <dgm:spPr/>
      <dgm:t>
        <a:bodyPr/>
        <a:lstStyle/>
        <a:p>
          <a:endParaRPr lang="en-US"/>
        </a:p>
      </dgm:t>
    </dgm:pt>
    <dgm:pt modelId="{1EBD27E3-1189-4CFA-BD3E-37A8DECE6D3B}">
      <dgm:prSet custT="1"/>
      <dgm:spPr/>
      <dgm:t>
        <a:bodyPr/>
        <a:lstStyle/>
        <a:p>
          <a:r>
            <a:rPr lang="en-US" sz="2400" dirty="0">
              <a:latin typeface="Times New Roman" panose="02020603050405020304" pitchFamily="18" charset="0"/>
              <a:cs typeface="Times New Roman" panose="02020603050405020304" pitchFamily="18" charset="0"/>
            </a:rPr>
            <a:t>The method's dual representation and fusion algorithm successfully render realistic and seamless hand touch experiences. </a:t>
          </a:r>
        </a:p>
      </dgm:t>
    </dgm:pt>
    <dgm:pt modelId="{D5DB8B84-E1EB-490F-A42C-47776F9BD884}" type="parTrans" cxnId="{31E00738-8C0E-4AE4-9B9E-F3D6B60FF3EB}">
      <dgm:prSet/>
      <dgm:spPr/>
      <dgm:t>
        <a:bodyPr/>
        <a:lstStyle/>
        <a:p>
          <a:endParaRPr lang="en-US"/>
        </a:p>
      </dgm:t>
    </dgm:pt>
    <dgm:pt modelId="{B924E95E-86A8-47EE-998F-16E41D6CE832}" type="sibTrans" cxnId="{31E00738-8C0E-4AE4-9B9E-F3D6B60FF3EB}">
      <dgm:prSet/>
      <dgm:spPr/>
      <dgm:t>
        <a:bodyPr/>
        <a:lstStyle/>
        <a:p>
          <a:endParaRPr lang="en-US"/>
        </a:p>
      </dgm:t>
    </dgm:pt>
    <dgm:pt modelId="{56A45C95-C256-495E-8323-E2057F41C915}">
      <dgm:prSet custT="1"/>
      <dgm:spPr/>
      <dgm:t>
        <a:bodyPr/>
        <a:lstStyle/>
        <a:p>
          <a:r>
            <a:rPr lang="en-US" sz="2400" dirty="0">
              <a:latin typeface="Times New Roman" panose="02020603050405020304" pitchFamily="18" charset="0"/>
              <a:cs typeface="Times New Roman" panose="02020603050405020304" pitchFamily="18" charset="0"/>
            </a:rPr>
            <a:t>While there are limitations to be addressed, the system shows great potential for improving remote communication and reducing the sense of distance between users.</a:t>
          </a:r>
        </a:p>
      </dgm:t>
    </dgm:pt>
    <dgm:pt modelId="{B7AB6748-5A69-4EF8-8135-C81C1A44C1EA}" type="parTrans" cxnId="{6D636DF8-7D6F-4ADB-87CF-B126691F55FD}">
      <dgm:prSet/>
      <dgm:spPr/>
      <dgm:t>
        <a:bodyPr/>
        <a:lstStyle/>
        <a:p>
          <a:endParaRPr lang="en-US"/>
        </a:p>
      </dgm:t>
    </dgm:pt>
    <dgm:pt modelId="{76597681-80F7-473E-A8FD-9A4D17E8780E}" type="sibTrans" cxnId="{6D636DF8-7D6F-4ADB-87CF-B126691F55FD}">
      <dgm:prSet/>
      <dgm:spPr/>
      <dgm:t>
        <a:bodyPr/>
        <a:lstStyle/>
        <a:p>
          <a:endParaRPr lang="en-US"/>
        </a:p>
      </dgm:t>
    </dgm:pt>
    <dgm:pt modelId="{083E3643-AC07-48E2-9A4A-B2F0A7E4F784}" type="pres">
      <dgm:prSet presAssocID="{BBC64307-4A07-49EA-AE15-EF79DAC69209}" presName="vert0" presStyleCnt="0">
        <dgm:presLayoutVars>
          <dgm:dir/>
          <dgm:animOne val="branch"/>
          <dgm:animLvl val="lvl"/>
        </dgm:presLayoutVars>
      </dgm:prSet>
      <dgm:spPr/>
    </dgm:pt>
    <dgm:pt modelId="{70A194BE-A8C7-41D5-9862-4BE66716293D}" type="pres">
      <dgm:prSet presAssocID="{16D4C8C3-0231-45E7-98A8-51082D4D2FB4}" presName="thickLine" presStyleLbl="alignNode1" presStyleIdx="0" presStyleCnt="3"/>
      <dgm:spPr/>
    </dgm:pt>
    <dgm:pt modelId="{39343967-B61F-48F5-91E2-B76470B91C74}" type="pres">
      <dgm:prSet presAssocID="{16D4C8C3-0231-45E7-98A8-51082D4D2FB4}" presName="horz1" presStyleCnt="0"/>
      <dgm:spPr/>
    </dgm:pt>
    <dgm:pt modelId="{E03BFE17-FF0B-4EAD-8EE1-CE920B01CA91}" type="pres">
      <dgm:prSet presAssocID="{16D4C8C3-0231-45E7-98A8-51082D4D2FB4}" presName="tx1" presStyleLbl="revTx" presStyleIdx="0" presStyleCnt="3"/>
      <dgm:spPr/>
    </dgm:pt>
    <dgm:pt modelId="{3E484A3A-D346-4483-868D-3144DBF84A53}" type="pres">
      <dgm:prSet presAssocID="{16D4C8C3-0231-45E7-98A8-51082D4D2FB4}" presName="vert1" presStyleCnt="0"/>
      <dgm:spPr/>
    </dgm:pt>
    <dgm:pt modelId="{F1241CBC-973C-4E73-BB24-94F1791CC144}" type="pres">
      <dgm:prSet presAssocID="{1EBD27E3-1189-4CFA-BD3E-37A8DECE6D3B}" presName="thickLine" presStyleLbl="alignNode1" presStyleIdx="1" presStyleCnt="3"/>
      <dgm:spPr/>
    </dgm:pt>
    <dgm:pt modelId="{05EE33A7-F88D-47B4-890D-DAEE324851D8}" type="pres">
      <dgm:prSet presAssocID="{1EBD27E3-1189-4CFA-BD3E-37A8DECE6D3B}" presName="horz1" presStyleCnt="0"/>
      <dgm:spPr/>
    </dgm:pt>
    <dgm:pt modelId="{06694577-92DB-40F9-9A63-38AC28F50C3B}" type="pres">
      <dgm:prSet presAssocID="{1EBD27E3-1189-4CFA-BD3E-37A8DECE6D3B}" presName="tx1" presStyleLbl="revTx" presStyleIdx="1" presStyleCnt="3"/>
      <dgm:spPr/>
    </dgm:pt>
    <dgm:pt modelId="{652C3779-3B88-4EC9-90EC-82B33D4A9DB4}" type="pres">
      <dgm:prSet presAssocID="{1EBD27E3-1189-4CFA-BD3E-37A8DECE6D3B}" presName="vert1" presStyleCnt="0"/>
      <dgm:spPr/>
    </dgm:pt>
    <dgm:pt modelId="{D9E5D05B-D068-46E1-B9C2-DC6485DDA129}" type="pres">
      <dgm:prSet presAssocID="{56A45C95-C256-495E-8323-E2057F41C915}" presName="thickLine" presStyleLbl="alignNode1" presStyleIdx="2" presStyleCnt="3"/>
      <dgm:spPr/>
    </dgm:pt>
    <dgm:pt modelId="{8D8EC6E3-1F7F-4979-A040-1356BDB95884}" type="pres">
      <dgm:prSet presAssocID="{56A45C95-C256-495E-8323-E2057F41C915}" presName="horz1" presStyleCnt="0"/>
      <dgm:spPr/>
    </dgm:pt>
    <dgm:pt modelId="{D588A699-7DE6-4263-A093-14B0F617859E}" type="pres">
      <dgm:prSet presAssocID="{56A45C95-C256-495E-8323-E2057F41C915}" presName="tx1" presStyleLbl="revTx" presStyleIdx="2" presStyleCnt="3"/>
      <dgm:spPr/>
    </dgm:pt>
    <dgm:pt modelId="{6417EC04-BBF7-4766-A3F8-822C49FF6D99}" type="pres">
      <dgm:prSet presAssocID="{56A45C95-C256-495E-8323-E2057F41C915}" presName="vert1" presStyleCnt="0"/>
      <dgm:spPr/>
    </dgm:pt>
  </dgm:ptLst>
  <dgm:cxnLst>
    <dgm:cxn modelId="{31E00738-8C0E-4AE4-9B9E-F3D6B60FF3EB}" srcId="{BBC64307-4A07-49EA-AE15-EF79DAC69209}" destId="{1EBD27E3-1189-4CFA-BD3E-37A8DECE6D3B}" srcOrd="1" destOrd="0" parTransId="{D5DB8B84-E1EB-490F-A42C-47776F9BD884}" sibTransId="{B924E95E-86A8-47EE-998F-16E41D6CE832}"/>
    <dgm:cxn modelId="{49A1A675-42E1-4F8C-9E1C-1269B0C69DCE}" srcId="{BBC64307-4A07-49EA-AE15-EF79DAC69209}" destId="{16D4C8C3-0231-45E7-98A8-51082D4D2FB4}" srcOrd="0" destOrd="0" parTransId="{96FDEA42-7DF8-447D-AEFD-D2019A31A604}" sibTransId="{AEDB709E-D31D-4193-9243-4A4BEDB4953B}"/>
    <dgm:cxn modelId="{0C31D2B0-0E65-4F4D-8911-7D16DDB731B9}" type="presOf" srcId="{BBC64307-4A07-49EA-AE15-EF79DAC69209}" destId="{083E3643-AC07-48E2-9A4A-B2F0A7E4F784}" srcOrd="0" destOrd="0" presId="urn:microsoft.com/office/officeart/2008/layout/LinedList"/>
    <dgm:cxn modelId="{0F5618B6-293B-4A65-B548-19242B1294A8}" type="presOf" srcId="{16D4C8C3-0231-45E7-98A8-51082D4D2FB4}" destId="{E03BFE17-FF0B-4EAD-8EE1-CE920B01CA91}" srcOrd="0" destOrd="0" presId="urn:microsoft.com/office/officeart/2008/layout/LinedList"/>
    <dgm:cxn modelId="{6FEFB2C0-75D6-46F5-8092-269954FF9BE0}" type="presOf" srcId="{1EBD27E3-1189-4CFA-BD3E-37A8DECE6D3B}" destId="{06694577-92DB-40F9-9A63-38AC28F50C3B}" srcOrd="0" destOrd="0" presId="urn:microsoft.com/office/officeart/2008/layout/LinedList"/>
    <dgm:cxn modelId="{D5A845F6-FC23-4933-9B13-E7C930A4C59D}" type="presOf" srcId="{56A45C95-C256-495E-8323-E2057F41C915}" destId="{D588A699-7DE6-4263-A093-14B0F617859E}" srcOrd="0" destOrd="0" presId="urn:microsoft.com/office/officeart/2008/layout/LinedList"/>
    <dgm:cxn modelId="{6D636DF8-7D6F-4ADB-87CF-B126691F55FD}" srcId="{BBC64307-4A07-49EA-AE15-EF79DAC69209}" destId="{56A45C95-C256-495E-8323-E2057F41C915}" srcOrd="2" destOrd="0" parTransId="{B7AB6748-5A69-4EF8-8135-C81C1A44C1EA}" sibTransId="{76597681-80F7-473E-A8FD-9A4D17E8780E}"/>
    <dgm:cxn modelId="{C191CAA3-B9C2-4030-B4CD-B2D91847B2E0}" type="presParOf" srcId="{083E3643-AC07-48E2-9A4A-B2F0A7E4F784}" destId="{70A194BE-A8C7-41D5-9862-4BE66716293D}" srcOrd="0" destOrd="0" presId="urn:microsoft.com/office/officeart/2008/layout/LinedList"/>
    <dgm:cxn modelId="{C716B46E-79A4-47AC-82CB-1DB79C10466B}" type="presParOf" srcId="{083E3643-AC07-48E2-9A4A-B2F0A7E4F784}" destId="{39343967-B61F-48F5-91E2-B76470B91C74}" srcOrd="1" destOrd="0" presId="urn:microsoft.com/office/officeart/2008/layout/LinedList"/>
    <dgm:cxn modelId="{FFC62AB6-64BB-4F0C-A8EA-BEEC1D84E7A6}" type="presParOf" srcId="{39343967-B61F-48F5-91E2-B76470B91C74}" destId="{E03BFE17-FF0B-4EAD-8EE1-CE920B01CA91}" srcOrd="0" destOrd="0" presId="urn:microsoft.com/office/officeart/2008/layout/LinedList"/>
    <dgm:cxn modelId="{B8D19D57-A601-4206-91E4-05BC12C2753C}" type="presParOf" srcId="{39343967-B61F-48F5-91E2-B76470B91C74}" destId="{3E484A3A-D346-4483-868D-3144DBF84A53}" srcOrd="1" destOrd="0" presId="urn:microsoft.com/office/officeart/2008/layout/LinedList"/>
    <dgm:cxn modelId="{35B1C742-8ACB-4FF8-8586-F2367DB71940}" type="presParOf" srcId="{083E3643-AC07-48E2-9A4A-B2F0A7E4F784}" destId="{F1241CBC-973C-4E73-BB24-94F1791CC144}" srcOrd="2" destOrd="0" presId="urn:microsoft.com/office/officeart/2008/layout/LinedList"/>
    <dgm:cxn modelId="{221A3EFD-5E4C-41E7-B5CB-04A50F504234}" type="presParOf" srcId="{083E3643-AC07-48E2-9A4A-B2F0A7E4F784}" destId="{05EE33A7-F88D-47B4-890D-DAEE324851D8}" srcOrd="3" destOrd="0" presId="urn:microsoft.com/office/officeart/2008/layout/LinedList"/>
    <dgm:cxn modelId="{F9B3ED3C-F745-4020-90C0-07747BDBF6CA}" type="presParOf" srcId="{05EE33A7-F88D-47B4-890D-DAEE324851D8}" destId="{06694577-92DB-40F9-9A63-38AC28F50C3B}" srcOrd="0" destOrd="0" presId="urn:microsoft.com/office/officeart/2008/layout/LinedList"/>
    <dgm:cxn modelId="{6FE6204A-EE25-4893-A7E7-FDE55D6C7D15}" type="presParOf" srcId="{05EE33A7-F88D-47B4-890D-DAEE324851D8}" destId="{652C3779-3B88-4EC9-90EC-82B33D4A9DB4}" srcOrd="1" destOrd="0" presId="urn:microsoft.com/office/officeart/2008/layout/LinedList"/>
    <dgm:cxn modelId="{E70FA1A6-504F-4585-A4B1-255BDB3C6485}" type="presParOf" srcId="{083E3643-AC07-48E2-9A4A-B2F0A7E4F784}" destId="{D9E5D05B-D068-46E1-B9C2-DC6485DDA129}" srcOrd="4" destOrd="0" presId="urn:microsoft.com/office/officeart/2008/layout/LinedList"/>
    <dgm:cxn modelId="{B2CCC4A5-7BDC-44CA-9E6A-87A2EF6D78C5}" type="presParOf" srcId="{083E3643-AC07-48E2-9A4A-B2F0A7E4F784}" destId="{8D8EC6E3-1F7F-4979-A040-1356BDB95884}" srcOrd="5" destOrd="0" presId="urn:microsoft.com/office/officeart/2008/layout/LinedList"/>
    <dgm:cxn modelId="{1DEDC673-1486-4661-973E-61F59C523748}" type="presParOf" srcId="{8D8EC6E3-1F7F-4979-A040-1356BDB95884}" destId="{D588A699-7DE6-4263-A093-14B0F617859E}" srcOrd="0" destOrd="0" presId="urn:microsoft.com/office/officeart/2008/layout/LinedList"/>
    <dgm:cxn modelId="{C8ABB777-4CFD-4CB0-BA66-07794BE1BD13}" type="presParOf" srcId="{8D8EC6E3-1F7F-4979-A040-1356BDB95884}" destId="{6417EC04-BBF7-4766-A3F8-822C49FF6D99}"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07A2237-A1C4-40A2-A80B-DF21BE650059}">
      <dsp:nvSpPr>
        <dsp:cNvPr id="0" name=""/>
        <dsp:cNvSpPr/>
      </dsp:nvSpPr>
      <dsp:spPr>
        <a:xfrm>
          <a:off x="0" y="262974"/>
          <a:ext cx="6373813" cy="16965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dirty="0"/>
            <a:t>Experiments were conducted to evaluate the system. The dual representation and fusion algorithm generated convincing rendering results at different distances from the screen. </a:t>
          </a:r>
        </a:p>
      </dsp:txBody>
      <dsp:txXfrm>
        <a:off x="82816" y="345790"/>
        <a:ext cx="6208181" cy="1530868"/>
      </dsp:txXfrm>
    </dsp:sp>
    <dsp:sp modelId="{07B22354-803E-417A-A89C-E64A50CCE018}">
      <dsp:nvSpPr>
        <dsp:cNvPr id="0" name=""/>
        <dsp:cNvSpPr/>
      </dsp:nvSpPr>
      <dsp:spPr>
        <a:xfrm>
          <a:off x="0" y="2031475"/>
          <a:ext cx="6373813" cy="1696500"/>
        </a:xfrm>
        <a:prstGeom prst="roundRect">
          <a:avLst/>
        </a:prstGeom>
        <a:solidFill>
          <a:schemeClr val="accent2">
            <a:hueOff val="3846440"/>
            <a:satOff val="4103"/>
            <a:lumOff val="127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t>Users reported an enhanced immersive experience and decreased mental distance between remote participants. </a:t>
          </a:r>
        </a:p>
      </dsp:txBody>
      <dsp:txXfrm>
        <a:off x="82816" y="2114291"/>
        <a:ext cx="6208181" cy="1530868"/>
      </dsp:txXfrm>
    </dsp:sp>
    <dsp:sp modelId="{99776C3D-8A90-46D2-AA4C-7F11C6AB1657}">
      <dsp:nvSpPr>
        <dsp:cNvPr id="0" name=""/>
        <dsp:cNvSpPr/>
      </dsp:nvSpPr>
      <dsp:spPr>
        <a:xfrm>
          <a:off x="0" y="3799975"/>
          <a:ext cx="6373813" cy="1696500"/>
        </a:xfrm>
        <a:prstGeom prst="roundRect">
          <a:avLst/>
        </a:prstGeom>
        <a:solidFill>
          <a:schemeClr val="accent2">
            <a:hueOff val="7692880"/>
            <a:satOff val="8205"/>
            <a:lumOff val="255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t>The addition of haptic feedback in the form of screen vibration further improved the sense of touch during hand clapping.</a:t>
          </a:r>
        </a:p>
      </dsp:txBody>
      <dsp:txXfrm>
        <a:off x="82816" y="3882791"/>
        <a:ext cx="6208181" cy="153086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0A194BE-A8C7-41D5-9862-4BE66716293D}">
      <dsp:nvSpPr>
        <dsp:cNvPr id="0" name=""/>
        <dsp:cNvSpPr/>
      </dsp:nvSpPr>
      <dsp:spPr>
        <a:xfrm>
          <a:off x="0" y="2812"/>
          <a:ext cx="6373813"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03BFE17-FF0B-4EAD-8EE1-CE920B01CA91}">
      <dsp:nvSpPr>
        <dsp:cNvPr id="0" name=""/>
        <dsp:cNvSpPr/>
      </dsp:nvSpPr>
      <dsp:spPr>
        <a:xfrm>
          <a:off x="0" y="2812"/>
          <a:ext cx="6373813" cy="19179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dirty="0">
              <a:latin typeface="Times New Roman" panose="02020603050405020304" pitchFamily="18" charset="0"/>
              <a:cs typeface="Times New Roman" panose="02020603050405020304" pitchFamily="18" charset="0"/>
            </a:rPr>
            <a:t>In conclusion, the </a:t>
          </a:r>
          <a:r>
            <a:rPr lang="en-US" sz="2400" kern="1200" dirty="0" err="1">
              <a:latin typeface="Times New Roman" panose="02020603050405020304" pitchFamily="18" charset="0"/>
              <a:cs typeface="Times New Roman" panose="02020603050405020304" pitchFamily="18" charset="0"/>
            </a:rPr>
            <a:t>RemoteTouch</a:t>
          </a:r>
          <a:r>
            <a:rPr lang="en-US" sz="2400" kern="1200" dirty="0">
              <a:latin typeface="Times New Roman" panose="02020603050405020304" pitchFamily="18" charset="0"/>
              <a:cs typeface="Times New Roman" panose="02020603050405020304" pitchFamily="18" charset="0"/>
            </a:rPr>
            <a:t> system provides an innovative solution for enhancing the immersive experience of 3D video communication by emulating hand touch between remote participants. </a:t>
          </a:r>
        </a:p>
      </dsp:txBody>
      <dsp:txXfrm>
        <a:off x="0" y="2812"/>
        <a:ext cx="6373813" cy="1917941"/>
      </dsp:txXfrm>
    </dsp:sp>
    <dsp:sp modelId="{F1241CBC-973C-4E73-BB24-94F1791CC144}">
      <dsp:nvSpPr>
        <dsp:cNvPr id="0" name=""/>
        <dsp:cNvSpPr/>
      </dsp:nvSpPr>
      <dsp:spPr>
        <a:xfrm>
          <a:off x="0" y="1920754"/>
          <a:ext cx="6373813" cy="0"/>
        </a:xfrm>
        <a:prstGeom prst="line">
          <a:avLst/>
        </a:prstGeom>
        <a:solidFill>
          <a:schemeClr val="accent2">
            <a:hueOff val="3846440"/>
            <a:satOff val="4103"/>
            <a:lumOff val="1275"/>
            <a:alphaOff val="0"/>
          </a:schemeClr>
        </a:solidFill>
        <a:ln w="12700" cap="flat" cmpd="sng" algn="ctr">
          <a:solidFill>
            <a:schemeClr val="accent2">
              <a:hueOff val="3846440"/>
              <a:satOff val="4103"/>
              <a:lumOff val="127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6694577-92DB-40F9-9A63-38AC28F50C3B}">
      <dsp:nvSpPr>
        <dsp:cNvPr id="0" name=""/>
        <dsp:cNvSpPr/>
      </dsp:nvSpPr>
      <dsp:spPr>
        <a:xfrm>
          <a:off x="0" y="1920754"/>
          <a:ext cx="6373813" cy="19179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dirty="0">
              <a:latin typeface="Times New Roman" panose="02020603050405020304" pitchFamily="18" charset="0"/>
              <a:cs typeface="Times New Roman" panose="02020603050405020304" pitchFamily="18" charset="0"/>
            </a:rPr>
            <a:t>The method's dual representation and fusion algorithm successfully render realistic and seamless hand touch experiences. </a:t>
          </a:r>
        </a:p>
      </dsp:txBody>
      <dsp:txXfrm>
        <a:off x="0" y="1920754"/>
        <a:ext cx="6373813" cy="1917941"/>
      </dsp:txXfrm>
    </dsp:sp>
    <dsp:sp modelId="{D9E5D05B-D068-46E1-B9C2-DC6485DDA129}">
      <dsp:nvSpPr>
        <dsp:cNvPr id="0" name=""/>
        <dsp:cNvSpPr/>
      </dsp:nvSpPr>
      <dsp:spPr>
        <a:xfrm>
          <a:off x="0" y="3838695"/>
          <a:ext cx="6373813" cy="0"/>
        </a:xfrm>
        <a:prstGeom prst="line">
          <a:avLst/>
        </a:prstGeom>
        <a:solidFill>
          <a:schemeClr val="accent2">
            <a:hueOff val="7692880"/>
            <a:satOff val="8205"/>
            <a:lumOff val="2551"/>
            <a:alphaOff val="0"/>
          </a:schemeClr>
        </a:solidFill>
        <a:ln w="12700" cap="flat" cmpd="sng" algn="ctr">
          <a:solidFill>
            <a:schemeClr val="accent2">
              <a:hueOff val="7692880"/>
              <a:satOff val="8205"/>
              <a:lumOff val="255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588A699-7DE6-4263-A093-14B0F617859E}">
      <dsp:nvSpPr>
        <dsp:cNvPr id="0" name=""/>
        <dsp:cNvSpPr/>
      </dsp:nvSpPr>
      <dsp:spPr>
        <a:xfrm>
          <a:off x="0" y="3838695"/>
          <a:ext cx="6373813" cy="19179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dirty="0">
              <a:latin typeface="Times New Roman" panose="02020603050405020304" pitchFamily="18" charset="0"/>
              <a:cs typeface="Times New Roman" panose="02020603050405020304" pitchFamily="18" charset="0"/>
            </a:rPr>
            <a:t>While there are limitations to be addressed, the system shows great potential for improving remote communication and reducing the sense of distance between users.</a:t>
          </a:r>
        </a:p>
      </dsp:txBody>
      <dsp:txXfrm>
        <a:off x="0" y="3838695"/>
        <a:ext cx="6373813" cy="1917941"/>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1471C2C-1567-47F4-803E-468024209D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58F5B09-2954-46C6-97BB-9E10649FE2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7F2C1D-F243-42AB-ADF2-E7CB4E04900E}" type="datetimeFigureOut">
              <a:rPr lang="en-US" smtClean="0"/>
              <a:t>12/2/2023</a:t>
            </a:fld>
            <a:endParaRPr lang="en-US"/>
          </a:p>
        </p:txBody>
      </p:sp>
      <p:sp>
        <p:nvSpPr>
          <p:cNvPr id="4" name="Footer Placeholder 3">
            <a:extLst>
              <a:ext uri="{FF2B5EF4-FFF2-40B4-BE49-F238E27FC236}">
                <a16:creationId xmlns:a16="http://schemas.microsoft.com/office/drawing/2014/main" id="{E39A204B-EBA9-4C6D-BFB2-A104F00C8E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55F72FC-4D2D-4E5B-A4DD-62E2C822FB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23CDBB5-5B4A-4483-935D-A73935186B4D}" type="slidenum">
              <a:rPr lang="en-US" smtClean="0"/>
              <a:t>‹#›</a:t>
            </a:fld>
            <a:endParaRPr lang="en-US"/>
          </a:p>
        </p:txBody>
      </p:sp>
    </p:spTree>
    <p:extLst>
      <p:ext uri="{BB962C8B-B14F-4D97-AF65-F5344CB8AC3E}">
        <p14:creationId xmlns:p14="http://schemas.microsoft.com/office/powerpoint/2010/main" val="26192377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0CE34E-5667-4A32-A6BA-10C7A552BC63}" type="datetimeFigureOut">
              <a:rPr lang="en-US" smtClean="0"/>
              <a:t>12/2/2023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CCE34D-CFF1-4FFE-815B-D050E7ED2DFD}" type="slidenum">
              <a:rPr lang="en-US" smtClean="0"/>
              <a:t>‹#›</a:t>
            </a:fld>
            <a:endParaRPr lang="en-US"/>
          </a:p>
        </p:txBody>
      </p:sp>
    </p:spTree>
    <p:extLst>
      <p:ext uri="{BB962C8B-B14F-4D97-AF65-F5344CB8AC3E}">
        <p14:creationId xmlns:p14="http://schemas.microsoft.com/office/powerpoint/2010/main" val="3979362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3</a:t>
            </a:fld>
            <a:endParaRPr lang="en-US"/>
          </a:p>
        </p:txBody>
      </p:sp>
    </p:spTree>
    <p:extLst>
      <p:ext uri="{BB962C8B-B14F-4D97-AF65-F5344CB8AC3E}">
        <p14:creationId xmlns:p14="http://schemas.microsoft.com/office/powerpoint/2010/main" val="21003312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4</a:t>
            </a:fld>
            <a:endParaRPr lang="en-US"/>
          </a:p>
        </p:txBody>
      </p:sp>
    </p:spTree>
    <p:extLst>
      <p:ext uri="{BB962C8B-B14F-4D97-AF65-F5344CB8AC3E}">
        <p14:creationId xmlns:p14="http://schemas.microsoft.com/office/powerpoint/2010/main" val="17969660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5</a:t>
            </a:fld>
            <a:endParaRPr lang="en-US"/>
          </a:p>
        </p:txBody>
      </p:sp>
    </p:spTree>
    <p:extLst>
      <p:ext uri="{BB962C8B-B14F-4D97-AF65-F5344CB8AC3E}">
        <p14:creationId xmlns:p14="http://schemas.microsoft.com/office/powerpoint/2010/main" val="28612481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6</a:t>
            </a:fld>
            <a:endParaRPr lang="en-US"/>
          </a:p>
        </p:txBody>
      </p:sp>
    </p:spTree>
    <p:extLst>
      <p:ext uri="{BB962C8B-B14F-4D97-AF65-F5344CB8AC3E}">
        <p14:creationId xmlns:p14="http://schemas.microsoft.com/office/powerpoint/2010/main" val="39579095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7</a:t>
            </a:fld>
            <a:endParaRPr lang="en-US"/>
          </a:p>
        </p:txBody>
      </p:sp>
    </p:spTree>
    <p:extLst>
      <p:ext uri="{BB962C8B-B14F-4D97-AF65-F5344CB8AC3E}">
        <p14:creationId xmlns:p14="http://schemas.microsoft.com/office/powerpoint/2010/main" val="16759292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E68F591-F3C7-4872-BBA0-0693794F4F11}"/>
              </a:ext>
            </a:extLst>
          </p:cNvPr>
          <p:cNvSpPr>
            <a:spLocks noGrp="1"/>
          </p:cNvSpPr>
          <p:nvPr>
            <p:ph type="ctrTitle" hasCustomPrompt="1"/>
          </p:nvPr>
        </p:nvSpPr>
        <p:spPr>
          <a:xfrm>
            <a:off x="7999414" y="1051551"/>
            <a:ext cx="3565524" cy="2384898"/>
          </a:xfrm>
        </p:spPr>
        <p:txBody>
          <a:bodyPr anchor="b" anchorCtr="0">
            <a:noAutofit/>
          </a:bodyPr>
          <a:lstStyle/>
          <a:p>
            <a:r>
              <a:rPr lang="en-US" sz="4800" dirty="0"/>
              <a:t>3DFloat</a:t>
            </a:r>
          </a:p>
        </p:txBody>
      </p:sp>
      <p:sp>
        <p:nvSpPr>
          <p:cNvPr id="14" name="Picture Placeholder 13">
            <a:extLst>
              <a:ext uri="{FF2B5EF4-FFF2-40B4-BE49-F238E27FC236}">
                <a16:creationId xmlns:a16="http://schemas.microsoft.com/office/drawing/2014/main" id="{967766A8-18D5-4391-8DB7-7BFF6427636C}"/>
              </a:ext>
            </a:extLst>
          </p:cNvPr>
          <p:cNvSpPr>
            <a:spLocks noGrp="1"/>
          </p:cNvSpPr>
          <p:nvPr>
            <p:ph type="pic" sz="quarter" idx="13"/>
          </p:nvPr>
        </p:nvSpPr>
        <p:spPr>
          <a:xfrm>
            <a:off x="0" y="0"/>
            <a:ext cx="7452360" cy="6858000"/>
          </a:xfrm>
          <a:solidFill>
            <a:schemeClr val="accent5"/>
          </a:solidFill>
        </p:spPr>
        <p:txBody>
          <a:bodyPr>
            <a:noAutofit/>
          </a:bodyPr>
          <a:lstStyle/>
          <a:p>
            <a:r>
              <a:rPr lang="en-US"/>
              <a:t>Click icon to add picture</a:t>
            </a:r>
          </a:p>
        </p:txBody>
      </p:sp>
      <p:sp>
        <p:nvSpPr>
          <p:cNvPr id="8" name="Oval 7">
            <a:extLst>
              <a:ext uri="{FF2B5EF4-FFF2-40B4-BE49-F238E27FC236}">
                <a16:creationId xmlns:a16="http://schemas.microsoft.com/office/drawing/2014/main" id="{938AD48E-7D67-4BE9-97B6-DB64DE5253B9}"/>
              </a:ext>
              <a:ext uri="{C183D7F6-B498-43B3-948B-1728B52AA6E4}">
                <adec:decorative xmlns:adec="http://schemas.microsoft.com/office/drawing/2017/decorative" val="1"/>
              </a:ext>
            </a:extLst>
          </p:cNvPr>
          <p:cNvSpPr>
            <a:spLocks noChangeAspect="1"/>
          </p:cNvSpPr>
          <p:nvPr userDrawn="1"/>
        </p:nvSpPr>
        <p:spPr>
          <a:xfrm>
            <a:off x="7999413" y="44527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 name="Group 8">
            <a:extLst>
              <a:ext uri="{FF2B5EF4-FFF2-40B4-BE49-F238E27FC236}">
                <a16:creationId xmlns:a16="http://schemas.microsoft.com/office/drawing/2014/main" id="{EB6FF8E2-165B-49EB-8120-14190F9491BC}"/>
              </a:ext>
              <a:ext uri="{C183D7F6-B498-43B3-948B-1728B52AA6E4}">
                <adec:decorative xmlns:adec="http://schemas.microsoft.com/office/drawing/2017/decorative" val="1"/>
              </a:ext>
            </a:extLst>
          </p:cNvPr>
          <p:cNvGrpSpPr/>
          <p:nvPr userDrawn="1"/>
        </p:nvGrpSpPr>
        <p:grpSpPr>
          <a:xfrm rot="5400000">
            <a:off x="10915300" y="5534727"/>
            <a:ext cx="667802" cy="631474"/>
            <a:chOff x="10478914" y="1506691"/>
            <a:chExt cx="667802" cy="631474"/>
          </a:xfrm>
        </p:grpSpPr>
        <p:sp>
          <p:nvSpPr>
            <p:cNvPr id="10" name="Freeform: Shape 9">
              <a:extLst>
                <a:ext uri="{FF2B5EF4-FFF2-40B4-BE49-F238E27FC236}">
                  <a16:creationId xmlns:a16="http://schemas.microsoft.com/office/drawing/2014/main" id="{79B763A7-EE7D-4306-8306-01E8C86E6350}"/>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Oval 10">
              <a:extLst>
                <a:ext uri="{FF2B5EF4-FFF2-40B4-BE49-F238E27FC236}">
                  <a16:creationId xmlns:a16="http://schemas.microsoft.com/office/drawing/2014/main" id="{4B3A935F-6844-4FCE-B0AE-5492715A58F1}"/>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 name="Text Placeholder 2">
            <a:extLst>
              <a:ext uri="{FF2B5EF4-FFF2-40B4-BE49-F238E27FC236}">
                <a16:creationId xmlns:a16="http://schemas.microsoft.com/office/drawing/2014/main" id="{5B16EB97-6E8A-4B50-8701-7CB158044DCA}"/>
              </a:ext>
            </a:extLst>
          </p:cNvPr>
          <p:cNvSpPr>
            <a:spLocks noGrp="1"/>
          </p:cNvSpPr>
          <p:nvPr>
            <p:ph type="body" sz="quarter" idx="14"/>
          </p:nvPr>
        </p:nvSpPr>
        <p:spPr>
          <a:xfrm>
            <a:off x="7999413" y="3568700"/>
            <a:ext cx="3565524" cy="1731963"/>
          </a:xfrm>
        </p:spPr>
        <p:txBody>
          <a:bodyPr>
            <a:noAutofit/>
          </a:bodyPr>
          <a:lstStyle>
            <a:lvl1pPr>
              <a:buNone/>
              <a:defRPr sz="2000"/>
            </a:lvl1pPr>
            <a:lvl2pPr>
              <a:buNone/>
              <a:defRPr sz="2000"/>
            </a:lvl2pPr>
            <a:lvl3pPr>
              <a:buNone/>
              <a:defRPr sz="2000"/>
            </a:lvl3pPr>
            <a:lvl4pPr>
              <a:buNone/>
              <a:defRPr sz="2000"/>
            </a:lvl4pPr>
            <a:lvl5pPr>
              <a:buNone/>
              <a:defRPr sz="2000"/>
            </a:lvl5pPr>
          </a:lstStyle>
          <a:p>
            <a:pPr lvl="0"/>
            <a:r>
              <a:rPr lang="en-US"/>
              <a:t>Click to edit Master text styles</a:t>
            </a:r>
          </a:p>
        </p:txBody>
      </p:sp>
    </p:spTree>
    <p:extLst>
      <p:ext uri="{BB962C8B-B14F-4D97-AF65-F5344CB8AC3E}">
        <p14:creationId xmlns:p14="http://schemas.microsoft.com/office/powerpoint/2010/main" val="600948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p:nvPr/>
        </p:nvGrpSpPr>
        <p:grpSpPr>
          <a:xfrm>
            <a:off x="137931" y="5260967"/>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9" name="Freeform: Shape 1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ChangeAspect="1"/>
          </p:cNvSpPr>
          <p:nvPr/>
        </p:nvSpPr>
        <p:spPr>
          <a:xfrm rot="2700000">
            <a:off x="10834944" y="17126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p:nvPr/>
        </p:nvSpPr>
        <p:spPr>
          <a:xfrm rot="8100000">
            <a:off x="10849344" y="51834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Title 1">
            <a:extLst>
              <a:ext uri="{FF2B5EF4-FFF2-40B4-BE49-F238E27FC236}">
                <a16:creationId xmlns:a16="http://schemas.microsoft.com/office/drawing/2014/main" id="{EBCCE83C-72C8-4181-8D03-7CFB23A6FF2D}"/>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16" name="Text Placeholder 2">
            <a:extLst>
              <a:ext uri="{FF2B5EF4-FFF2-40B4-BE49-F238E27FC236}">
                <a16:creationId xmlns:a16="http://schemas.microsoft.com/office/drawing/2014/main" id="{C6FCDFCC-38D1-43A4-918F-491DBA6B2CF6}"/>
              </a:ext>
            </a:extLst>
          </p:cNvPr>
          <p:cNvSpPr>
            <a:spLocks noGrp="1"/>
          </p:cNvSpPr>
          <p:nvPr>
            <p:ph type="body" idx="1"/>
          </p:nvPr>
        </p:nvSpPr>
        <p:spPr>
          <a:xfrm>
            <a:off x="550864" y="1731375"/>
            <a:ext cx="3563936" cy="535354"/>
          </a:xfrm>
        </p:spPr>
        <p:txBody>
          <a:bodyPr anchor="b">
            <a:noAutofit/>
          </a:bodyPr>
          <a:lstStyle>
            <a:lvl1pPr marL="0" indent="0">
              <a:buNone/>
              <a:defRPr sz="20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3">
            <a:extLst>
              <a:ext uri="{FF2B5EF4-FFF2-40B4-BE49-F238E27FC236}">
                <a16:creationId xmlns:a16="http://schemas.microsoft.com/office/drawing/2014/main" id="{8A9CB740-8581-4D62-8481-7ECBBEDA7219}"/>
              </a:ext>
            </a:extLst>
          </p:cNvPr>
          <p:cNvSpPr>
            <a:spLocks noGrp="1"/>
          </p:cNvSpPr>
          <p:nvPr>
            <p:ph sz="half" idx="2"/>
          </p:nvPr>
        </p:nvSpPr>
        <p:spPr>
          <a:xfrm>
            <a:off x="559476" y="2432304"/>
            <a:ext cx="3563936" cy="3515555"/>
          </a:xfrm>
        </p:spPr>
        <p:txBody>
          <a:bodyPr>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4">
            <a:extLst>
              <a:ext uri="{FF2B5EF4-FFF2-40B4-BE49-F238E27FC236}">
                <a16:creationId xmlns:a16="http://schemas.microsoft.com/office/drawing/2014/main" id="{AB16E493-D962-46EC-BBB8-D7E68A640438}"/>
              </a:ext>
            </a:extLst>
          </p:cNvPr>
          <p:cNvSpPr>
            <a:spLocks noGrp="1"/>
          </p:cNvSpPr>
          <p:nvPr>
            <p:ph type="body" sz="quarter" idx="13"/>
          </p:nvPr>
        </p:nvSpPr>
        <p:spPr>
          <a:xfrm>
            <a:off x="4341573"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a:t>Click to edit Master text styles</a:t>
            </a:r>
          </a:p>
        </p:txBody>
      </p:sp>
      <p:sp>
        <p:nvSpPr>
          <p:cNvPr id="23" name="Content Placeholder 5">
            <a:extLst>
              <a:ext uri="{FF2B5EF4-FFF2-40B4-BE49-F238E27FC236}">
                <a16:creationId xmlns:a16="http://schemas.microsoft.com/office/drawing/2014/main" id="{88CC7C67-1BA6-42A6-B9D3-8EDF70A3DB38}"/>
              </a:ext>
            </a:extLst>
          </p:cNvPr>
          <p:cNvSpPr>
            <a:spLocks noGrp="1"/>
          </p:cNvSpPr>
          <p:nvPr>
            <p:ph sz="quarter" idx="14"/>
          </p:nvPr>
        </p:nvSpPr>
        <p:spPr>
          <a:xfrm>
            <a:off x="4341573"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dirty="0"/>
              <a:t>Click to EDIT</a:t>
            </a:r>
          </a:p>
        </p:txBody>
      </p:sp>
      <p:sp>
        <p:nvSpPr>
          <p:cNvPr id="21" name="Content Placeholder 5">
            <a:extLst>
              <a:ext uri="{FF2B5EF4-FFF2-40B4-BE49-F238E27FC236}">
                <a16:creationId xmlns:a16="http://schemas.microsoft.com/office/drawing/2014/main" id="{4534254A-2561-400F-87CB-18A8D3538124}"/>
              </a:ext>
            </a:extLst>
          </p:cNvPr>
          <p:cNvSpPr>
            <a:spLocks noGrp="1"/>
          </p:cNvSpPr>
          <p:nvPr>
            <p:ph sz="quarter" idx="4"/>
          </p:nvPr>
        </p:nvSpPr>
        <p:spPr>
          <a:xfrm>
            <a:off x="8139659"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22852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949202B-67AE-417A-A336-DF5257FFDCF0}"/>
              </a:ext>
            </a:extLst>
          </p:cNvPr>
          <p:cNvSpPr>
            <a:spLocks noGrp="1"/>
          </p:cNvSpPr>
          <p:nvPr>
            <p:ph type="title"/>
          </p:nvPr>
        </p:nvSpPr>
        <p:spPr>
          <a:xfrm>
            <a:off x="550863" y="4508500"/>
            <a:ext cx="4500562" cy="1562959"/>
          </a:xfrm>
        </p:spPr>
        <p:txBody>
          <a:bodyPr wrap="square" anchor="t" anchorCtr="0">
            <a:noAutofit/>
          </a:bodyPr>
          <a:lstStyle/>
          <a:p>
            <a:r>
              <a:rPr lang="en-US"/>
              <a:t>Click to edit Master title style</a:t>
            </a:r>
          </a:p>
        </p:txBody>
      </p:sp>
      <p:sp>
        <p:nvSpPr>
          <p:cNvPr id="10" name="Picture Placeholder 9">
            <a:extLst>
              <a:ext uri="{FF2B5EF4-FFF2-40B4-BE49-F238E27FC236}">
                <a16:creationId xmlns:a16="http://schemas.microsoft.com/office/drawing/2014/main" id="{1786D546-2834-435F-950F-DCEFE654B3B1}"/>
              </a:ext>
            </a:extLst>
          </p:cNvPr>
          <p:cNvSpPr>
            <a:spLocks noGrp="1"/>
          </p:cNvSpPr>
          <p:nvPr>
            <p:ph type="pic" sz="quarter" idx="13"/>
          </p:nvPr>
        </p:nvSpPr>
        <p:spPr>
          <a:xfrm>
            <a:off x="0" y="0"/>
            <a:ext cx="12192000" cy="3776472"/>
          </a:xfrm>
          <a:solidFill>
            <a:schemeClr val="accent5"/>
          </a:solidFill>
        </p:spPr>
        <p:txBody>
          <a:bodyPr>
            <a:noAutofit/>
          </a:bodyPr>
          <a:lstStyle/>
          <a:p>
            <a:r>
              <a:rPr lang="en-US"/>
              <a:t>Click icon to add picture</a:t>
            </a:r>
          </a:p>
        </p:txBody>
      </p:sp>
      <p:sp>
        <p:nvSpPr>
          <p:cNvPr id="7" name="Content Placeholder 6">
            <a:extLst>
              <a:ext uri="{FF2B5EF4-FFF2-40B4-BE49-F238E27FC236}">
                <a16:creationId xmlns:a16="http://schemas.microsoft.com/office/drawing/2014/main" id="{3BD763BD-EAC5-4DB8-81AF-9743BB6A9576}"/>
              </a:ext>
            </a:extLst>
          </p:cNvPr>
          <p:cNvSpPr>
            <a:spLocks noGrp="1"/>
          </p:cNvSpPr>
          <p:nvPr>
            <p:ph sz="quarter" idx="15"/>
          </p:nvPr>
        </p:nvSpPr>
        <p:spPr>
          <a:xfrm>
            <a:off x="5262411" y="4508500"/>
            <a:ext cx="6221412" cy="1563688"/>
          </a:xfrm>
        </p:spPr>
        <p:txBody>
          <a:bodyPr>
            <a:noAutofit/>
          </a:bodyPr>
          <a:lstStyle>
            <a:lvl1pPr marL="0" indent="0">
              <a:buNone/>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8" name="Oval 7">
            <a:extLst>
              <a:ext uri="{FF2B5EF4-FFF2-40B4-BE49-F238E27FC236}">
                <a16:creationId xmlns:a16="http://schemas.microsoft.com/office/drawing/2014/main" id="{446AF837-10C6-44A5-B8D6-960A57487B43}"/>
              </a:ext>
              <a:ext uri="{C183D7F6-B498-43B3-948B-1728B52AA6E4}">
                <adec:decorative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425477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97246E34-E6EE-4BF3-A0D3-A20868B5A594}"/>
              </a:ext>
            </a:extLst>
          </p:cNvPr>
          <p:cNvSpPr>
            <a:spLocks noGrp="1"/>
          </p:cNvSpPr>
          <p:nvPr>
            <p:ph type="ctrTitle"/>
          </p:nvPr>
        </p:nvSpPr>
        <p:spPr>
          <a:xfrm>
            <a:off x="550863" y="549275"/>
            <a:ext cx="5437187" cy="2986234"/>
          </a:xfrm>
        </p:spPr>
        <p:txBody>
          <a:bodyPr anchor="b" anchorCtr="0">
            <a:noAutofit/>
          </a:bodyPr>
          <a:lstStyle/>
          <a:p>
            <a:r>
              <a:rPr lang="en-US"/>
              <a:t>Click to edit Master title style</a:t>
            </a:r>
            <a:endParaRPr lang="en-US" dirty="0"/>
          </a:p>
        </p:txBody>
      </p:sp>
      <p:sp>
        <p:nvSpPr>
          <p:cNvPr id="31" name="Subtitle 2">
            <a:extLst>
              <a:ext uri="{FF2B5EF4-FFF2-40B4-BE49-F238E27FC236}">
                <a16:creationId xmlns:a16="http://schemas.microsoft.com/office/drawing/2014/main" id="{45BE5FFB-47D1-4474-B6CA-C3C936DF285E}"/>
              </a:ext>
            </a:extLst>
          </p:cNvPr>
          <p:cNvSpPr>
            <a:spLocks noGrp="1"/>
          </p:cNvSpPr>
          <p:nvPr>
            <p:ph type="subTitle" idx="1"/>
          </p:nvPr>
        </p:nvSpPr>
        <p:spPr>
          <a:xfrm>
            <a:off x="550863" y="3827610"/>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40" name="Picture Placeholder 39">
            <a:extLst>
              <a:ext uri="{FF2B5EF4-FFF2-40B4-BE49-F238E27FC236}">
                <a16:creationId xmlns:a16="http://schemas.microsoft.com/office/drawing/2014/main" id="{008D9209-1A62-4AC3-BF92-94348A9BC06B}"/>
              </a:ext>
            </a:extLst>
          </p:cNvPr>
          <p:cNvSpPr>
            <a:spLocks noGrp="1"/>
          </p:cNvSpPr>
          <p:nvPr>
            <p:ph type="pic" sz="quarter" idx="15"/>
          </p:nvPr>
        </p:nvSpPr>
        <p:spPr>
          <a:xfrm>
            <a:off x="6556248" y="548640"/>
            <a:ext cx="5084064" cy="2880360"/>
          </a:xfrm>
          <a:solidFill>
            <a:schemeClr val="accent5"/>
          </a:solidFill>
        </p:spPr>
        <p:txBody>
          <a:bodyPr>
            <a:noAutofit/>
          </a:bodyPr>
          <a:lstStyle/>
          <a:p>
            <a:r>
              <a:rPr lang="en-US"/>
              <a:t>Click icon to add picture</a:t>
            </a:r>
            <a:endParaRPr lang="en-US" dirty="0"/>
          </a:p>
        </p:txBody>
      </p:sp>
      <p:sp>
        <p:nvSpPr>
          <p:cNvPr id="42" name="Picture Placeholder 41">
            <a:extLst>
              <a:ext uri="{FF2B5EF4-FFF2-40B4-BE49-F238E27FC236}">
                <a16:creationId xmlns:a16="http://schemas.microsoft.com/office/drawing/2014/main" id="{FADBFB6B-1787-4549-91B6-D748C66B13C6}"/>
              </a:ext>
            </a:extLst>
          </p:cNvPr>
          <p:cNvSpPr>
            <a:spLocks noGrp="1"/>
          </p:cNvSpPr>
          <p:nvPr>
            <p:ph type="pic" sz="quarter" idx="16"/>
          </p:nvPr>
        </p:nvSpPr>
        <p:spPr>
          <a:xfrm>
            <a:off x="6556248" y="3429000"/>
            <a:ext cx="5084064" cy="2880360"/>
          </a:xfrm>
          <a:solidFill>
            <a:schemeClr val="accent5"/>
          </a:solidFill>
        </p:spPr>
        <p:txBody>
          <a:bodyPr>
            <a:noAutofit/>
          </a:bodyPr>
          <a:lstStyle/>
          <a:p>
            <a:r>
              <a:rPr lang="en-US"/>
              <a:t>Click icon to add picture</a:t>
            </a:r>
          </a:p>
        </p:txBody>
      </p:sp>
      <p:grpSp>
        <p:nvGrpSpPr>
          <p:cNvPr id="43" name="Group 42">
            <a:extLst>
              <a:ext uri="{FF2B5EF4-FFF2-40B4-BE49-F238E27FC236}">
                <a16:creationId xmlns:a16="http://schemas.microsoft.com/office/drawing/2014/main" id="{06966E3E-9B30-4375-AC9A-23256CC87D25}"/>
              </a:ext>
              <a:ext uri="{C183D7F6-B498-43B3-948B-1728B52AA6E4}">
                <adec:decorative xmlns:adec="http://schemas.microsoft.com/office/drawing/2017/decorative" val="1"/>
              </a:ext>
            </a:extLst>
          </p:cNvPr>
          <p:cNvGrpSpPr/>
          <p:nvPr userDrawn="1"/>
        </p:nvGrpSpPr>
        <p:grpSpPr>
          <a:xfrm>
            <a:off x="11161347" y="125399"/>
            <a:ext cx="1404698" cy="1155641"/>
            <a:chOff x="11161347" y="125399"/>
            <a:chExt cx="1404698" cy="1155641"/>
          </a:xfrm>
        </p:grpSpPr>
        <p:sp>
          <p:nvSpPr>
            <p:cNvPr id="44" name="Freeform: Shape 43">
              <a:extLst>
                <a:ext uri="{FF2B5EF4-FFF2-40B4-BE49-F238E27FC236}">
                  <a16:creationId xmlns:a16="http://schemas.microsoft.com/office/drawing/2014/main"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45" name="Oval 44">
              <a:extLst>
                <a:ext uri="{FF2B5EF4-FFF2-40B4-BE49-F238E27FC236}">
                  <a16:creationId xmlns:a16="http://schemas.microsoft.com/office/drawing/2014/main"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Freeform: Shape 45">
              <a:extLst>
                <a:ext uri="{FF2B5EF4-FFF2-40B4-BE49-F238E27FC236}">
                  <a16:creationId xmlns:a16="http://schemas.microsoft.com/office/drawing/2014/main"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grpSp>
      <p:grpSp>
        <p:nvGrpSpPr>
          <p:cNvPr id="15" name="Group 14">
            <a:extLst>
              <a:ext uri="{FF2B5EF4-FFF2-40B4-BE49-F238E27FC236}">
                <a16:creationId xmlns:a16="http://schemas.microsoft.com/office/drawing/2014/main" id="{394664AE-6DC5-428F-9AC4-5A8F67571F72}"/>
              </a:ext>
              <a:ext uri="{C183D7F6-B498-43B3-948B-1728B52AA6E4}">
                <adec:decorative xmlns:adec="http://schemas.microsoft.com/office/drawing/2017/decorative" val="1"/>
              </a:ext>
            </a:extLst>
          </p:cNvPr>
          <p:cNvGrpSpPr/>
          <p:nvPr userDrawn="1"/>
        </p:nvGrpSpPr>
        <p:grpSpPr>
          <a:xfrm>
            <a:off x="594036" y="5610392"/>
            <a:ext cx="667802" cy="631474"/>
            <a:chOff x="10478914" y="1506691"/>
            <a:chExt cx="667802" cy="631474"/>
          </a:xfrm>
        </p:grpSpPr>
        <p:sp>
          <p:nvSpPr>
            <p:cNvPr id="16" name="Freeform: Shape 15">
              <a:extLst>
                <a:ext uri="{FF2B5EF4-FFF2-40B4-BE49-F238E27FC236}">
                  <a16:creationId xmlns:a16="http://schemas.microsoft.com/office/drawing/2014/main"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104835D9-7DE9-4DDD-A6C2-1C526822700A}"/>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7" name="Oval 16">
            <a:extLst>
              <a:ext uri="{FF2B5EF4-FFF2-40B4-BE49-F238E27FC236}">
                <a16:creationId xmlns:a16="http://schemas.microsoft.com/office/drawing/2014/main" id="{83C43C1C-00B3-40E0-B073-B8C56206D07D}"/>
              </a:ext>
              <a:ext uri="{C183D7F6-B498-43B3-948B-1728B52AA6E4}">
                <adec:decorative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727319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412362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noAutofit/>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7165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858332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983562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0923D16-1EC5-4C17-ABA8-B13A1256B36F}"/>
              </a:ext>
            </a:extLst>
          </p:cNvPr>
          <p:cNvSpPr>
            <a:spLocks noGrp="1"/>
          </p:cNvSpPr>
          <p:nvPr>
            <p:ph type="title" hasCustomPrompt="1"/>
          </p:nvPr>
        </p:nvSpPr>
        <p:spPr>
          <a:xfrm>
            <a:off x="550864" y="549275"/>
            <a:ext cx="3565524" cy="1997855"/>
          </a:xfrm>
        </p:spPr>
        <p:txBody>
          <a:bodyPr wrap="square" anchor="b" anchorCtr="0">
            <a:noAutofit/>
          </a:bodyPr>
          <a:lstStyle>
            <a:lvl1pPr>
              <a:defRPr/>
            </a:lvl1pPr>
          </a:lstStyle>
          <a:p>
            <a:r>
              <a:rPr lang="en-US" dirty="0"/>
              <a:t>Click to add title</a:t>
            </a:r>
          </a:p>
        </p:txBody>
      </p:sp>
      <p:sp>
        <p:nvSpPr>
          <p:cNvPr id="7" name="Content Placeholder 2">
            <a:extLst>
              <a:ext uri="{FF2B5EF4-FFF2-40B4-BE49-F238E27FC236}">
                <a16:creationId xmlns:a16="http://schemas.microsoft.com/office/drawing/2014/main" id="{50294D8B-CF64-4C26-8C78-57A375E7D33B}"/>
              </a:ext>
            </a:extLst>
          </p:cNvPr>
          <p:cNvSpPr>
            <a:spLocks noGrp="1"/>
          </p:cNvSpPr>
          <p:nvPr>
            <p:ph idx="1" hasCustomPrompt="1"/>
          </p:nvPr>
        </p:nvSpPr>
        <p:spPr>
          <a:xfrm>
            <a:off x="550863" y="2677306"/>
            <a:ext cx="3565525" cy="3415519"/>
          </a:xfrm>
        </p:spPr>
        <p:txBody>
          <a:bodyPr anchor="t" anchorCtr="0">
            <a:noAutofit/>
          </a:bodyPr>
          <a:lstStyle>
            <a:lvl1pPr>
              <a:buNone/>
              <a:defRPr/>
            </a:lvl1pPr>
          </a:lstStyle>
          <a:p>
            <a:pPr>
              <a:lnSpc>
                <a:spcPct val="120000"/>
              </a:lnSpc>
            </a:pPr>
            <a:r>
              <a:rPr lang="en-US" sz="1600" dirty="0"/>
              <a:t>Click to add text</a:t>
            </a:r>
          </a:p>
        </p:txBody>
      </p:sp>
      <p:sp>
        <p:nvSpPr>
          <p:cNvPr id="17" name="Picture Placeholder 16">
            <a:extLst>
              <a:ext uri="{FF2B5EF4-FFF2-40B4-BE49-F238E27FC236}">
                <a16:creationId xmlns:a16="http://schemas.microsoft.com/office/drawing/2014/main"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a:noAutofit/>
          </a:bodyPr>
          <a:lstStyle/>
          <a:p>
            <a:r>
              <a:rPr lang="en-US"/>
              <a:t>Click icon to add picture</a:t>
            </a:r>
          </a:p>
        </p:txBody>
      </p:sp>
      <p:sp>
        <p:nvSpPr>
          <p:cNvPr id="22" name="Picture Placeholder 21">
            <a:extLst>
              <a:ext uri="{FF2B5EF4-FFF2-40B4-BE49-F238E27FC236}">
                <a16:creationId xmlns:a16="http://schemas.microsoft.com/office/drawing/2014/main"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a:noAutofit/>
          </a:bodyPr>
          <a:lstStyle/>
          <a:p>
            <a:r>
              <a:rPr lang="en-US"/>
              <a:t>Click icon to add picture</a:t>
            </a:r>
          </a:p>
        </p:txBody>
      </p:sp>
      <p:sp>
        <p:nvSpPr>
          <p:cNvPr id="25" name="Picture Placeholder 24">
            <a:extLst>
              <a:ext uri="{FF2B5EF4-FFF2-40B4-BE49-F238E27FC236}">
                <a16:creationId xmlns:a16="http://schemas.microsoft.com/office/drawing/2014/main"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6" name="Oval 5">
            <a:extLst>
              <a:ext uri="{FF2B5EF4-FFF2-40B4-BE49-F238E27FC236}">
                <a16:creationId xmlns:a16="http://schemas.microsoft.com/office/drawing/2014/main" id="{92FF63B4-C261-4597-9EE0-811D250B9D21}"/>
              </a:ext>
              <a:ext uri="{C183D7F6-B498-43B3-948B-1728B52AA6E4}">
                <adec:decorative xmlns:adec="http://schemas.microsoft.com/office/drawing/2017/decorative" val="1"/>
              </a:ext>
            </a:extLst>
          </p:cNvPr>
          <p:cNvSpPr>
            <a:spLocks noChangeAspect="1"/>
          </p:cNvSpPr>
          <p:nvPr userDrawn="1"/>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0" name="Group 9">
            <a:extLst>
              <a:ext uri="{FF2B5EF4-FFF2-40B4-BE49-F238E27FC236}">
                <a16:creationId xmlns:a16="http://schemas.microsoft.com/office/drawing/2014/main" id="{F92CF088-7F97-4A11-8A81-0EF641F6986F}"/>
              </a:ext>
              <a:ext uri="{C183D7F6-B498-43B3-948B-1728B52AA6E4}">
                <adec:decorative xmlns:adec="http://schemas.microsoft.com/office/drawing/2017/decorative" val="1"/>
              </a:ext>
            </a:extLst>
          </p:cNvPr>
          <p:cNvGrpSpPr/>
          <p:nvPr userDrawn="1"/>
        </p:nvGrpSpPr>
        <p:grpSpPr>
          <a:xfrm>
            <a:off x="5602297" y="5691007"/>
            <a:ext cx="667802" cy="631474"/>
            <a:chOff x="3409557" y="4940429"/>
            <a:chExt cx="667802" cy="631474"/>
          </a:xfrm>
        </p:grpSpPr>
        <p:sp>
          <p:nvSpPr>
            <p:cNvPr id="11" name="Freeform: Shape 10">
              <a:extLst>
                <a:ext uri="{FF2B5EF4-FFF2-40B4-BE49-F238E27FC236}">
                  <a16:creationId xmlns:a16="http://schemas.microsoft.com/office/drawing/2014/main" id="{165B23B7-CE74-4974-ABD8-BFA31D583416}"/>
                </a:ext>
              </a:extLst>
            </p:cNvPr>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FF99BB1F-6C9D-4972-9EF4-98ACD7BE71E5}"/>
                </a:ext>
              </a:extLst>
            </p:cNvPr>
            <p:cNvSpPr/>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4284120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458B3A1-C77D-4AFC-B2C8-79520B53C452}"/>
              </a:ext>
            </a:extLst>
          </p:cNvPr>
          <p:cNvSpPr>
            <a:spLocks noGrp="1"/>
          </p:cNvSpPr>
          <p:nvPr>
            <p:ph type="title"/>
          </p:nvPr>
        </p:nvSpPr>
        <p:spPr>
          <a:xfrm>
            <a:off x="550863" y="4507200"/>
            <a:ext cx="4500562" cy="1562959"/>
          </a:xfrm>
        </p:spPr>
        <p:txBody>
          <a:bodyPr wrap="square" anchor="t" anchorCtr="0">
            <a:noAutofit/>
          </a:bodyPr>
          <a:lstStyle/>
          <a:p>
            <a:r>
              <a:rPr lang="en-US"/>
              <a:t>Click to edit Master title style</a:t>
            </a:r>
            <a:endParaRPr lang="en-US" dirty="0"/>
          </a:p>
        </p:txBody>
      </p:sp>
      <p:sp>
        <p:nvSpPr>
          <p:cNvPr id="12" name="Picture Placeholder 11">
            <a:extLst>
              <a:ext uri="{FF2B5EF4-FFF2-40B4-BE49-F238E27FC236}">
                <a16:creationId xmlns:a16="http://schemas.microsoft.com/office/drawing/2014/main" id="{F551DA26-B267-4F28-B4D0-65B3EF6E1112}"/>
              </a:ext>
            </a:extLst>
          </p:cNvPr>
          <p:cNvSpPr>
            <a:spLocks noGrp="1"/>
          </p:cNvSpPr>
          <p:nvPr>
            <p:ph type="pic" sz="quarter" idx="13"/>
          </p:nvPr>
        </p:nvSpPr>
        <p:spPr>
          <a:xfrm>
            <a:off x="0" y="0"/>
            <a:ext cx="3054096" cy="3776472"/>
          </a:xfrm>
          <a:solidFill>
            <a:schemeClr val="accent5"/>
          </a:solidFill>
        </p:spPr>
        <p:txBody>
          <a:bodyPr>
            <a:noAutofit/>
          </a:bodyPr>
          <a:lstStyle/>
          <a:p>
            <a:r>
              <a:rPr lang="en-US"/>
              <a:t>Click icon to add picture</a:t>
            </a:r>
          </a:p>
        </p:txBody>
      </p:sp>
      <p:sp>
        <p:nvSpPr>
          <p:cNvPr id="18" name="Picture Placeholder 11">
            <a:extLst>
              <a:ext uri="{FF2B5EF4-FFF2-40B4-BE49-F238E27FC236}">
                <a16:creationId xmlns:a16="http://schemas.microsoft.com/office/drawing/2014/main" id="{95544A62-DA23-4840-99DE-09AFC8F4DC48}"/>
              </a:ext>
            </a:extLst>
          </p:cNvPr>
          <p:cNvSpPr>
            <a:spLocks noGrp="1"/>
          </p:cNvSpPr>
          <p:nvPr>
            <p:ph type="pic" sz="quarter" idx="14"/>
          </p:nvPr>
        </p:nvSpPr>
        <p:spPr>
          <a:xfrm>
            <a:off x="3054096" y="0"/>
            <a:ext cx="3054096" cy="3776472"/>
          </a:xfrm>
          <a:solidFill>
            <a:schemeClr val="accent5"/>
          </a:solidFill>
        </p:spPr>
        <p:txBody>
          <a:bodyPr>
            <a:noAutofit/>
          </a:bodyPr>
          <a:lstStyle/>
          <a:p>
            <a:r>
              <a:rPr lang="en-US"/>
              <a:t>Click icon to add picture</a:t>
            </a:r>
          </a:p>
        </p:txBody>
      </p:sp>
      <p:sp>
        <p:nvSpPr>
          <p:cNvPr id="19" name="Picture Placeholder 11">
            <a:extLst>
              <a:ext uri="{FF2B5EF4-FFF2-40B4-BE49-F238E27FC236}">
                <a16:creationId xmlns:a16="http://schemas.microsoft.com/office/drawing/2014/main" id="{0C91AF30-C5BB-4601-BDEB-E60C93A16933}"/>
              </a:ext>
            </a:extLst>
          </p:cNvPr>
          <p:cNvSpPr>
            <a:spLocks noGrp="1"/>
          </p:cNvSpPr>
          <p:nvPr>
            <p:ph type="pic" sz="quarter" idx="15"/>
          </p:nvPr>
        </p:nvSpPr>
        <p:spPr>
          <a:xfrm>
            <a:off x="6083808" y="0"/>
            <a:ext cx="3054096" cy="3776472"/>
          </a:xfrm>
          <a:solidFill>
            <a:schemeClr val="accent5"/>
          </a:solidFill>
        </p:spPr>
        <p:txBody>
          <a:bodyPr>
            <a:noAutofit/>
          </a:bodyPr>
          <a:lstStyle/>
          <a:p>
            <a:r>
              <a:rPr lang="en-US"/>
              <a:t>Click icon to add picture</a:t>
            </a:r>
          </a:p>
        </p:txBody>
      </p:sp>
      <p:sp>
        <p:nvSpPr>
          <p:cNvPr id="20" name="Picture Placeholder 11">
            <a:extLst>
              <a:ext uri="{FF2B5EF4-FFF2-40B4-BE49-F238E27FC236}">
                <a16:creationId xmlns:a16="http://schemas.microsoft.com/office/drawing/2014/main" id="{5B625AA5-EA5B-4115-A461-DA2C7087D83E}"/>
              </a:ext>
            </a:extLst>
          </p:cNvPr>
          <p:cNvSpPr>
            <a:spLocks noGrp="1"/>
          </p:cNvSpPr>
          <p:nvPr>
            <p:ph type="pic" sz="quarter" idx="16"/>
          </p:nvPr>
        </p:nvSpPr>
        <p:spPr>
          <a:xfrm>
            <a:off x="9137904" y="0"/>
            <a:ext cx="3054096" cy="3776472"/>
          </a:xfrm>
          <a:solidFill>
            <a:schemeClr val="accent5"/>
          </a:solidFill>
        </p:spPr>
        <p:txBody>
          <a:bodyPr>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1" name="Content Placeholder 6">
            <a:extLst>
              <a:ext uri="{FF2B5EF4-FFF2-40B4-BE49-F238E27FC236}">
                <a16:creationId xmlns:a16="http://schemas.microsoft.com/office/drawing/2014/main" id="{1B1AE41C-3196-4E6F-A3A8-313A92677FF3}"/>
              </a:ext>
            </a:extLst>
          </p:cNvPr>
          <p:cNvSpPr>
            <a:spLocks noGrp="1"/>
          </p:cNvSpPr>
          <p:nvPr>
            <p:ph sz="quarter" idx="15"/>
          </p:nvPr>
        </p:nvSpPr>
        <p:spPr>
          <a:xfrm>
            <a:off x="5262411" y="4508500"/>
            <a:ext cx="6221412" cy="1563688"/>
          </a:xfrm>
        </p:spPr>
        <p:txBody>
          <a:bodyPr>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Tree>
    <p:extLst>
      <p:ext uri="{BB962C8B-B14F-4D97-AF65-F5344CB8AC3E}">
        <p14:creationId xmlns:p14="http://schemas.microsoft.com/office/powerpoint/2010/main" val="2570260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accent5"/>
          </a:solidFill>
        </p:spPr>
        <p:txBody>
          <a:bodyPr/>
          <a:lstStyle/>
          <a:p>
            <a:r>
              <a:rPr lang="en-US"/>
              <a:t>Click icon to add picture</a:t>
            </a:r>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3" name="Rectangle 12">
            <a:extLst>
              <a:ext uri="{FF2B5EF4-FFF2-40B4-BE49-F238E27FC236}">
                <a16:creationId xmlns:a16="http://schemas.microsoft.com/office/drawing/2014/main" id="{80517979-166D-4AAA-ABBC-0C3E5C2ECF37}"/>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550863" y="549275"/>
            <a:ext cx="5437187" cy="2986234"/>
          </a:xfrm>
        </p:spPr>
        <p:txBody>
          <a:bodyPr anchor="b" anchorCtr="0">
            <a:noAutofit/>
          </a:bodyPr>
          <a:lstStyle>
            <a:lvl1pPr>
              <a:defRPr sz="6400"/>
            </a:lvl1pPr>
          </a:lstStyle>
          <a:p>
            <a:r>
              <a:rPr lang="en-US"/>
              <a:t>Click to edit Master title style</a:t>
            </a:r>
            <a:endParaRPr lang="en-US" dirty="0"/>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550863" y="3816724"/>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Tree>
    <p:extLst>
      <p:ext uri="{BB962C8B-B14F-4D97-AF65-F5344CB8AC3E}">
        <p14:creationId xmlns:p14="http://schemas.microsoft.com/office/powerpoint/2010/main" val="10234295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bg2"/>
          </a:solidFill>
        </p:spPr>
        <p:txBody>
          <a:bodyPr/>
          <a:lstStyle/>
          <a:p>
            <a:r>
              <a:rPr lang="en-US"/>
              <a:t>Click icon to add picture</a:t>
            </a:r>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a:noAutofit/>
          </a:bodyPr>
          <a:lstStyle>
            <a:lvl1pPr marL="548640" indent="0">
              <a:lnSpc>
                <a:spcPct val="200000"/>
              </a:lnSpc>
              <a:buNone/>
              <a:defRPr/>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anchor="b" anchorCtr="0">
            <a:noAutofit/>
          </a:bodyPr>
          <a:lstStyle>
            <a:lvl1pPr marL="548640">
              <a:spcAft>
                <a:spcPts val="1200"/>
              </a:spcAft>
              <a:defRPr sz="6400"/>
            </a:lvl1pPr>
          </a:lstStyle>
          <a:p>
            <a:r>
              <a:rPr lang="en-US"/>
              <a:t>Click to edit Master title style</a:t>
            </a:r>
            <a:endParaRPr lang="en-US" dirty="0"/>
          </a:p>
        </p:txBody>
      </p:sp>
    </p:spTree>
    <p:extLst>
      <p:ext uri="{BB962C8B-B14F-4D97-AF65-F5344CB8AC3E}">
        <p14:creationId xmlns:p14="http://schemas.microsoft.com/office/powerpoint/2010/main" val="2229304515"/>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5_Chart Table Timeline">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noAutofit/>
          </a:bodyPr>
          <a:lstStyle/>
          <a:p>
            <a:r>
              <a:rPr lang="en-US"/>
              <a:t>Tuesday, February 2, 20XX</a:t>
            </a:r>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6071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062BF5C-3876-4161-B4FF-14CA94D326C6}"/>
              </a:ext>
            </a:extLst>
          </p:cNvPr>
          <p:cNvSpPr>
            <a:spLocks noGrp="1"/>
          </p:cNvSpPr>
          <p:nvPr>
            <p:ph type="title"/>
          </p:nvPr>
        </p:nvSpPr>
        <p:spPr>
          <a:xfrm>
            <a:off x="550864" y="549275"/>
            <a:ext cx="3566160" cy="3384550"/>
          </a:xfrm>
        </p:spPr>
        <p:txBody>
          <a:bodyPr wrap="square" anchor="b" anchorCtr="0">
            <a:noAutofit/>
          </a:bodyPr>
          <a:lstStyle>
            <a:lvl1pPr>
              <a:defRPr sz="4000"/>
            </a:lvl1pPr>
          </a:lstStyle>
          <a:p>
            <a:r>
              <a:rPr lang="en-US"/>
              <a:t>Click to edit Master title style</a:t>
            </a:r>
            <a:endParaRPr lang="en-US" dirty="0"/>
          </a:p>
        </p:txBody>
      </p:sp>
      <p:grpSp>
        <p:nvGrpSpPr>
          <p:cNvPr id="8" name="Group 7">
            <a:extLst>
              <a:ext uri="{FF2B5EF4-FFF2-40B4-BE49-F238E27FC236}">
                <a16:creationId xmlns:a16="http://schemas.microsoft.com/office/drawing/2014/main" id="{B17C5C60-EC4D-410B-9997-0B73289605FD}"/>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9" name="Freeform 5">
              <a:extLst>
                <a:ext uri="{FF2B5EF4-FFF2-40B4-BE49-F238E27FC236}">
                  <a16:creationId xmlns:a16="http://schemas.microsoft.com/office/drawing/2014/main" id="{0573155C-3428-4F4F-AE66-A519D777EAAE}"/>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Freeform 6">
              <a:extLst>
                <a:ext uri="{FF2B5EF4-FFF2-40B4-BE49-F238E27FC236}">
                  <a16:creationId xmlns:a16="http://schemas.microsoft.com/office/drawing/2014/main" id="{1853496C-159E-4D47-94B5-0835FB6511BA}"/>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Freeform 8">
              <a:extLst>
                <a:ext uri="{FF2B5EF4-FFF2-40B4-BE49-F238E27FC236}">
                  <a16:creationId xmlns:a16="http://schemas.microsoft.com/office/drawing/2014/main" id="{CE93E330-715B-44E8-84D9-CE166D428DA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2" name="Oval 11">
            <a:extLst>
              <a:ext uri="{FF2B5EF4-FFF2-40B4-BE49-F238E27FC236}">
                <a16:creationId xmlns:a16="http://schemas.microsoft.com/office/drawing/2014/main" id="{80A2FA6F-99B7-4984-A80C-570644889F02}"/>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Content Placeholder 16">
            <a:extLst>
              <a:ext uri="{FF2B5EF4-FFF2-40B4-BE49-F238E27FC236}">
                <a16:creationId xmlns:a16="http://schemas.microsoft.com/office/drawing/2014/main" id="{439C8C03-81B3-4DE8-B96A-78258E4467CC}"/>
              </a:ext>
            </a:extLst>
          </p:cNvPr>
          <p:cNvSpPr>
            <a:spLocks noGrp="1"/>
          </p:cNvSpPr>
          <p:nvPr>
            <p:ph sz="quarter" idx="15"/>
          </p:nvPr>
        </p:nvSpPr>
        <p:spPr>
          <a:xfrm>
            <a:off x="550863" y="4097338"/>
            <a:ext cx="3565524" cy="2351087"/>
          </a:xfrm>
        </p:spPr>
        <p:txBody>
          <a:bodyPr>
            <a:noAutofit/>
          </a:bodyPr>
          <a:lstStyle>
            <a:lvl1pPr>
              <a:buNone/>
              <a:defRPr sz="2400"/>
            </a:lvl1pPr>
            <a:lvl2pPr>
              <a:defRPr sz="2000"/>
            </a:lvl2pPr>
            <a:lvl3pPr>
              <a:defRPr sz="2000"/>
            </a:lvl3pPr>
            <a:lvl4pPr>
              <a:defRPr sz="2000"/>
            </a:lvl4pPr>
            <a:lvl5pPr>
              <a:defRPr sz="2000"/>
            </a:lvl5pPr>
          </a:lstStyle>
          <a:p>
            <a:pPr lvl="0"/>
            <a:r>
              <a:rPr lang="en-US"/>
              <a:t>Click to edit Master text styles</a:t>
            </a:r>
          </a:p>
        </p:txBody>
      </p:sp>
      <p:sp>
        <p:nvSpPr>
          <p:cNvPr id="15" name="Picture Placeholder 14">
            <a:extLst>
              <a:ext uri="{FF2B5EF4-FFF2-40B4-BE49-F238E27FC236}">
                <a16:creationId xmlns:a16="http://schemas.microsoft.com/office/drawing/2014/main"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063087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38C6F9E-A74F-4F54-9409-B6B93DF8CE78}"/>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4" name="Oval 33">
            <a:extLst>
              <a:ext uri="{FF2B5EF4-FFF2-40B4-BE49-F238E27FC236}">
                <a16:creationId xmlns:a16="http://schemas.microsoft.com/office/drawing/2014/main" id="{6F0F71C5-78A4-4793-9BD4-3DF0EE3E3EB7}"/>
              </a:ext>
              <a:ext uri="{C183D7F6-B498-43B3-948B-1728B52AA6E4}">
                <adec:decorative xmlns:adec="http://schemas.microsoft.com/office/drawing/2017/decorative" val="1"/>
              </a:ext>
            </a:extLst>
          </p:cNvPr>
          <p:cNvSpPr>
            <a:spLocks noChangeAspect="1"/>
          </p:cNvSpPr>
          <p:nvPr userDrawn="1"/>
        </p:nvSpPr>
        <p:spPr>
          <a:xfrm>
            <a:off x="10288775" y="7626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Title 5">
            <a:extLst>
              <a:ext uri="{FF2B5EF4-FFF2-40B4-BE49-F238E27FC236}">
                <a16:creationId xmlns:a16="http://schemas.microsoft.com/office/drawing/2014/main" id="{36F60F77-4CC9-4F86-B70A-85012C6588A0}"/>
              </a:ext>
            </a:extLst>
          </p:cNvPr>
          <p:cNvSpPr>
            <a:spLocks noGrp="1"/>
          </p:cNvSpPr>
          <p:nvPr>
            <p:ph type="ctrTitle" hasCustomPrompt="1"/>
          </p:nvPr>
        </p:nvSpPr>
        <p:spPr>
          <a:xfrm>
            <a:off x="548640" y="548640"/>
            <a:ext cx="8281987" cy="1253041"/>
          </a:xfrm>
        </p:spPr>
        <p:txBody>
          <a:bodyPr>
            <a:noAutofit/>
          </a:bodyPr>
          <a:lstStyle/>
          <a:p>
            <a:r>
              <a:rPr lang="en-US" dirty="0"/>
              <a:t>Team</a:t>
            </a:r>
          </a:p>
        </p:txBody>
      </p:sp>
      <p:grpSp>
        <p:nvGrpSpPr>
          <p:cNvPr id="51" name="Group 50">
            <a:extLst>
              <a:ext uri="{FF2B5EF4-FFF2-40B4-BE49-F238E27FC236}">
                <a16:creationId xmlns:a16="http://schemas.microsoft.com/office/drawing/2014/main" id="{E6093F87-C1F6-4FAB-B891-6F7D7FC20751}"/>
              </a:ext>
              <a:ext uri="{C183D7F6-B498-43B3-948B-1728B52AA6E4}">
                <adec:decorative xmlns:adec="http://schemas.microsoft.com/office/drawing/2017/decorative" val="1"/>
              </a:ext>
            </a:extLst>
          </p:cNvPr>
          <p:cNvGrpSpPr/>
          <p:nvPr userDrawn="1"/>
        </p:nvGrpSpPr>
        <p:grpSpPr>
          <a:xfrm>
            <a:off x="1800565" y="4518946"/>
            <a:ext cx="1980001" cy="1363916"/>
            <a:chOff x="4879602" y="3781429"/>
            <a:chExt cx="1980001" cy="1363916"/>
          </a:xfrm>
        </p:grpSpPr>
        <p:sp>
          <p:nvSpPr>
            <p:cNvPr id="52" name="Freeform: Shape 51">
              <a:extLst>
                <a:ext uri="{FF2B5EF4-FFF2-40B4-BE49-F238E27FC236}">
                  <a16:creationId xmlns:a16="http://schemas.microsoft.com/office/drawing/2014/main" id="{E1A4FD5C-1E5B-46D1-BA9D-99928D19AF04}"/>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53" name="Freeform: Shape 52">
              <a:extLst>
                <a:ext uri="{FF2B5EF4-FFF2-40B4-BE49-F238E27FC236}">
                  <a16:creationId xmlns:a16="http://schemas.microsoft.com/office/drawing/2014/main" id="{B7DF0ED5-A971-408F-A055-C7E5D7A623CD}"/>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endParaRPr>
            </a:p>
          </p:txBody>
        </p:sp>
        <p:sp>
          <p:nvSpPr>
            <p:cNvPr id="54" name="Oval 53">
              <a:extLst>
                <a:ext uri="{FF2B5EF4-FFF2-40B4-BE49-F238E27FC236}">
                  <a16:creationId xmlns:a16="http://schemas.microsoft.com/office/drawing/2014/main" id="{AA81F353-4C5B-4A37-9846-2C1E2D0FC25F}"/>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5" name="Oval 54">
              <a:extLst>
                <a:ext uri="{FF2B5EF4-FFF2-40B4-BE49-F238E27FC236}">
                  <a16:creationId xmlns:a16="http://schemas.microsoft.com/office/drawing/2014/main" id="{42B74EA3-11CE-4D3F-99AD-162563447653}"/>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6" name="Picture Placeholder 55">
            <a:extLst>
              <a:ext uri="{FF2B5EF4-FFF2-40B4-BE49-F238E27FC236}">
                <a16:creationId xmlns:a16="http://schemas.microsoft.com/office/drawing/2014/main" id="{8F41896B-6DDA-4F82-9F74-3EBF93A3CD58}"/>
              </a:ext>
            </a:extLst>
          </p:cNvPr>
          <p:cNvSpPr>
            <a:spLocks noGrp="1"/>
          </p:cNvSpPr>
          <p:nvPr>
            <p:ph type="pic" sz="quarter" idx="13"/>
          </p:nvPr>
        </p:nvSpPr>
        <p:spPr>
          <a:xfrm>
            <a:off x="1078992" y="1990724"/>
            <a:ext cx="1691640" cy="1435608"/>
          </a:xfrm>
          <a:solidFill>
            <a:schemeClr val="accent5"/>
          </a:solidFill>
        </p:spPr>
        <p:txBody>
          <a:bodyPr>
            <a:noAutofit/>
          </a:bodyPr>
          <a:lstStyle/>
          <a:p>
            <a:r>
              <a:rPr lang="en-US"/>
              <a:t>Click icon to add picture</a:t>
            </a:r>
          </a:p>
        </p:txBody>
      </p:sp>
      <p:sp>
        <p:nvSpPr>
          <p:cNvPr id="57" name="Picture Placeholder 55">
            <a:extLst>
              <a:ext uri="{FF2B5EF4-FFF2-40B4-BE49-F238E27FC236}">
                <a16:creationId xmlns:a16="http://schemas.microsoft.com/office/drawing/2014/main" id="{EF85499B-C29A-4C8B-922C-7CE4771E352C}"/>
              </a:ext>
            </a:extLst>
          </p:cNvPr>
          <p:cNvSpPr>
            <a:spLocks noGrp="1"/>
          </p:cNvSpPr>
          <p:nvPr>
            <p:ph type="pic" sz="quarter" idx="14"/>
          </p:nvPr>
        </p:nvSpPr>
        <p:spPr>
          <a:xfrm>
            <a:off x="3838384" y="1990724"/>
            <a:ext cx="1691640" cy="1435608"/>
          </a:xfrm>
          <a:solidFill>
            <a:schemeClr val="accent5"/>
          </a:solidFill>
        </p:spPr>
        <p:txBody>
          <a:bodyPr>
            <a:noAutofit/>
          </a:bodyPr>
          <a:lstStyle/>
          <a:p>
            <a:r>
              <a:rPr lang="en-US"/>
              <a:t>Click icon to add picture</a:t>
            </a:r>
          </a:p>
        </p:txBody>
      </p:sp>
      <p:sp>
        <p:nvSpPr>
          <p:cNvPr id="58" name="Picture Placeholder 55">
            <a:extLst>
              <a:ext uri="{FF2B5EF4-FFF2-40B4-BE49-F238E27FC236}">
                <a16:creationId xmlns:a16="http://schemas.microsoft.com/office/drawing/2014/main" id="{F82A1DB8-0AE7-4E17-B07B-FCF45B85EE17}"/>
              </a:ext>
            </a:extLst>
          </p:cNvPr>
          <p:cNvSpPr>
            <a:spLocks noGrp="1"/>
          </p:cNvSpPr>
          <p:nvPr>
            <p:ph type="pic" sz="quarter" idx="15"/>
          </p:nvPr>
        </p:nvSpPr>
        <p:spPr>
          <a:xfrm>
            <a:off x="6661976" y="1993392"/>
            <a:ext cx="1691640" cy="1435608"/>
          </a:xfrm>
          <a:solidFill>
            <a:schemeClr val="accent5"/>
          </a:solidFill>
        </p:spPr>
        <p:txBody>
          <a:bodyPr>
            <a:noAutofit/>
          </a:bodyPr>
          <a:lstStyle/>
          <a:p>
            <a:r>
              <a:rPr lang="en-US"/>
              <a:t>Click icon to add picture</a:t>
            </a:r>
            <a:endParaRPr lang="en-US" dirty="0"/>
          </a:p>
        </p:txBody>
      </p:sp>
      <p:sp>
        <p:nvSpPr>
          <p:cNvPr id="59" name="Picture Placeholder 55">
            <a:extLst>
              <a:ext uri="{FF2B5EF4-FFF2-40B4-BE49-F238E27FC236}">
                <a16:creationId xmlns:a16="http://schemas.microsoft.com/office/drawing/2014/main" id="{A83EEB6C-83B7-471D-B5A4-4071534048D2}"/>
              </a:ext>
            </a:extLst>
          </p:cNvPr>
          <p:cNvSpPr>
            <a:spLocks noGrp="1"/>
          </p:cNvSpPr>
          <p:nvPr>
            <p:ph type="pic" sz="quarter" idx="16"/>
          </p:nvPr>
        </p:nvSpPr>
        <p:spPr>
          <a:xfrm>
            <a:off x="9485568" y="1990724"/>
            <a:ext cx="1691640" cy="1435608"/>
          </a:xfrm>
          <a:solidFill>
            <a:schemeClr val="accent5"/>
          </a:solidFill>
        </p:spPr>
        <p:txBody>
          <a:bodyPr>
            <a:noAutofit/>
          </a:bodyPr>
          <a:lstStyle/>
          <a:p>
            <a:r>
              <a:rPr lang="en-US"/>
              <a:t>Click icon to add picture</a:t>
            </a:r>
          </a:p>
        </p:txBody>
      </p:sp>
      <p:sp>
        <p:nvSpPr>
          <p:cNvPr id="63" name="Text Placeholder 62">
            <a:extLst>
              <a:ext uri="{FF2B5EF4-FFF2-40B4-BE49-F238E27FC236}">
                <a16:creationId xmlns:a16="http://schemas.microsoft.com/office/drawing/2014/main" id="{17A96A8C-F792-485A-9BB9-4DEDCA0CE6B8}"/>
              </a:ext>
            </a:extLst>
          </p:cNvPr>
          <p:cNvSpPr>
            <a:spLocks noGrp="1"/>
          </p:cNvSpPr>
          <p:nvPr>
            <p:ph type="body" sz="quarter" idx="18" hasCustomPrompt="1"/>
          </p:nvPr>
        </p:nvSpPr>
        <p:spPr>
          <a:xfrm>
            <a:off x="1079500" y="3781425"/>
            <a:ext cx="1711325" cy="365760"/>
          </a:xfrm>
        </p:spPr>
        <p:txBody>
          <a:bodyPr>
            <a:noAutofit/>
          </a:bodyPr>
          <a:lstStyle>
            <a:lvl1pPr>
              <a:buNone/>
              <a:defRPr sz="2000" b="1"/>
            </a:lvl1pPr>
          </a:lstStyle>
          <a:p>
            <a:pPr lvl="0"/>
            <a:r>
              <a:rPr lang="en-US" dirty="0"/>
              <a:t>Name</a:t>
            </a:r>
          </a:p>
        </p:txBody>
      </p:sp>
      <p:sp>
        <p:nvSpPr>
          <p:cNvPr id="61" name="Text Placeholder 60">
            <a:extLst>
              <a:ext uri="{FF2B5EF4-FFF2-40B4-BE49-F238E27FC236}">
                <a16:creationId xmlns:a16="http://schemas.microsoft.com/office/drawing/2014/main" id="{6C65AE07-519E-4E3B-8521-621C8343914D}"/>
              </a:ext>
            </a:extLst>
          </p:cNvPr>
          <p:cNvSpPr>
            <a:spLocks noGrp="1"/>
          </p:cNvSpPr>
          <p:nvPr>
            <p:ph type="body" sz="quarter" idx="17" hasCustomPrompt="1"/>
          </p:nvPr>
        </p:nvSpPr>
        <p:spPr>
          <a:xfrm>
            <a:off x="1078733" y="4232949"/>
            <a:ext cx="1711572" cy="638175"/>
          </a:xfrm>
        </p:spPr>
        <p:txBody>
          <a:bodyPr>
            <a:noAutofit/>
          </a:bodyPr>
          <a:lstStyle>
            <a:lvl1pPr>
              <a:buNone/>
              <a:defRPr sz="1800"/>
            </a:lvl1pPr>
          </a:lstStyle>
          <a:p>
            <a:pPr lvl="0"/>
            <a:r>
              <a:rPr lang="en-US" dirty="0"/>
              <a:t>Title</a:t>
            </a:r>
          </a:p>
        </p:txBody>
      </p:sp>
      <p:sp>
        <p:nvSpPr>
          <p:cNvPr id="65" name="Text Placeholder 62">
            <a:extLst>
              <a:ext uri="{FF2B5EF4-FFF2-40B4-BE49-F238E27FC236}">
                <a16:creationId xmlns:a16="http://schemas.microsoft.com/office/drawing/2014/main" id="{FB878318-C287-428B-8105-429BC4B03F55}"/>
              </a:ext>
            </a:extLst>
          </p:cNvPr>
          <p:cNvSpPr>
            <a:spLocks noGrp="1"/>
          </p:cNvSpPr>
          <p:nvPr>
            <p:ph type="body" sz="quarter" idx="20" hasCustomPrompt="1"/>
          </p:nvPr>
        </p:nvSpPr>
        <p:spPr>
          <a:xfrm>
            <a:off x="3839151" y="3781425"/>
            <a:ext cx="1711325" cy="365760"/>
          </a:xfrm>
        </p:spPr>
        <p:txBody>
          <a:bodyPr>
            <a:noAutofit/>
          </a:bodyPr>
          <a:lstStyle>
            <a:lvl1pPr>
              <a:buNone/>
              <a:defRPr sz="2000" b="1"/>
            </a:lvl1pPr>
          </a:lstStyle>
          <a:p>
            <a:pPr lvl="0"/>
            <a:r>
              <a:rPr lang="en-US" dirty="0"/>
              <a:t>Name</a:t>
            </a:r>
          </a:p>
        </p:txBody>
      </p:sp>
      <p:sp>
        <p:nvSpPr>
          <p:cNvPr id="64" name="Text Placeholder 60">
            <a:extLst>
              <a:ext uri="{FF2B5EF4-FFF2-40B4-BE49-F238E27FC236}">
                <a16:creationId xmlns:a16="http://schemas.microsoft.com/office/drawing/2014/main" id="{1465E516-2CEF-4F9E-9375-7D41DCFCBB41}"/>
              </a:ext>
            </a:extLst>
          </p:cNvPr>
          <p:cNvSpPr>
            <a:spLocks noGrp="1"/>
          </p:cNvSpPr>
          <p:nvPr>
            <p:ph type="body" sz="quarter" idx="19" hasCustomPrompt="1"/>
          </p:nvPr>
        </p:nvSpPr>
        <p:spPr>
          <a:xfrm>
            <a:off x="3838384" y="4232949"/>
            <a:ext cx="1711572" cy="638175"/>
          </a:xfrm>
        </p:spPr>
        <p:txBody>
          <a:bodyPr>
            <a:noAutofit/>
          </a:bodyPr>
          <a:lstStyle>
            <a:lvl1pPr>
              <a:buNone/>
              <a:defRPr sz="1800"/>
            </a:lvl1pPr>
          </a:lstStyle>
          <a:p>
            <a:pPr lvl="0"/>
            <a:r>
              <a:rPr lang="en-US" dirty="0"/>
              <a:t>Title</a:t>
            </a:r>
          </a:p>
        </p:txBody>
      </p:sp>
      <p:sp>
        <p:nvSpPr>
          <p:cNvPr id="67" name="Text Placeholder 62">
            <a:extLst>
              <a:ext uri="{FF2B5EF4-FFF2-40B4-BE49-F238E27FC236}">
                <a16:creationId xmlns:a16="http://schemas.microsoft.com/office/drawing/2014/main" id="{FE012CE3-36AA-4016-A88E-27BCFFEFD69F}"/>
              </a:ext>
            </a:extLst>
          </p:cNvPr>
          <p:cNvSpPr>
            <a:spLocks noGrp="1"/>
          </p:cNvSpPr>
          <p:nvPr>
            <p:ph type="body" sz="quarter" idx="22" hasCustomPrompt="1"/>
          </p:nvPr>
        </p:nvSpPr>
        <p:spPr>
          <a:xfrm>
            <a:off x="6662743" y="3781425"/>
            <a:ext cx="1711325" cy="365760"/>
          </a:xfrm>
        </p:spPr>
        <p:txBody>
          <a:bodyPr>
            <a:noAutofit/>
          </a:bodyPr>
          <a:lstStyle>
            <a:lvl1pPr>
              <a:buNone/>
              <a:defRPr sz="2000" b="1"/>
            </a:lvl1pPr>
          </a:lstStyle>
          <a:p>
            <a:pPr lvl="0"/>
            <a:r>
              <a:rPr lang="en-US" dirty="0"/>
              <a:t>Name</a:t>
            </a:r>
          </a:p>
        </p:txBody>
      </p:sp>
      <p:sp>
        <p:nvSpPr>
          <p:cNvPr id="66" name="Text Placeholder 60">
            <a:extLst>
              <a:ext uri="{FF2B5EF4-FFF2-40B4-BE49-F238E27FC236}">
                <a16:creationId xmlns:a16="http://schemas.microsoft.com/office/drawing/2014/main" id="{8D5671AF-0137-4226-8A84-2784817E519C}"/>
              </a:ext>
            </a:extLst>
          </p:cNvPr>
          <p:cNvSpPr>
            <a:spLocks noGrp="1"/>
          </p:cNvSpPr>
          <p:nvPr>
            <p:ph type="body" sz="quarter" idx="21" hasCustomPrompt="1"/>
          </p:nvPr>
        </p:nvSpPr>
        <p:spPr>
          <a:xfrm>
            <a:off x="6661976" y="4232949"/>
            <a:ext cx="1711572" cy="638175"/>
          </a:xfrm>
        </p:spPr>
        <p:txBody>
          <a:bodyPr>
            <a:noAutofit/>
          </a:bodyPr>
          <a:lstStyle>
            <a:lvl1pPr>
              <a:buNone/>
              <a:defRPr sz="1800"/>
            </a:lvl1pPr>
          </a:lstStyle>
          <a:p>
            <a:pPr lvl="0"/>
            <a:r>
              <a:rPr lang="en-US" dirty="0"/>
              <a:t>Title</a:t>
            </a:r>
          </a:p>
        </p:txBody>
      </p:sp>
      <p:sp>
        <p:nvSpPr>
          <p:cNvPr id="69" name="Text Placeholder 62">
            <a:extLst>
              <a:ext uri="{FF2B5EF4-FFF2-40B4-BE49-F238E27FC236}">
                <a16:creationId xmlns:a16="http://schemas.microsoft.com/office/drawing/2014/main" id="{DA1587F0-23BF-4FB8-B06C-2B0AA928E931}"/>
              </a:ext>
            </a:extLst>
          </p:cNvPr>
          <p:cNvSpPr>
            <a:spLocks noGrp="1"/>
          </p:cNvSpPr>
          <p:nvPr>
            <p:ph type="body" sz="quarter" idx="24" hasCustomPrompt="1"/>
          </p:nvPr>
        </p:nvSpPr>
        <p:spPr>
          <a:xfrm>
            <a:off x="9433112" y="3787288"/>
            <a:ext cx="1711325" cy="365760"/>
          </a:xfrm>
        </p:spPr>
        <p:txBody>
          <a:bodyPr>
            <a:noAutofit/>
          </a:bodyPr>
          <a:lstStyle>
            <a:lvl1pPr>
              <a:buNone/>
              <a:defRPr sz="2000" b="1"/>
            </a:lvl1pPr>
          </a:lstStyle>
          <a:p>
            <a:pPr lvl="0"/>
            <a:r>
              <a:rPr lang="en-US" dirty="0"/>
              <a:t>Name</a:t>
            </a:r>
          </a:p>
        </p:txBody>
      </p:sp>
      <p:sp>
        <p:nvSpPr>
          <p:cNvPr id="68" name="Text Placeholder 60">
            <a:extLst>
              <a:ext uri="{FF2B5EF4-FFF2-40B4-BE49-F238E27FC236}">
                <a16:creationId xmlns:a16="http://schemas.microsoft.com/office/drawing/2014/main" id="{565C0B22-B5E7-44BB-A17C-7FB5BB5D82BB}"/>
              </a:ext>
            </a:extLst>
          </p:cNvPr>
          <p:cNvSpPr>
            <a:spLocks noGrp="1"/>
          </p:cNvSpPr>
          <p:nvPr>
            <p:ph type="body" sz="quarter" idx="23" hasCustomPrompt="1"/>
          </p:nvPr>
        </p:nvSpPr>
        <p:spPr>
          <a:xfrm>
            <a:off x="9432345" y="4238812"/>
            <a:ext cx="1711572" cy="638175"/>
          </a:xfrm>
        </p:spPr>
        <p:txBody>
          <a:bodyPr>
            <a:noAutofit/>
          </a:bodyPr>
          <a:lstStyle>
            <a:lvl1pPr>
              <a:buNone/>
              <a:defRPr sz="1800"/>
            </a:lvl1pPr>
          </a:lstStyle>
          <a:p>
            <a:pPr lvl="0"/>
            <a:r>
              <a:rPr lang="en-US" dirty="0"/>
              <a:t>Title</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715776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731375"/>
            <a:ext cx="5437186" cy="535354"/>
          </a:xfrm>
        </p:spPr>
        <p:txBody>
          <a:bodyPr anchor="b">
            <a:no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427370"/>
            <a:ext cx="5429114"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731375"/>
            <a:ext cx="5436392" cy="535354"/>
          </a:xfrm>
        </p:spPr>
        <p:txBody>
          <a:bodyPr vert="horz" wrap="square" lIns="0" tIns="0" rIns="0" bIns="0" rtlCol="0" anchor="b">
            <a:noAutofit/>
          </a:bodyPr>
          <a:lstStyle>
            <a:lvl1pPr>
              <a:buNone/>
              <a:defRPr lang="en-US" sz="1400" b="0" cap="all" spc="200" baseline="0" dirty="0">
                <a:solidFill>
                  <a:schemeClr val="tx1"/>
                </a:solidFill>
              </a:defRPr>
            </a:lvl1pPr>
          </a:lstStyle>
          <a:p>
            <a:pPr marL="228600" lvl="0" indent="-228600"/>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427370"/>
            <a:ext cx="5436391"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noAutofit/>
          </a:bodyPr>
          <a:lstStyle/>
          <a:p>
            <a:r>
              <a:rPr lang="en-US"/>
              <a:t>Tuesday, February 2, 20XX</a:t>
            </a:r>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noAutofit/>
          </a:bodyPr>
          <a:lstStyle/>
          <a:p>
            <a:r>
              <a:rPr lang="en-US"/>
              <a:t>Sample Footer Text</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670392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Tuesday, February 2, 20XX</a:t>
            </a:r>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lumMod val="65000"/>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2521255718"/>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33" r:id="rId3"/>
    <p:sldLayoutId id="2147483687" r:id="rId4"/>
    <p:sldLayoutId id="2147483734" r:id="rId5"/>
    <p:sldLayoutId id="2147483686" r:id="rId6"/>
    <p:sldLayoutId id="2147483696" r:id="rId7"/>
    <p:sldLayoutId id="2147483707" r:id="rId8"/>
    <p:sldLayoutId id="2147483689" r:id="rId9"/>
    <p:sldLayoutId id="2147483697" r:id="rId10"/>
    <p:sldLayoutId id="2147483731" r:id="rId11"/>
    <p:sldLayoutId id="2147483693" r:id="rId12"/>
    <p:sldLayoutId id="2147483685" r:id="rId13"/>
    <p:sldLayoutId id="2147483688" r:id="rId14"/>
    <p:sldLayoutId id="2147483691" r:id="rId15"/>
    <p:sldLayoutId id="2147483692" r:id="rId16"/>
  </p:sldLayoutIdLst>
  <p:hf hdr="0"/>
  <p:txStyles>
    <p:title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6.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Placeholder 11" descr="Data Background">
            <a:extLst>
              <a:ext uri="{FF2B5EF4-FFF2-40B4-BE49-F238E27FC236}">
                <a16:creationId xmlns:a16="http://schemas.microsoft.com/office/drawing/2014/main" id="{A63F39B9-0715-40B5-8ECB-9B983F99C690}"/>
              </a:ext>
            </a:extLst>
          </p:cNvPr>
          <p:cNvPicPr>
            <a:picLocks noGrp="1" noChangeAspect="1"/>
          </p:cNvPicPr>
          <p:nvPr>
            <p:ph type="pic" sz="quarter" idx="15"/>
          </p:nvPr>
        </p:nvPicPr>
        <p:blipFill rotWithShape="1">
          <a:blip r:embed="rId2" cstate="screen">
            <a:extLst>
              <a:ext uri="{28A0092B-C50C-407E-A947-70E740481C1C}">
                <a14:useLocalDpi xmlns:a14="http://schemas.microsoft.com/office/drawing/2010/main" val="0"/>
              </a:ext>
            </a:extLst>
          </a:blip>
          <a:srcRect/>
          <a:stretch/>
        </p:blipFill>
        <p:spPr>
          <a:xfrm>
            <a:off x="9673431" y="196900"/>
            <a:ext cx="2243137" cy="2243137"/>
          </a:xfrm>
        </p:spPr>
      </p:pic>
      <p:sp>
        <p:nvSpPr>
          <p:cNvPr id="15" name="Slide Number Placeholder 14">
            <a:extLst>
              <a:ext uri="{FF2B5EF4-FFF2-40B4-BE49-F238E27FC236}">
                <a16:creationId xmlns:a16="http://schemas.microsoft.com/office/drawing/2014/main" id="{3B199C97-F175-437D-8311-DB662925C06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a:t>
            </a:fld>
            <a:endParaRPr lang="en-US"/>
          </a:p>
        </p:txBody>
      </p:sp>
      <p:sp>
        <p:nvSpPr>
          <p:cNvPr id="4" name="TextBox 3">
            <a:extLst>
              <a:ext uri="{FF2B5EF4-FFF2-40B4-BE49-F238E27FC236}">
                <a16:creationId xmlns:a16="http://schemas.microsoft.com/office/drawing/2014/main" id="{F0F978C2-8727-6CB6-A5EF-90BFBBB9058F}"/>
              </a:ext>
            </a:extLst>
          </p:cNvPr>
          <p:cNvSpPr txBox="1"/>
          <p:nvPr/>
        </p:nvSpPr>
        <p:spPr>
          <a:xfrm>
            <a:off x="584664" y="807292"/>
            <a:ext cx="9490987" cy="4955203"/>
          </a:xfrm>
          <a:prstGeom prst="rect">
            <a:avLst/>
          </a:prstGeom>
          <a:noFill/>
        </p:spPr>
        <p:txBody>
          <a:bodyPr wrap="square" rtlCol="0">
            <a:spAutoFit/>
          </a:bodyPr>
          <a:lstStyle/>
          <a:p>
            <a:endParaRPr lang="en-US" sz="4000" b="1" dirty="0">
              <a:latin typeface="Times New Roman" panose="02020603050405020304" pitchFamily="18" charset="0"/>
              <a:cs typeface="Times New Roman" panose="02020603050405020304" pitchFamily="18" charset="0"/>
            </a:endParaRPr>
          </a:p>
          <a:p>
            <a:r>
              <a:rPr lang="en-US" sz="4000" b="1">
                <a:latin typeface="Times New Roman" panose="02020603050405020304" pitchFamily="18" charset="0"/>
                <a:cs typeface="Times New Roman" panose="02020603050405020304" pitchFamily="18" charset="0"/>
              </a:rPr>
              <a:t>RemoteTouch</a:t>
            </a:r>
            <a:r>
              <a:rPr lang="en-US" sz="4000" b="1" dirty="0">
                <a:latin typeface="Times New Roman" panose="02020603050405020304" pitchFamily="18" charset="0"/>
                <a:cs typeface="Times New Roman" panose="02020603050405020304" pitchFamily="18" charset="0"/>
              </a:rPr>
              <a:t>: Enhancing Immersive 3D Video Communication with Hand Touch</a:t>
            </a:r>
          </a:p>
          <a:p>
            <a:endParaRPr lang="en-US"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r>
              <a:rPr lang="en-US" sz="3600" b="1" dirty="0">
                <a:latin typeface="Times New Roman" panose="02020603050405020304" pitchFamily="18" charset="0"/>
                <a:cs typeface="Times New Roman" panose="02020603050405020304" pitchFamily="18" charset="0"/>
              </a:rPr>
              <a:t>Authors:</a:t>
            </a:r>
          </a:p>
          <a:p>
            <a:endParaRPr lang="en-US" sz="3600" b="1" dirty="0">
              <a:latin typeface="Times New Roman" panose="02020603050405020304" pitchFamily="18" charset="0"/>
              <a:cs typeface="Times New Roman" panose="02020603050405020304" pitchFamily="18" charset="0"/>
            </a:endParaRPr>
          </a:p>
          <a:p>
            <a:r>
              <a:rPr lang="en-US" sz="2400" b="1" dirty="0" err="1">
                <a:latin typeface="Times New Roman" panose="02020603050405020304" pitchFamily="18" charset="0"/>
                <a:cs typeface="Times New Roman" panose="02020603050405020304" pitchFamily="18" charset="0"/>
              </a:rPr>
              <a:t>Yizhong</a:t>
            </a:r>
            <a:r>
              <a:rPr lang="en-US" sz="2400" b="1" dirty="0">
                <a:latin typeface="Times New Roman" panose="02020603050405020304" pitchFamily="18" charset="0"/>
                <a:cs typeface="Times New Roman" panose="02020603050405020304" pitchFamily="18" charset="0"/>
              </a:rPr>
              <a:t> Zhang,  </a:t>
            </a:r>
            <a:r>
              <a:rPr lang="en-US" sz="2400" b="1" dirty="0" err="1">
                <a:latin typeface="Times New Roman" panose="02020603050405020304" pitchFamily="18" charset="0"/>
                <a:cs typeface="Times New Roman" panose="02020603050405020304" pitchFamily="18" charset="0"/>
              </a:rPr>
              <a:t>Zhiqi</a:t>
            </a:r>
            <a:r>
              <a:rPr lang="en-US" sz="2400" b="1" dirty="0">
                <a:latin typeface="Times New Roman" panose="02020603050405020304" pitchFamily="18" charset="0"/>
                <a:cs typeface="Times New Roman" panose="02020603050405020304" pitchFamily="18" charset="0"/>
              </a:rPr>
              <a:t> Li, </a:t>
            </a:r>
            <a:r>
              <a:rPr lang="en-US" sz="2400" b="1" dirty="0" err="1">
                <a:latin typeface="Times New Roman" panose="02020603050405020304" pitchFamily="18" charset="0"/>
                <a:cs typeface="Times New Roman" panose="02020603050405020304" pitchFamily="18" charset="0"/>
              </a:rPr>
              <a:t>Sicheng</a:t>
            </a:r>
            <a:r>
              <a:rPr lang="en-US" sz="2400" b="1" dirty="0">
                <a:latin typeface="Times New Roman" panose="02020603050405020304" pitchFamily="18" charset="0"/>
                <a:cs typeface="Times New Roman" panose="02020603050405020304" pitchFamily="18" charset="0"/>
              </a:rPr>
              <a:t> Xu, Chong Li, </a:t>
            </a:r>
            <a:r>
              <a:rPr lang="en-US" sz="2400" b="1" dirty="0" err="1">
                <a:latin typeface="Times New Roman" panose="02020603050405020304" pitchFamily="18" charset="0"/>
                <a:cs typeface="Times New Roman" panose="02020603050405020304" pitchFamily="18" charset="0"/>
              </a:rPr>
              <a:t>Jiaolong</a:t>
            </a:r>
            <a:r>
              <a:rPr lang="en-US" sz="2400" b="1" dirty="0">
                <a:latin typeface="Times New Roman" panose="02020603050405020304" pitchFamily="18" charset="0"/>
                <a:cs typeface="Times New Roman" panose="02020603050405020304" pitchFamily="18" charset="0"/>
              </a:rPr>
              <a:t> Yang k, Xin Tong, </a:t>
            </a:r>
            <a:r>
              <a:rPr lang="en-US" sz="2400" b="1" dirty="0" err="1">
                <a:latin typeface="Times New Roman" panose="02020603050405020304" pitchFamily="18" charset="0"/>
                <a:cs typeface="Times New Roman" panose="02020603050405020304" pitchFamily="18" charset="0"/>
              </a:rPr>
              <a:t>Baining</a:t>
            </a:r>
            <a:r>
              <a:rPr lang="en-US" sz="2400" b="1" dirty="0">
                <a:latin typeface="Times New Roman" panose="02020603050405020304" pitchFamily="18" charset="0"/>
                <a:cs typeface="Times New Roman" panose="02020603050405020304" pitchFamily="18" charset="0"/>
              </a:rPr>
              <a:t> Guo </a:t>
            </a:r>
            <a:br>
              <a:rPr lang="en-US" sz="4000" b="1" dirty="0">
                <a:latin typeface="Times New Roman" panose="02020603050405020304" pitchFamily="18" charset="0"/>
                <a:cs typeface="Times New Roman" panose="02020603050405020304" pitchFamily="18" charset="0"/>
              </a:rPr>
            </a:br>
            <a:endParaRPr lang="en-US"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132348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F8FAEED9-1ECD-45F9-87A0-9394BAEABB79}"/>
              </a:ext>
            </a:extLst>
          </p:cNvPr>
          <p:cNvSpPr>
            <a:spLocks noGrp="1"/>
          </p:cNvSpPr>
          <p:nvPr>
            <p:ph type="ctrTitle"/>
          </p:nvPr>
        </p:nvSpPr>
        <p:spPr>
          <a:xfrm>
            <a:off x="550863" y="549275"/>
            <a:ext cx="5437187" cy="2986234"/>
          </a:xfrm>
        </p:spPr>
        <p:txBody>
          <a:bodyPr/>
          <a:lstStyle/>
          <a:p>
            <a:r>
              <a:rPr lang="en-US" dirty="0"/>
              <a:t>Thank You</a:t>
            </a:r>
          </a:p>
        </p:txBody>
      </p:sp>
      <p:sp>
        <p:nvSpPr>
          <p:cNvPr id="23" name="Subtitle 22">
            <a:extLst>
              <a:ext uri="{FF2B5EF4-FFF2-40B4-BE49-F238E27FC236}">
                <a16:creationId xmlns:a16="http://schemas.microsoft.com/office/drawing/2014/main" id="{8E5E4638-9BCB-4C2E-914F-CC868E2020D5}"/>
              </a:ext>
            </a:extLst>
          </p:cNvPr>
          <p:cNvSpPr>
            <a:spLocks noGrp="1"/>
          </p:cNvSpPr>
          <p:nvPr>
            <p:ph type="subTitle" idx="1"/>
          </p:nvPr>
        </p:nvSpPr>
        <p:spPr>
          <a:xfrm>
            <a:off x="550863" y="3827610"/>
            <a:ext cx="5437187" cy="2265216"/>
          </a:xfrm>
        </p:spPr>
        <p:txBody>
          <a:bodyPr/>
          <a:lstStyle/>
          <a:p>
            <a:endParaRPr lang="en-US" dirty="0"/>
          </a:p>
        </p:txBody>
      </p:sp>
      <p:pic>
        <p:nvPicPr>
          <p:cNvPr id="27" name="Picture Placeholder 26" descr="Data Points Digital background">
            <a:extLst>
              <a:ext uri="{FF2B5EF4-FFF2-40B4-BE49-F238E27FC236}">
                <a16:creationId xmlns:a16="http://schemas.microsoft.com/office/drawing/2014/main" id="{9E660784-34E2-4CDA-926A-DDD6AAF35046}"/>
              </a:ext>
            </a:extLst>
          </p:cNvPr>
          <p:cNvPicPr>
            <a:picLocks noGrp="1" noChangeAspect="1"/>
          </p:cNvPicPr>
          <p:nvPr>
            <p:ph type="pic" sz="quarter" idx="15"/>
          </p:nvPr>
        </p:nvPicPr>
        <p:blipFill rotWithShape="1">
          <a:blip r:embed="rId2" cstate="screen">
            <a:extLst>
              <a:ext uri="{28A0092B-C50C-407E-A947-70E740481C1C}">
                <a14:useLocalDpi xmlns:a14="http://schemas.microsoft.com/office/drawing/2010/main" val="0"/>
              </a:ext>
            </a:extLst>
          </a:blip>
          <a:srcRect/>
          <a:stretch/>
        </p:blipFill>
        <p:spPr>
          <a:xfrm>
            <a:off x="6556248" y="548640"/>
            <a:ext cx="5084064" cy="2880360"/>
          </a:xfrm>
        </p:spPr>
      </p:pic>
      <p:pic>
        <p:nvPicPr>
          <p:cNvPr id="33" name="Picture Placeholder 32" descr="Data Points Digital background">
            <a:extLst>
              <a:ext uri="{FF2B5EF4-FFF2-40B4-BE49-F238E27FC236}">
                <a16:creationId xmlns:a16="http://schemas.microsoft.com/office/drawing/2014/main" id="{48106962-23C6-4DFE-BB3A-E5FFF03F38CE}"/>
              </a:ext>
            </a:extLst>
          </p:cNvPr>
          <p:cNvPicPr>
            <a:picLocks noGrp="1" noChangeAspect="1"/>
          </p:cNvPicPr>
          <p:nvPr>
            <p:ph type="pic" sz="quarter" idx="16"/>
          </p:nvPr>
        </p:nvPicPr>
        <p:blipFill rotWithShape="1">
          <a:blip r:embed="rId3" cstate="screen">
            <a:extLst>
              <a:ext uri="{28A0092B-C50C-407E-A947-70E740481C1C}">
                <a14:useLocalDpi xmlns:a14="http://schemas.microsoft.com/office/drawing/2010/main" val="0"/>
              </a:ext>
            </a:extLst>
          </a:blip>
          <a:srcRect/>
          <a:stretch/>
        </p:blipFill>
        <p:spPr>
          <a:xfrm>
            <a:off x="6556248" y="3429000"/>
            <a:ext cx="5084064" cy="2880360"/>
          </a:xfrm>
        </p:spPr>
      </p:pic>
      <p:sp>
        <p:nvSpPr>
          <p:cNvPr id="4" name="Date Placeholder 3">
            <a:extLst>
              <a:ext uri="{FF2B5EF4-FFF2-40B4-BE49-F238E27FC236}">
                <a16:creationId xmlns:a16="http://schemas.microsoft.com/office/drawing/2014/main" id="{7823E305-6365-4345-8BD1-4A31C61D96CB}"/>
              </a:ext>
            </a:extLst>
          </p:cNvPr>
          <p:cNvSpPr>
            <a:spLocks noGrp="1"/>
          </p:cNvSpPr>
          <p:nvPr>
            <p:ph type="dt" sz="half" idx="10"/>
          </p:nvPr>
        </p:nvSpPr>
        <p:spPr>
          <a:xfrm>
            <a:off x="550863" y="6507212"/>
            <a:ext cx="2628900" cy="153888"/>
          </a:xfrm>
        </p:spPr>
        <p:txBody>
          <a:bodyPr/>
          <a:lstStyle/>
          <a:p>
            <a:r>
              <a:rPr lang="en-US"/>
              <a:t>Tuesday, February 2, 20XX</a:t>
            </a:r>
          </a:p>
        </p:txBody>
      </p:sp>
      <p:sp>
        <p:nvSpPr>
          <p:cNvPr id="5" name="Footer Placeholder 4">
            <a:extLst>
              <a:ext uri="{FF2B5EF4-FFF2-40B4-BE49-F238E27FC236}">
                <a16:creationId xmlns:a16="http://schemas.microsoft.com/office/drawing/2014/main" id="{0B37A3FF-ED32-4C4A-A21F-848A3BF6F89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36E60F23-FB58-4EF8-82FD-E86CED25FD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10</a:t>
            </a:fld>
            <a:endParaRPr lang="en-US"/>
          </a:p>
        </p:txBody>
      </p:sp>
    </p:spTree>
    <p:extLst>
      <p:ext uri="{BB962C8B-B14F-4D97-AF65-F5344CB8AC3E}">
        <p14:creationId xmlns:p14="http://schemas.microsoft.com/office/powerpoint/2010/main" val="32477988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F8FAEED9-1ECD-45F9-87A0-9394BAEABB79}"/>
              </a:ext>
            </a:extLst>
          </p:cNvPr>
          <p:cNvSpPr>
            <a:spLocks noGrp="1"/>
          </p:cNvSpPr>
          <p:nvPr>
            <p:ph type="ctrTitle"/>
          </p:nvPr>
        </p:nvSpPr>
        <p:spPr>
          <a:xfrm>
            <a:off x="550863" y="549275"/>
            <a:ext cx="5437187" cy="2986234"/>
          </a:xfrm>
        </p:spPr>
        <p:txBody>
          <a:bodyPr/>
          <a:lstStyle/>
          <a:p>
            <a:r>
              <a:rPr lang="en-US" dirty="0"/>
              <a:t>Any Questions?</a:t>
            </a:r>
          </a:p>
        </p:txBody>
      </p:sp>
      <p:sp>
        <p:nvSpPr>
          <p:cNvPr id="23" name="Subtitle 22">
            <a:extLst>
              <a:ext uri="{FF2B5EF4-FFF2-40B4-BE49-F238E27FC236}">
                <a16:creationId xmlns:a16="http://schemas.microsoft.com/office/drawing/2014/main" id="{8E5E4638-9BCB-4C2E-914F-CC868E2020D5}"/>
              </a:ext>
            </a:extLst>
          </p:cNvPr>
          <p:cNvSpPr>
            <a:spLocks noGrp="1"/>
          </p:cNvSpPr>
          <p:nvPr>
            <p:ph type="subTitle" idx="1"/>
          </p:nvPr>
        </p:nvSpPr>
        <p:spPr>
          <a:xfrm>
            <a:off x="550863" y="3827610"/>
            <a:ext cx="5437187" cy="2265216"/>
          </a:xfrm>
        </p:spPr>
        <p:txBody>
          <a:bodyPr/>
          <a:lstStyle/>
          <a:p>
            <a:endParaRPr lang="en-US" dirty="0"/>
          </a:p>
        </p:txBody>
      </p:sp>
      <p:pic>
        <p:nvPicPr>
          <p:cNvPr id="27" name="Picture Placeholder 26" descr="Data Points Digital background">
            <a:extLst>
              <a:ext uri="{FF2B5EF4-FFF2-40B4-BE49-F238E27FC236}">
                <a16:creationId xmlns:a16="http://schemas.microsoft.com/office/drawing/2014/main" id="{9E660784-34E2-4CDA-926A-DDD6AAF35046}"/>
              </a:ext>
            </a:extLst>
          </p:cNvPr>
          <p:cNvPicPr>
            <a:picLocks noGrp="1" noChangeAspect="1"/>
          </p:cNvPicPr>
          <p:nvPr>
            <p:ph type="pic" sz="quarter" idx="15"/>
          </p:nvPr>
        </p:nvPicPr>
        <p:blipFill rotWithShape="1">
          <a:blip r:embed="rId2" cstate="screen">
            <a:extLst>
              <a:ext uri="{28A0092B-C50C-407E-A947-70E740481C1C}">
                <a14:useLocalDpi xmlns:a14="http://schemas.microsoft.com/office/drawing/2010/main" val="0"/>
              </a:ext>
            </a:extLst>
          </a:blip>
          <a:srcRect/>
          <a:stretch/>
        </p:blipFill>
        <p:spPr>
          <a:xfrm>
            <a:off x="6556248" y="548640"/>
            <a:ext cx="5084064" cy="2880360"/>
          </a:xfrm>
        </p:spPr>
      </p:pic>
      <p:pic>
        <p:nvPicPr>
          <p:cNvPr id="33" name="Picture Placeholder 32" descr="Data Points Digital background">
            <a:extLst>
              <a:ext uri="{FF2B5EF4-FFF2-40B4-BE49-F238E27FC236}">
                <a16:creationId xmlns:a16="http://schemas.microsoft.com/office/drawing/2014/main" id="{48106962-23C6-4DFE-BB3A-E5FFF03F38CE}"/>
              </a:ext>
            </a:extLst>
          </p:cNvPr>
          <p:cNvPicPr>
            <a:picLocks noGrp="1" noChangeAspect="1"/>
          </p:cNvPicPr>
          <p:nvPr>
            <p:ph type="pic" sz="quarter" idx="16"/>
          </p:nvPr>
        </p:nvPicPr>
        <p:blipFill rotWithShape="1">
          <a:blip r:embed="rId3" cstate="screen">
            <a:extLst>
              <a:ext uri="{28A0092B-C50C-407E-A947-70E740481C1C}">
                <a14:useLocalDpi xmlns:a14="http://schemas.microsoft.com/office/drawing/2010/main" val="0"/>
              </a:ext>
            </a:extLst>
          </a:blip>
          <a:srcRect/>
          <a:stretch/>
        </p:blipFill>
        <p:spPr>
          <a:xfrm>
            <a:off x="6556248" y="3429000"/>
            <a:ext cx="5084064" cy="2880360"/>
          </a:xfrm>
        </p:spPr>
      </p:pic>
      <p:sp>
        <p:nvSpPr>
          <p:cNvPr id="4" name="Date Placeholder 3">
            <a:extLst>
              <a:ext uri="{FF2B5EF4-FFF2-40B4-BE49-F238E27FC236}">
                <a16:creationId xmlns:a16="http://schemas.microsoft.com/office/drawing/2014/main" id="{7823E305-6365-4345-8BD1-4A31C61D96CB}"/>
              </a:ext>
            </a:extLst>
          </p:cNvPr>
          <p:cNvSpPr>
            <a:spLocks noGrp="1"/>
          </p:cNvSpPr>
          <p:nvPr>
            <p:ph type="dt" sz="half" idx="10"/>
          </p:nvPr>
        </p:nvSpPr>
        <p:spPr>
          <a:xfrm>
            <a:off x="550863" y="6507212"/>
            <a:ext cx="2628900" cy="153888"/>
          </a:xfrm>
        </p:spPr>
        <p:txBody>
          <a:bodyPr/>
          <a:lstStyle/>
          <a:p>
            <a:r>
              <a:rPr lang="en-US"/>
              <a:t>Tuesday, February 2, 20XX</a:t>
            </a:r>
          </a:p>
        </p:txBody>
      </p:sp>
      <p:sp>
        <p:nvSpPr>
          <p:cNvPr id="5" name="Footer Placeholder 4">
            <a:extLst>
              <a:ext uri="{FF2B5EF4-FFF2-40B4-BE49-F238E27FC236}">
                <a16:creationId xmlns:a16="http://schemas.microsoft.com/office/drawing/2014/main" id="{0B37A3FF-ED32-4C4A-A21F-848A3BF6F89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36E60F23-FB58-4EF8-82FD-E86CED25FD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11</a:t>
            </a:fld>
            <a:endParaRPr lang="en-US"/>
          </a:p>
        </p:txBody>
      </p:sp>
    </p:spTree>
    <p:extLst>
      <p:ext uri="{BB962C8B-B14F-4D97-AF65-F5344CB8AC3E}">
        <p14:creationId xmlns:p14="http://schemas.microsoft.com/office/powerpoint/2010/main" val="6572677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Placeholder 9" descr="Data Points ">
            <a:extLst>
              <a:ext uri="{FF2B5EF4-FFF2-40B4-BE49-F238E27FC236}">
                <a16:creationId xmlns:a16="http://schemas.microsoft.com/office/drawing/2014/main" id="{71F862F9-0E8A-4DB9-8083-1C3AA6E5D777}"/>
              </a:ext>
            </a:extLst>
          </p:cNvPr>
          <p:cNvPicPr>
            <a:picLocks noGrp="1" noChangeAspect="1"/>
          </p:cNvPicPr>
          <p:nvPr>
            <p:ph type="pic" sz="quarter" idx="14"/>
          </p:nvPr>
        </p:nvPicPr>
        <p:blipFill rotWithShape="1">
          <a:blip r:embed="rId2" cstate="screen">
            <a:extLst>
              <a:ext uri="{28A0092B-C50C-407E-A947-70E740481C1C}">
                <a14:useLocalDpi xmlns:a14="http://schemas.microsoft.com/office/drawing/2010/main" val="0"/>
              </a:ext>
            </a:extLst>
          </a:blip>
          <a:srcRect/>
          <a:stretch/>
        </p:blipFill>
        <p:spPr>
          <a:xfrm>
            <a:off x="8918575" y="596392"/>
            <a:ext cx="2263776" cy="2263776"/>
          </a:xfrm>
        </p:spPr>
      </p:pic>
      <p:pic>
        <p:nvPicPr>
          <p:cNvPr id="12" name="Picture Placeholder 11" descr="Data Background">
            <a:extLst>
              <a:ext uri="{FF2B5EF4-FFF2-40B4-BE49-F238E27FC236}">
                <a16:creationId xmlns:a16="http://schemas.microsoft.com/office/drawing/2014/main" id="{A63F39B9-0715-40B5-8ECB-9B983F99C690}"/>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val="0"/>
              </a:ext>
            </a:extLst>
          </a:blip>
          <a:srcRect/>
          <a:stretch/>
        </p:blipFill>
        <p:spPr>
          <a:xfrm>
            <a:off x="9091612" y="3324733"/>
            <a:ext cx="2936876" cy="2936876"/>
          </a:xfrm>
        </p:spPr>
      </p:pic>
      <p:sp>
        <p:nvSpPr>
          <p:cNvPr id="15" name="Slide Number Placeholder 14">
            <a:extLst>
              <a:ext uri="{FF2B5EF4-FFF2-40B4-BE49-F238E27FC236}">
                <a16:creationId xmlns:a16="http://schemas.microsoft.com/office/drawing/2014/main" id="{3B199C97-F175-437D-8311-DB662925C06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a:t>
            </a:fld>
            <a:endParaRPr lang="en-US"/>
          </a:p>
        </p:txBody>
      </p:sp>
      <p:sp>
        <p:nvSpPr>
          <p:cNvPr id="4" name="TextBox 3">
            <a:extLst>
              <a:ext uri="{FF2B5EF4-FFF2-40B4-BE49-F238E27FC236}">
                <a16:creationId xmlns:a16="http://schemas.microsoft.com/office/drawing/2014/main" id="{F0F978C2-8727-6CB6-A5EF-90BFBBB9058F}"/>
              </a:ext>
            </a:extLst>
          </p:cNvPr>
          <p:cNvSpPr txBox="1"/>
          <p:nvPr/>
        </p:nvSpPr>
        <p:spPr>
          <a:xfrm>
            <a:off x="513350" y="897283"/>
            <a:ext cx="3814303" cy="830997"/>
          </a:xfrm>
          <a:prstGeom prst="rect">
            <a:avLst/>
          </a:prstGeom>
          <a:noFill/>
        </p:spPr>
        <p:txBody>
          <a:bodyPr wrap="square" rtlCol="0">
            <a:spAutoFit/>
          </a:bodyPr>
          <a:lstStyle/>
          <a:p>
            <a:r>
              <a:rPr lang="en-US" sz="4800" dirty="0"/>
              <a:t>Content:</a:t>
            </a:r>
          </a:p>
        </p:txBody>
      </p:sp>
      <p:sp>
        <p:nvSpPr>
          <p:cNvPr id="2" name="TextBox 1">
            <a:extLst>
              <a:ext uri="{FF2B5EF4-FFF2-40B4-BE49-F238E27FC236}">
                <a16:creationId xmlns:a16="http://schemas.microsoft.com/office/drawing/2014/main" id="{D0F67BA3-30BA-2679-AEE5-D86EA18C9C23}"/>
              </a:ext>
            </a:extLst>
          </p:cNvPr>
          <p:cNvSpPr txBox="1"/>
          <p:nvPr/>
        </p:nvSpPr>
        <p:spPr>
          <a:xfrm>
            <a:off x="408742" y="2013228"/>
            <a:ext cx="7700088" cy="2831544"/>
          </a:xfrm>
          <a:prstGeom prst="rect">
            <a:avLst/>
          </a:prstGeom>
          <a:noFill/>
        </p:spPr>
        <p:txBody>
          <a:bodyPr wrap="square" rtlCol="0">
            <a:spAutoFit/>
          </a:bodyPr>
          <a:lstStyle/>
          <a:p>
            <a:r>
              <a:rPr lang="en-US" sz="3200" dirty="0"/>
              <a:t>Section 1: Introduction</a:t>
            </a:r>
          </a:p>
          <a:p>
            <a:r>
              <a:rPr lang="en-US" sz="3200" dirty="0"/>
              <a:t>Section 2: Motivation</a:t>
            </a:r>
          </a:p>
          <a:p>
            <a:r>
              <a:rPr lang="en-US" sz="3200" dirty="0"/>
              <a:t>Section 3: Background and Related Work</a:t>
            </a:r>
          </a:p>
          <a:p>
            <a:r>
              <a:rPr lang="en-US" sz="3200" dirty="0"/>
              <a:t>Section 4: Methods		</a:t>
            </a:r>
          </a:p>
          <a:p>
            <a:r>
              <a:rPr lang="en-US" sz="3200" dirty="0"/>
              <a:t>Section 5: Conclusion</a:t>
            </a:r>
          </a:p>
          <a:p>
            <a:endParaRPr lang="en-US" dirty="0"/>
          </a:p>
        </p:txBody>
      </p:sp>
    </p:spTree>
    <p:extLst>
      <p:ext uri="{BB962C8B-B14F-4D97-AF65-F5344CB8AC3E}">
        <p14:creationId xmlns:p14="http://schemas.microsoft.com/office/powerpoint/2010/main" val="3692953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23418ADF-358F-4647-A511-FCFFEDA83429}"/>
              </a:ext>
            </a:extLst>
          </p:cNvPr>
          <p:cNvSpPr>
            <a:spLocks noGrp="1"/>
          </p:cNvSpPr>
          <p:nvPr>
            <p:ph type="title"/>
          </p:nvPr>
        </p:nvSpPr>
        <p:spPr>
          <a:xfrm>
            <a:off x="224401" y="428203"/>
            <a:ext cx="4500562" cy="1562959"/>
          </a:xfrm>
        </p:spPr>
        <p:txBody>
          <a:bodyPr/>
          <a:lstStyle/>
          <a:p>
            <a:r>
              <a:rPr lang="en-US" dirty="0"/>
              <a:t>Introduction</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3</a:t>
            </a:fld>
            <a:endParaRPr lang="en-US"/>
          </a:p>
        </p:txBody>
      </p:sp>
      <p:sp>
        <p:nvSpPr>
          <p:cNvPr id="12" name="Content Placeholder 11">
            <a:extLst>
              <a:ext uri="{FF2B5EF4-FFF2-40B4-BE49-F238E27FC236}">
                <a16:creationId xmlns:a16="http://schemas.microsoft.com/office/drawing/2014/main" id="{E5127060-CDBF-435F-9009-A5451CCE305D}"/>
              </a:ext>
            </a:extLst>
          </p:cNvPr>
          <p:cNvSpPr>
            <a:spLocks noGrp="1"/>
          </p:cNvSpPr>
          <p:nvPr>
            <p:ph sz="quarter" idx="15"/>
          </p:nvPr>
        </p:nvSpPr>
        <p:spPr>
          <a:xfrm>
            <a:off x="4623758" y="428203"/>
            <a:ext cx="7181281" cy="6317653"/>
          </a:xfrm>
          <a:solidFill>
            <a:schemeClr val="tx1"/>
          </a:solidFill>
        </p:spPr>
        <p:txBody>
          <a:bodyPr>
            <a:noAutofit/>
          </a:bodyPr>
          <a:lstStyle/>
          <a:p>
            <a:pPr marL="0" indent="0" algn="just">
              <a:buNone/>
            </a:pPr>
            <a:r>
              <a:rPr lang="en-US" sz="1800" b="1" dirty="0">
                <a:solidFill>
                  <a:schemeClr val="bg2"/>
                </a:solidFill>
                <a:latin typeface="Times New Roman" panose="02020603050405020304" pitchFamily="18" charset="0"/>
                <a:cs typeface="Times New Roman" panose="02020603050405020304" pitchFamily="18" charset="0"/>
              </a:rPr>
              <a:t>WHAT IS REMOTETOUCH?</a:t>
            </a:r>
          </a:p>
          <a:p>
            <a:pPr algn="just"/>
            <a:r>
              <a:rPr lang="en-US" sz="1600" b="1" i="0" u="sng" dirty="0">
                <a:solidFill>
                  <a:schemeClr val="bg2"/>
                </a:solidFill>
                <a:effectLst/>
                <a:latin typeface="Times New Roman" panose="02020603050405020304" pitchFamily="18" charset="0"/>
                <a:cs typeface="Times New Roman" panose="02020603050405020304" pitchFamily="18" charset="0"/>
              </a:rPr>
              <a:t>Enhancing 3D Video Communication</a:t>
            </a:r>
            <a:r>
              <a:rPr lang="en-US" sz="1600" b="1" i="0" dirty="0">
                <a:solidFill>
                  <a:schemeClr val="bg2"/>
                </a:solidFill>
                <a:effectLst/>
                <a:latin typeface="Times New Roman" panose="02020603050405020304" pitchFamily="18" charset="0"/>
                <a:cs typeface="Times New Roman" panose="02020603050405020304" pitchFamily="18" charset="0"/>
              </a:rPr>
              <a:t>: </a:t>
            </a:r>
            <a:r>
              <a:rPr lang="en-US" sz="1600" b="1" i="0" dirty="0" err="1">
                <a:solidFill>
                  <a:schemeClr val="bg2"/>
                </a:solidFill>
                <a:effectLst/>
                <a:latin typeface="Times New Roman" panose="02020603050405020304" pitchFamily="18" charset="0"/>
                <a:cs typeface="Times New Roman" panose="02020603050405020304" pitchFamily="18" charset="0"/>
              </a:rPr>
              <a:t>RemoteTouch</a:t>
            </a:r>
            <a:r>
              <a:rPr lang="en-US" sz="1600" b="1" i="0" dirty="0">
                <a:solidFill>
                  <a:schemeClr val="bg2"/>
                </a:solidFill>
                <a:effectLst/>
                <a:latin typeface="Times New Roman" panose="02020603050405020304" pitchFamily="18" charset="0"/>
                <a:cs typeface="Times New Roman" panose="02020603050405020304" pitchFamily="18" charset="0"/>
              </a:rPr>
              <a:t> aims to improve remote meeting experiences by simulating the presence of participants in the same room.</a:t>
            </a:r>
          </a:p>
          <a:p>
            <a:pPr algn="just"/>
            <a:r>
              <a:rPr lang="en-US" sz="1600" b="1" i="0" u="sng" dirty="0">
                <a:solidFill>
                  <a:schemeClr val="bg2"/>
                </a:solidFill>
                <a:effectLst/>
                <a:latin typeface="Times New Roman" panose="02020603050405020304" pitchFamily="18" charset="0"/>
                <a:cs typeface="Times New Roman" panose="02020603050405020304" pitchFamily="18" charset="0"/>
              </a:rPr>
              <a:t>Replicating In-Person Interaction</a:t>
            </a:r>
            <a:r>
              <a:rPr lang="en-US" sz="1600" b="1" i="0" dirty="0">
                <a:solidFill>
                  <a:schemeClr val="bg2"/>
                </a:solidFill>
                <a:effectLst/>
                <a:latin typeface="Times New Roman" panose="02020603050405020304" pitchFamily="18" charset="0"/>
                <a:cs typeface="Times New Roman" panose="02020603050405020304" pitchFamily="18" charset="0"/>
              </a:rPr>
              <a:t>: The technology captures essential nonverbal cues including:</a:t>
            </a:r>
          </a:p>
          <a:p>
            <a:pPr lvl="1" algn="just"/>
            <a:r>
              <a:rPr lang="en-US" sz="1600" b="1" i="0" dirty="0">
                <a:solidFill>
                  <a:schemeClr val="bg2"/>
                </a:solidFill>
                <a:effectLst/>
                <a:latin typeface="Times New Roman" panose="02020603050405020304" pitchFamily="18" charset="0"/>
                <a:cs typeface="Times New Roman" panose="02020603050405020304" pitchFamily="18" charset="0"/>
              </a:rPr>
              <a:t>Facial expressions</a:t>
            </a:r>
          </a:p>
          <a:p>
            <a:pPr lvl="1" algn="just"/>
            <a:r>
              <a:rPr lang="en-US" sz="1600" b="1" i="0" dirty="0">
                <a:solidFill>
                  <a:schemeClr val="bg2"/>
                </a:solidFill>
                <a:effectLst/>
                <a:latin typeface="Times New Roman" panose="02020603050405020304" pitchFamily="18" charset="0"/>
                <a:cs typeface="Times New Roman" panose="02020603050405020304" pitchFamily="18" charset="0"/>
              </a:rPr>
              <a:t>Body gestures</a:t>
            </a:r>
          </a:p>
          <a:p>
            <a:pPr lvl="1" algn="just"/>
            <a:r>
              <a:rPr lang="en-US" sz="1600" b="1" i="0" dirty="0">
                <a:solidFill>
                  <a:schemeClr val="bg2"/>
                </a:solidFill>
                <a:effectLst/>
                <a:latin typeface="Times New Roman" panose="02020603050405020304" pitchFamily="18" charset="0"/>
                <a:cs typeface="Times New Roman" panose="02020603050405020304" pitchFamily="18" charset="0"/>
              </a:rPr>
              <a:t>Physical touch</a:t>
            </a:r>
          </a:p>
          <a:p>
            <a:pPr algn="just"/>
            <a:r>
              <a:rPr lang="en-US" sz="1600" b="1" i="0" u="sng" dirty="0">
                <a:solidFill>
                  <a:schemeClr val="bg2"/>
                </a:solidFill>
                <a:effectLst/>
                <a:latin typeface="Times New Roman" panose="02020603050405020304" pitchFamily="18" charset="0"/>
                <a:cs typeface="Times New Roman" panose="02020603050405020304" pitchFamily="18" charset="0"/>
              </a:rPr>
              <a:t>Focus on Physical Touch</a:t>
            </a:r>
            <a:r>
              <a:rPr lang="en-US" sz="1600" b="1" i="0" dirty="0">
                <a:solidFill>
                  <a:schemeClr val="bg2"/>
                </a:solidFill>
                <a:effectLst/>
                <a:latin typeface="Times New Roman" panose="02020603050405020304" pitchFamily="18" charset="0"/>
                <a:cs typeface="Times New Roman" panose="02020603050405020304" pitchFamily="18" charset="0"/>
              </a:rPr>
              <a:t>: Recognizes touch as a vital, yet often missing, element in remote communication.</a:t>
            </a:r>
          </a:p>
          <a:p>
            <a:pPr algn="just"/>
            <a:r>
              <a:rPr lang="en-US" sz="1600" b="1" i="0" u="sng" dirty="0">
                <a:solidFill>
                  <a:schemeClr val="bg2"/>
                </a:solidFill>
                <a:effectLst/>
                <a:latin typeface="Times New Roman" panose="02020603050405020304" pitchFamily="18" charset="0"/>
                <a:cs typeface="Times New Roman" panose="02020603050405020304" pitchFamily="18" charset="0"/>
              </a:rPr>
              <a:t>Virtual Hand Touch</a:t>
            </a:r>
            <a:r>
              <a:rPr lang="en-US" sz="1600" b="1" i="0" dirty="0">
                <a:solidFill>
                  <a:schemeClr val="bg2"/>
                </a:solidFill>
                <a:effectLst/>
                <a:latin typeface="Times New Roman" panose="02020603050405020304" pitchFamily="18" charset="0"/>
                <a:cs typeface="Times New Roman" panose="02020603050405020304" pitchFamily="18" charset="0"/>
              </a:rPr>
              <a:t>: Participants can 'feel' and respond to each other's touch, thanks to a virtual overlay that mimics physical interaction.</a:t>
            </a:r>
          </a:p>
          <a:p>
            <a:pPr algn="just"/>
            <a:r>
              <a:rPr lang="en-US" sz="1600" b="1" i="0" u="sng" dirty="0">
                <a:solidFill>
                  <a:schemeClr val="bg2"/>
                </a:solidFill>
                <a:effectLst/>
                <a:latin typeface="Times New Roman" panose="02020603050405020304" pitchFamily="18" charset="0"/>
                <a:cs typeface="Times New Roman" panose="02020603050405020304" pitchFamily="18" charset="0"/>
              </a:rPr>
              <a:t>Lifelike Communication</a:t>
            </a:r>
            <a:r>
              <a:rPr lang="en-US" sz="1600" b="1" i="0" dirty="0">
                <a:solidFill>
                  <a:schemeClr val="bg2"/>
                </a:solidFill>
                <a:effectLst/>
                <a:latin typeface="Times New Roman" panose="02020603050405020304" pitchFamily="18" charset="0"/>
                <a:cs typeface="Times New Roman" panose="02020603050405020304" pitchFamily="18" charset="0"/>
              </a:rPr>
              <a:t>: The result is an immersive environment that closely mirrors face-to-face interaction, making digital communication more natural and engaging.</a:t>
            </a:r>
            <a:endParaRPr lang="en-US" sz="1600" b="1" dirty="0">
              <a:solidFill>
                <a:schemeClr val="bg2"/>
              </a:solidFill>
              <a:latin typeface="Times New Roman" panose="02020603050405020304" pitchFamily="18" charset="0"/>
              <a:cs typeface="Times New Roman" panose="02020603050405020304" pitchFamily="18" charset="0"/>
            </a:endParaRPr>
          </a:p>
        </p:txBody>
      </p:sp>
      <p:pic>
        <p:nvPicPr>
          <p:cNvPr id="15" name="Picture 14" descr="A hand with a black background&#10;&#10;Description automatically generated">
            <a:extLst>
              <a:ext uri="{FF2B5EF4-FFF2-40B4-BE49-F238E27FC236}">
                <a16:creationId xmlns:a16="http://schemas.microsoft.com/office/drawing/2014/main" id="{6BB635C9-231F-CBB4-4F6A-5FD862212D0A}"/>
              </a:ext>
            </a:extLst>
          </p:cNvPr>
          <p:cNvPicPr>
            <a:picLocks noChangeAspect="1"/>
          </p:cNvPicPr>
          <p:nvPr/>
        </p:nvPicPr>
        <p:blipFill>
          <a:blip r:embed="rId3"/>
          <a:stretch>
            <a:fillRect/>
          </a:stretch>
        </p:blipFill>
        <p:spPr>
          <a:xfrm>
            <a:off x="224401" y="1357421"/>
            <a:ext cx="3836442" cy="4459215"/>
          </a:xfrm>
          <a:prstGeom prst="rect">
            <a:avLst/>
          </a:prstGeom>
        </p:spPr>
      </p:pic>
    </p:spTree>
    <p:extLst>
      <p:ext uri="{BB962C8B-B14F-4D97-AF65-F5344CB8AC3E}">
        <p14:creationId xmlns:p14="http://schemas.microsoft.com/office/powerpoint/2010/main" val="21588865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18" name="Freeform: Shape 17">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9" name="Oval 18">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Freeform: Shape 20">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useBgFill="1">
        <p:nvSpPr>
          <p:cNvPr id="23" name="Rectangle 22">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0">
            <a:extLst>
              <a:ext uri="{FF2B5EF4-FFF2-40B4-BE49-F238E27FC236}">
                <a16:creationId xmlns:a16="http://schemas.microsoft.com/office/drawing/2014/main" id="{23418ADF-358F-4647-A511-FCFFEDA83429}"/>
              </a:ext>
            </a:extLst>
          </p:cNvPr>
          <p:cNvSpPr>
            <a:spLocks noGrp="1"/>
          </p:cNvSpPr>
          <p:nvPr>
            <p:ph type="title"/>
          </p:nvPr>
        </p:nvSpPr>
        <p:spPr>
          <a:xfrm>
            <a:off x="550862" y="580363"/>
            <a:ext cx="5437188" cy="1333055"/>
          </a:xfrm>
        </p:spPr>
        <p:txBody>
          <a:bodyPr vert="horz" wrap="square" lIns="0" tIns="0" rIns="0" bIns="0" rtlCol="0" anchor="t" anchorCtr="0">
            <a:normAutofit/>
          </a:bodyPr>
          <a:lstStyle/>
          <a:p>
            <a:pPr>
              <a:lnSpc>
                <a:spcPct val="100000"/>
              </a:lnSpc>
            </a:pPr>
            <a:r>
              <a:rPr lang="en-US" dirty="0"/>
              <a:t>Motivation</a:t>
            </a:r>
          </a:p>
        </p:txBody>
      </p:sp>
      <p:grpSp>
        <p:nvGrpSpPr>
          <p:cNvPr id="25" name="Group 24">
            <a:extLst>
              <a:ext uri="{FF2B5EF4-FFF2-40B4-BE49-F238E27FC236}">
                <a16:creationId xmlns:a16="http://schemas.microsoft.com/office/drawing/2014/main" id="{D0342557-9691-41B1-9FFF-027845ED041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40971" y="1982786"/>
            <a:ext cx="734257" cy="760506"/>
            <a:chOff x="5243759" y="1363788"/>
            <a:chExt cx="734257" cy="760506"/>
          </a:xfrm>
        </p:grpSpPr>
        <p:sp>
          <p:nvSpPr>
            <p:cNvPr id="26" name="Freeform 5">
              <a:extLst>
                <a:ext uri="{FF2B5EF4-FFF2-40B4-BE49-F238E27FC236}">
                  <a16:creationId xmlns:a16="http://schemas.microsoft.com/office/drawing/2014/main" id="{086D6FFF-B330-42B3-9F1F-607CECF8D90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Freeform 6">
              <a:extLst>
                <a:ext uri="{FF2B5EF4-FFF2-40B4-BE49-F238E27FC236}">
                  <a16:creationId xmlns:a16="http://schemas.microsoft.com/office/drawing/2014/main" id="{8D054D43-E740-4CA9-8197-85FBE2ECCE3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8" name="Freeform 8">
              <a:extLst>
                <a:ext uri="{FF2B5EF4-FFF2-40B4-BE49-F238E27FC236}">
                  <a16:creationId xmlns:a16="http://schemas.microsoft.com/office/drawing/2014/main" id="{CB5EB56C-B805-41B2-88BA-B198E68E692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pic>
        <p:nvPicPr>
          <p:cNvPr id="3" name="Picture 2" descr="A person standing next to a screen&#10;&#10;Description automatically generated">
            <a:extLst>
              <a:ext uri="{FF2B5EF4-FFF2-40B4-BE49-F238E27FC236}">
                <a16:creationId xmlns:a16="http://schemas.microsoft.com/office/drawing/2014/main" id="{56EAD300-DC50-CF51-5ECB-22B6172FD9FC}"/>
              </a:ext>
            </a:extLst>
          </p:cNvPr>
          <p:cNvPicPr>
            <a:picLocks noChangeAspect="1"/>
          </p:cNvPicPr>
          <p:nvPr/>
        </p:nvPicPr>
        <p:blipFill>
          <a:blip r:embed="rId3"/>
          <a:stretch>
            <a:fillRect/>
          </a:stretch>
        </p:blipFill>
        <p:spPr>
          <a:xfrm>
            <a:off x="550863" y="2803746"/>
            <a:ext cx="5773738" cy="3233293"/>
          </a:xfrm>
          <a:custGeom>
            <a:avLst/>
            <a:gdLst/>
            <a:ahLst/>
            <a:cxnLst/>
            <a:rect l="l" t="t" r="r" b="b"/>
            <a:pathLst>
              <a:path w="5773738" h="3779838">
                <a:moveTo>
                  <a:pt x="0" y="0"/>
                </a:moveTo>
                <a:lnTo>
                  <a:pt x="5773738" y="0"/>
                </a:lnTo>
                <a:lnTo>
                  <a:pt x="5773738" y="3779838"/>
                </a:lnTo>
                <a:lnTo>
                  <a:pt x="0" y="3779838"/>
                </a:lnTo>
                <a:close/>
              </a:path>
            </a:pathLst>
          </a:custGeom>
        </p:spPr>
      </p:pic>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4</a:t>
            </a:fld>
            <a:endParaRPr lang="en-US">
              <a:solidFill>
                <a:schemeClr val="tx1">
                  <a:alpha val="80000"/>
                </a:schemeClr>
              </a:solidFill>
            </a:endParaRPr>
          </a:p>
        </p:txBody>
      </p:sp>
      <p:sp>
        <p:nvSpPr>
          <p:cNvPr id="4" name="TextBox 3">
            <a:extLst>
              <a:ext uri="{FF2B5EF4-FFF2-40B4-BE49-F238E27FC236}">
                <a16:creationId xmlns:a16="http://schemas.microsoft.com/office/drawing/2014/main" id="{45D5D79C-967B-57E3-CCBF-09B00F2B2078}"/>
              </a:ext>
            </a:extLst>
          </p:cNvPr>
          <p:cNvSpPr txBox="1"/>
          <p:nvPr/>
        </p:nvSpPr>
        <p:spPr>
          <a:xfrm>
            <a:off x="6589556" y="504789"/>
            <a:ext cx="5179996" cy="3970318"/>
          </a:xfrm>
          <a:prstGeom prst="rect">
            <a:avLst/>
          </a:prstGeom>
          <a:solidFill>
            <a:schemeClr val="tx1"/>
          </a:solidFill>
        </p:spPr>
        <p:txBody>
          <a:bodyPr wrap="square" rtlCol="0">
            <a:spAutoFit/>
          </a:bodyPr>
          <a:lstStyle/>
          <a:p>
            <a:pPr marL="285750" indent="-285750" algn="just">
              <a:lnSpc>
                <a:spcPct val="100000"/>
              </a:lnSpc>
              <a:buFont typeface="Arial" panose="020B0604020202020204" pitchFamily="34" charset="0"/>
              <a:buChar char="•"/>
            </a:pPr>
            <a:r>
              <a:rPr lang="en-US" b="1" i="0" u="sng" dirty="0">
                <a:solidFill>
                  <a:schemeClr val="bg2"/>
                </a:solidFill>
                <a:effectLst/>
                <a:latin typeface="Times New Roman" panose="02020603050405020304" pitchFamily="18" charset="0"/>
                <a:cs typeface="Times New Roman" panose="02020603050405020304" pitchFamily="18" charset="0"/>
              </a:rPr>
              <a:t>Bridging the Gap</a:t>
            </a:r>
            <a:r>
              <a:rPr lang="en-US" b="0" i="0" dirty="0">
                <a:solidFill>
                  <a:schemeClr val="bg2"/>
                </a:solidFill>
                <a:effectLst/>
                <a:latin typeface="Times New Roman" panose="02020603050405020304" pitchFamily="18" charset="0"/>
                <a:cs typeface="Times New Roman" panose="02020603050405020304" pitchFamily="18" charset="0"/>
              </a:rPr>
              <a:t>: Addressing the lack of physical touch in current 3D video communication systems.</a:t>
            </a:r>
          </a:p>
          <a:p>
            <a:pPr marL="285750" indent="-285750" algn="just">
              <a:lnSpc>
                <a:spcPct val="100000"/>
              </a:lnSpc>
              <a:buFont typeface="Arial" panose="020B0604020202020204" pitchFamily="34" charset="0"/>
              <a:buChar char="•"/>
            </a:pPr>
            <a:r>
              <a:rPr lang="en-US" b="1" i="0" u="sng" dirty="0">
                <a:solidFill>
                  <a:schemeClr val="bg2"/>
                </a:solidFill>
                <a:effectLst/>
                <a:latin typeface="Times New Roman" panose="02020603050405020304" pitchFamily="18" charset="0"/>
                <a:cs typeface="Times New Roman" panose="02020603050405020304" pitchFamily="18" charset="0"/>
              </a:rPr>
              <a:t>Importance of Touch</a:t>
            </a:r>
            <a:r>
              <a:rPr lang="en-US" b="0" i="0" dirty="0">
                <a:solidFill>
                  <a:schemeClr val="bg2"/>
                </a:solidFill>
                <a:effectLst/>
                <a:latin typeface="Times New Roman" panose="02020603050405020304" pitchFamily="18" charset="0"/>
                <a:cs typeface="Times New Roman" panose="02020603050405020304" pitchFamily="18" charset="0"/>
              </a:rPr>
              <a:t>: Recognizing physical touch as a critical nonverbal communication element in social interactions.</a:t>
            </a:r>
          </a:p>
          <a:p>
            <a:pPr marL="285750" indent="-285750" algn="just">
              <a:lnSpc>
                <a:spcPct val="100000"/>
              </a:lnSpc>
              <a:buFont typeface="Arial" panose="020B0604020202020204" pitchFamily="34" charset="0"/>
              <a:buChar char="•"/>
            </a:pPr>
            <a:r>
              <a:rPr lang="en-US" b="1" i="0" u="sng" dirty="0">
                <a:solidFill>
                  <a:schemeClr val="bg2"/>
                </a:solidFill>
                <a:effectLst/>
                <a:latin typeface="Times New Roman" panose="02020603050405020304" pitchFamily="18" charset="0"/>
                <a:cs typeface="Times New Roman" panose="02020603050405020304" pitchFamily="18" charset="0"/>
              </a:rPr>
              <a:t>Enabling Remote Touch</a:t>
            </a:r>
            <a:r>
              <a:rPr lang="en-US" b="0" i="0" dirty="0">
                <a:solidFill>
                  <a:schemeClr val="bg2"/>
                </a:solidFill>
                <a:effectLst/>
                <a:latin typeface="Times New Roman" panose="02020603050405020304" pitchFamily="18" charset="0"/>
                <a:cs typeface="Times New Roman" panose="02020603050405020304" pitchFamily="18" charset="0"/>
              </a:rPr>
              <a:t>: Introducing the capability for remote participants to experience hand touch.</a:t>
            </a:r>
          </a:p>
          <a:p>
            <a:pPr marL="285750" indent="-285750" algn="just">
              <a:lnSpc>
                <a:spcPct val="100000"/>
              </a:lnSpc>
              <a:buFont typeface="Arial" panose="020B0604020202020204" pitchFamily="34" charset="0"/>
              <a:buChar char="•"/>
            </a:pPr>
            <a:r>
              <a:rPr lang="en-US" b="1" i="0" u="sng" dirty="0">
                <a:solidFill>
                  <a:schemeClr val="bg2"/>
                </a:solidFill>
                <a:effectLst/>
                <a:latin typeface="Times New Roman" panose="02020603050405020304" pitchFamily="18" charset="0"/>
                <a:cs typeface="Times New Roman" panose="02020603050405020304" pitchFamily="18" charset="0"/>
              </a:rPr>
              <a:t>Enhancing Communication</a:t>
            </a:r>
            <a:r>
              <a:rPr lang="en-US" b="0" i="0" dirty="0">
                <a:solidFill>
                  <a:schemeClr val="bg2"/>
                </a:solidFill>
                <a:effectLst/>
                <a:latin typeface="Times New Roman" panose="02020603050405020304" pitchFamily="18" charset="0"/>
                <a:cs typeface="Times New Roman" panose="02020603050405020304" pitchFamily="18" charset="0"/>
              </a:rPr>
              <a:t>: Aiming to improve the overall experience of remote communication.</a:t>
            </a:r>
          </a:p>
          <a:p>
            <a:pPr marL="285750" indent="-285750" algn="just">
              <a:lnSpc>
                <a:spcPct val="100000"/>
              </a:lnSpc>
              <a:buFont typeface="Arial" panose="020B0604020202020204" pitchFamily="34" charset="0"/>
              <a:buChar char="•"/>
            </a:pPr>
            <a:r>
              <a:rPr lang="en-US" b="1" i="0" u="sng" dirty="0">
                <a:solidFill>
                  <a:schemeClr val="bg2"/>
                </a:solidFill>
                <a:effectLst/>
                <a:latin typeface="Times New Roman" panose="02020603050405020304" pitchFamily="18" charset="0"/>
                <a:cs typeface="Times New Roman" panose="02020603050405020304" pitchFamily="18" charset="0"/>
              </a:rPr>
              <a:t>Reducing Mental Distance</a:t>
            </a:r>
            <a:r>
              <a:rPr lang="en-US" b="0" i="0" dirty="0">
                <a:solidFill>
                  <a:schemeClr val="bg2"/>
                </a:solidFill>
                <a:effectLst/>
                <a:latin typeface="Times New Roman" panose="02020603050405020304" pitchFamily="18" charset="0"/>
                <a:cs typeface="Times New Roman" panose="02020603050405020304" pitchFamily="18" charset="0"/>
              </a:rPr>
              <a:t>: Helping to minimize the psychological separation felt during remote interactions.</a:t>
            </a:r>
          </a:p>
          <a:p>
            <a:pPr marL="285750" indent="-285750" algn="just">
              <a:buFont typeface="Arial" panose="020B0604020202020204" pitchFamily="34" charset="0"/>
              <a:buChar char="•"/>
            </a:pPr>
            <a:endParaRPr lang="en-US" dirty="0">
              <a:solidFill>
                <a:schemeClr val="bg2"/>
              </a:solidFill>
            </a:endParaRPr>
          </a:p>
        </p:txBody>
      </p:sp>
    </p:spTree>
    <p:extLst>
      <p:ext uri="{BB962C8B-B14F-4D97-AF65-F5344CB8AC3E}">
        <p14:creationId xmlns:p14="http://schemas.microsoft.com/office/powerpoint/2010/main" val="30290589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23418ADF-358F-4647-A511-FCFFEDA83429}"/>
              </a:ext>
            </a:extLst>
          </p:cNvPr>
          <p:cNvSpPr>
            <a:spLocks noGrp="1"/>
          </p:cNvSpPr>
          <p:nvPr>
            <p:ph type="title"/>
          </p:nvPr>
        </p:nvSpPr>
        <p:spPr>
          <a:xfrm>
            <a:off x="386961" y="2656146"/>
            <a:ext cx="4037162" cy="2053876"/>
          </a:xfrm>
        </p:spPr>
        <p:txBody>
          <a:bodyPr/>
          <a:lstStyle/>
          <a:p>
            <a:r>
              <a:rPr lang="en-US" b="0" i="0" dirty="0">
                <a:effectLst/>
                <a:latin typeface="Lato Extended"/>
              </a:rPr>
              <a:t> Background </a:t>
            </a:r>
            <a:br>
              <a:rPr lang="en-US" b="0" i="0" dirty="0">
                <a:effectLst/>
                <a:latin typeface="Lato Extended"/>
              </a:rPr>
            </a:br>
            <a:r>
              <a:rPr lang="en-US" b="0" i="0" dirty="0">
                <a:effectLst/>
                <a:latin typeface="Lato Extended"/>
              </a:rPr>
              <a:t>       And </a:t>
            </a:r>
            <a:br>
              <a:rPr lang="en-US" b="0" i="0" dirty="0">
                <a:effectLst/>
                <a:latin typeface="Lato Extended"/>
              </a:rPr>
            </a:br>
            <a:r>
              <a:rPr lang="en-US" b="0" i="0" dirty="0">
                <a:effectLst/>
                <a:latin typeface="Lato Extended"/>
              </a:rPr>
              <a:t>Related </a:t>
            </a:r>
            <a:r>
              <a:rPr lang="en-US" dirty="0">
                <a:latin typeface="Lato Extended"/>
              </a:rPr>
              <a:t>W</a:t>
            </a:r>
            <a:r>
              <a:rPr lang="en-US" b="0" i="0" dirty="0">
                <a:effectLst/>
                <a:latin typeface="Lato Extended"/>
              </a:rPr>
              <a:t>ork</a:t>
            </a:r>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5</a:t>
            </a:fld>
            <a:endParaRPr lang="en-US"/>
          </a:p>
        </p:txBody>
      </p:sp>
      <p:sp>
        <p:nvSpPr>
          <p:cNvPr id="12" name="Content Placeholder 11">
            <a:extLst>
              <a:ext uri="{FF2B5EF4-FFF2-40B4-BE49-F238E27FC236}">
                <a16:creationId xmlns:a16="http://schemas.microsoft.com/office/drawing/2014/main" id="{E5127060-CDBF-435F-9009-A5451CCE305D}"/>
              </a:ext>
            </a:extLst>
          </p:cNvPr>
          <p:cNvSpPr>
            <a:spLocks noGrp="1"/>
          </p:cNvSpPr>
          <p:nvPr>
            <p:ph sz="quarter" idx="15"/>
          </p:nvPr>
        </p:nvSpPr>
        <p:spPr>
          <a:xfrm>
            <a:off x="4623758" y="345698"/>
            <a:ext cx="7181281" cy="5039386"/>
          </a:xfrm>
          <a:solidFill>
            <a:schemeClr val="tx1"/>
          </a:solidFill>
        </p:spPr>
        <p:txBody>
          <a:bodyPr>
            <a:noAutofit/>
          </a:bodyPr>
          <a:lstStyle/>
          <a:p>
            <a:pPr algn="l">
              <a:buFont typeface="Arial" panose="020B0604020202020204" pitchFamily="34" charset="0"/>
              <a:buChar char="•"/>
            </a:pPr>
            <a:r>
              <a:rPr lang="en-US" b="1" i="0" dirty="0">
                <a:solidFill>
                  <a:schemeClr val="bg2"/>
                </a:solidFill>
                <a:effectLst/>
                <a:latin typeface="Times New Roman" panose="02020603050405020304" pitchFamily="18" charset="0"/>
                <a:cs typeface="Times New Roman" panose="02020603050405020304" pitchFamily="18" charset="0"/>
              </a:rPr>
              <a:t>Shared Tabletop Scenarios: </a:t>
            </a:r>
            <a:r>
              <a:rPr lang="en-US" b="0" i="0" dirty="0">
                <a:solidFill>
                  <a:schemeClr val="bg2"/>
                </a:solidFill>
                <a:effectLst/>
                <a:latin typeface="Times New Roman" panose="02020603050405020304" pitchFamily="18" charset="0"/>
                <a:cs typeface="Times New Roman" panose="02020603050405020304" pitchFamily="18" charset="0"/>
              </a:rPr>
              <a:t>Previous methods focused on capturing hand gestures for collaboration over a shared digital tabletop.</a:t>
            </a:r>
          </a:p>
          <a:p>
            <a:pPr algn="l">
              <a:buFont typeface="Arial" panose="020B0604020202020204" pitchFamily="34" charset="0"/>
              <a:buChar char="•"/>
            </a:pPr>
            <a:r>
              <a:rPr lang="en-US" b="1" i="0" dirty="0">
                <a:solidFill>
                  <a:schemeClr val="bg2"/>
                </a:solidFill>
                <a:effectLst/>
                <a:latin typeface="Times New Roman" panose="02020603050405020304" pitchFamily="18" charset="0"/>
                <a:cs typeface="Times New Roman" panose="02020603050405020304" pitchFamily="18" charset="0"/>
              </a:rPr>
              <a:t>Shared Whiteboard Scenarios: </a:t>
            </a:r>
            <a:r>
              <a:rPr lang="en-US" b="0" i="0" dirty="0">
                <a:solidFill>
                  <a:schemeClr val="bg2"/>
                </a:solidFill>
                <a:effectLst/>
                <a:latin typeface="Times New Roman" panose="02020603050405020304" pitchFamily="18" charset="0"/>
                <a:cs typeface="Times New Roman" panose="02020603050405020304" pitchFamily="18" charset="0"/>
              </a:rPr>
              <a:t>Techniques were developed for remote collaboration using large displays as interactive whiteboards.</a:t>
            </a:r>
          </a:p>
          <a:p>
            <a:pPr algn="l">
              <a:buFont typeface="Arial" panose="020B0604020202020204" pitchFamily="34" charset="0"/>
              <a:buChar char="•"/>
            </a:pPr>
            <a:r>
              <a:rPr lang="en-US" b="1" i="0" u="sng" dirty="0">
                <a:solidFill>
                  <a:schemeClr val="bg2"/>
                </a:solidFill>
                <a:effectLst/>
                <a:latin typeface="Times New Roman" panose="02020603050405020304" pitchFamily="18" charset="0"/>
                <a:cs typeface="Times New Roman" panose="02020603050405020304" pitchFamily="18" charset="0"/>
              </a:rPr>
              <a:t>Limitations of Past Methods:</a:t>
            </a:r>
          </a:p>
          <a:p>
            <a:pPr algn="l">
              <a:buFont typeface="Arial" panose="020B0604020202020204" pitchFamily="34" charset="0"/>
              <a:buChar char="•"/>
            </a:pPr>
            <a:r>
              <a:rPr lang="en-US" b="0" i="0" dirty="0">
                <a:solidFill>
                  <a:schemeClr val="bg2"/>
                </a:solidFill>
                <a:effectLst/>
                <a:latin typeface="Times New Roman" panose="02020603050405020304" pitchFamily="18" charset="0"/>
                <a:cs typeface="Times New Roman" panose="02020603050405020304" pitchFamily="18" charset="0"/>
              </a:rPr>
              <a:t>Struggled with rendering hands when close to screens.</a:t>
            </a:r>
          </a:p>
          <a:p>
            <a:pPr algn="l">
              <a:buFont typeface="Arial" panose="020B0604020202020204" pitchFamily="34" charset="0"/>
              <a:buChar char="•"/>
            </a:pPr>
            <a:r>
              <a:rPr lang="en-US" b="0" i="0" dirty="0">
                <a:solidFill>
                  <a:schemeClr val="bg2"/>
                </a:solidFill>
                <a:effectLst/>
                <a:latin typeface="Times New Roman" panose="02020603050405020304" pitchFamily="18" charset="0"/>
                <a:cs typeface="Times New Roman" panose="02020603050405020304" pitchFamily="18" charset="0"/>
              </a:rPr>
              <a:t>Inconsistent touch experiences when hands interacted with digital displays.</a:t>
            </a:r>
          </a:p>
          <a:p>
            <a:pPr algn="l">
              <a:buFont typeface="Arial" panose="020B0604020202020204" pitchFamily="34" charset="0"/>
              <a:buChar char="•"/>
            </a:pPr>
            <a:endParaRPr lang="en-US" b="0" i="0" dirty="0">
              <a:solidFill>
                <a:srgbClr val="D1D5DB"/>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047615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58" name="Group 57">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59" name="Freeform: Shape 58">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0" name="Oval 59">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1" name="Oval 60">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2" name="Freeform: Shape 61">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useBgFill="1">
        <p:nvSpPr>
          <p:cNvPr id="63" name="Rectangle 62">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0">
            <a:extLst>
              <a:ext uri="{FF2B5EF4-FFF2-40B4-BE49-F238E27FC236}">
                <a16:creationId xmlns:a16="http://schemas.microsoft.com/office/drawing/2014/main" id="{23418ADF-358F-4647-A511-FCFFEDA83429}"/>
              </a:ext>
            </a:extLst>
          </p:cNvPr>
          <p:cNvSpPr>
            <a:spLocks noGrp="1"/>
          </p:cNvSpPr>
          <p:nvPr>
            <p:ph type="title"/>
          </p:nvPr>
        </p:nvSpPr>
        <p:spPr>
          <a:xfrm>
            <a:off x="550862" y="580363"/>
            <a:ext cx="5437188" cy="1333055"/>
          </a:xfrm>
        </p:spPr>
        <p:txBody>
          <a:bodyPr vert="horz" wrap="square" lIns="0" tIns="0" rIns="0" bIns="0" rtlCol="0" anchor="t" anchorCtr="0">
            <a:normAutofit/>
          </a:bodyPr>
          <a:lstStyle/>
          <a:p>
            <a:r>
              <a:rPr lang="en-US" b="0" i="0" dirty="0">
                <a:effectLst/>
              </a:rPr>
              <a:t> </a:t>
            </a:r>
            <a:br>
              <a:rPr lang="en-US" b="0" i="0" dirty="0">
                <a:effectLst/>
              </a:rPr>
            </a:br>
            <a:r>
              <a:rPr lang="en-US" dirty="0"/>
              <a:t>METHODS</a:t>
            </a:r>
          </a:p>
        </p:txBody>
      </p:sp>
      <p:grpSp>
        <p:nvGrpSpPr>
          <p:cNvPr id="25" name="Group 24">
            <a:extLst>
              <a:ext uri="{FF2B5EF4-FFF2-40B4-BE49-F238E27FC236}">
                <a16:creationId xmlns:a16="http://schemas.microsoft.com/office/drawing/2014/main" id="{D0342557-9691-41B1-9FFF-027845ED041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40971" y="1982786"/>
            <a:ext cx="734257" cy="760506"/>
            <a:chOff x="5243759" y="1363788"/>
            <a:chExt cx="734257" cy="760506"/>
          </a:xfrm>
        </p:grpSpPr>
        <p:sp>
          <p:nvSpPr>
            <p:cNvPr id="26" name="Freeform 5">
              <a:extLst>
                <a:ext uri="{FF2B5EF4-FFF2-40B4-BE49-F238E27FC236}">
                  <a16:creationId xmlns:a16="http://schemas.microsoft.com/office/drawing/2014/main" id="{086D6FFF-B330-42B3-9F1F-607CECF8D90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Freeform 6">
              <a:extLst>
                <a:ext uri="{FF2B5EF4-FFF2-40B4-BE49-F238E27FC236}">
                  <a16:creationId xmlns:a16="http://schemas.microsoft.com/office/drawing/2014/main" id="{8D054D43-E740-4CA9-8197-85FBE2ECCE3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8" name="Freeform 8">
              <a:extLst>
                <a:ext uri="{FF2B5EF4-FFF2-40B4-BE49-F238E27FC236}">
                  <a16:creationId xmlns:a16="http://schemas.microsoft.com/office/drawing/2014/main" id="{CB5EB56C-B805-41B2-88BA-B198E68E692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pic>
        <p:nvPicPr>
          <p:cNvPr id="3" name="Picture 2" descr="A diagram of a room with a couple of people sitting in a room&#10;&#10;Description automatically generated">
            <a:extLst>
              <a:ext uri="{FF2B5EF4-FFF2-40B4-BE49-F238E27FC236}">
                <a16:creationId xmlns:a16="http://schemas.microsoft.com/office/drawing/2014/main" id="{7EB4D81A-8ED4-F290-3237-E4007F3B1301}"/>
              </a:ext>
            </a:extLst>
          </p:cNvPr>
          <p:cNvPicPr>
            <a:picLocks noChangeAspect="1"/>
          </p:cNvPicPr>
          <p:nvPr/>
        </p:nvPicPr>
        <p:blipFill>
          <a:blip r:embed="rId3"/>
          <a:stretch>
            <a:fillRect/>
          </a:stretch>
        </p:blipFill>
        <p:spPr>
          <a:xfrm>
            <a:off x="367987" y="2295612"/>
            <a:ext cx="5213569" cy="3779838"/>
          </a:xfrm>
          <a:custGeom>
            <a:avLst/>
            <a:gdLst/>
            <a:ahLst/>
            <a:cxnLst/>
            <a:rect l="l" t="t" r="r" b="b"/>
            <a:pathLst>
              <a:path w="5773738" h="3779838">
                <a:moveTo>
                  <a:pt x="0" y="0"/>
                </a:moveTo>
                <a:lnTo>
                  <a:pt x="5773738" y="0"/>
                </a:lnTo>
                <a:lnTo>
                  <a:pt x="5773738" y="3779838"/>
                </a:lnTo>
                <a:lnTo>
                  <a:pt x="0" y="3779838"/>
                </a:lnTo>
                <a:close/>
              </a:path>
            </a:pathLst>
          </a:custGeom>
        </p:spPr>
      </p:pic>
      <p:sp>
        <p:nvSpPr>
          <p:cNvPr id="12" name="Content Placeholder 11">
            <a:extLst>
              <a:ext uri="{FF2B5EF4-FFF2-40B4-BE49-F238E27FC236}">
                <a16:creationId xmlns:a16="http://schemas.microsoft.com/office/drawing/2014/main" id="{E5127060-CDBF-435F-9009-A5451CCE305D}"/>
              </a:ext>
            </a:extLst>
          </p:cNvPr>
          <p:cNvSpPr>
            <a:spLocks noGrp="1"/>
          </p:cNvSpPr>
          <p:nvPr>
            <p:ph sz="quarter" idx="15"/>
          </p:nvPr>
        </p:nvSpPr>
        <p:spPr>
          <a:xfrm>
            <a:off x="6131770" y="336002"/>
            <a:ext cx="5875847" cy="5707321"/>
          </a:xfrm>
          <a:solidFill>
            <a:schemeClr val="tx1"/>
          </a:solidFill>
        </p:spPr>
        <p:txBody>
          <a:bodyPr vert="horz" wrap="square" lIns="0" tIns="0" rIns="0" bIns="0" rtlCol="0" anchor="t">
            <a:normAutofit/>
          </a:bodyPr>
          <a:lstStyle/>
          <a:p>
            <a:pPr marL="0">
              <a:lnSpc>
                <a:spcPct val="100000"/>
              </a:lnSpc>
            </a:pPr>
            <a:r>
              <a:rPr lang="en-US" sz="1600" b="0" i="0" dirty="0">
                <a:solidFill>
                  <a:schemeClr val="bg2"/>
                </a:solidFill>
                <a:effectLst/>
              </a:rPr>
              <a:t>The </a:t>
            </a:r>
            <a:r>
              <a:rPr lang="en-US" sz="1600" b="1" i="0" dirty="0">
                <a:solidFill>
                  <a:schemeClr val="bg2"/>
                </a:solidFill>
                <a:effectLst/>
              </a:rPr>
              <a:t>first component </a:t>
            </a:r>
            <a:r>
              <a:rPr lang="en-US" sz="1600" i="0" dirty="0">
                <a:solidFill>
                  <a:schemeClr val="bg2"/>
                </a:solidFill>
                <a:effectLst/>
              </a:rPr>
              <a:t>of the dual representation</a:t>
            </a:r>
            <a:r>
              <a:rPr lang="en-US" sz="1600" b="0" i="0" dirty="0">
                <a:solidFill>
                  <a:schemeClr val="bg2"/>
                </a:solidFill>
                <a:effectLst/>
              </a:rPr>
              <a:t> is the </a:t>
            </a:r>
            <a:r>
              <a:rPr lang="en-US" sz="1600" b="1" i="0" dirty="0">
                <a:solidFill>
                  <a:schemeClr val="bg2"/>
                </a:solidFill>
                <a:effectLst/>
              </a:rPr>
              <a:t>image-based model</a:t>
            </a:r>
            <a:r>
              <a:rPr lang="en-US" sz="1600" b="0" i="0" dirty="0">
                <a:solidFill>
                  <a:schemeClr val="bg2"/>
                </a:solidFill>
                <a:effectLst/>
              </a:rPr>
              <a:t>. This model uses </a:t>
            </a:r>
            <a:r>
              <a:rPr lang="en-US" sz="1600" b="1" i="0" dirty="0">
                <a:solidFill>
                  <a:schemeClr val="bg2"/>
                </a:solidFill>
                <a:effectLst/>
              </a:rPr>
              <a:t>RGBD data </a:t>
            </a:r>
            <a:r>
              <a:rPr lang="en-US" sz="1600" b="0" i="0" dirty="0">
                <a:solidFill>
                  <a:schemeClr val="bg2"/>
                </a:solidFill>
                <a:effectLst/>
              </a:rPr>
              <a:t>from cameras installed around the display to render a high-quality image of the hand. </a:t>
            </a:r>
          </a:p>
          <a:p>
            <a:pPr marL="0">
              <a:lnSpc>
                <a:spcPct val="100000"/>
              </a:lnSpc>
            </a:pPr>
            <a:r>
              <a:rPr lang="en-US" sz="1600" b="0" i="0" dirty="0">
                <a:solidFill>
                  <a:schemeClr val="bg2"/>
                </a:solidFill>
                <a:effectLst/>
              </a:rPr>
              <a:t>It leverages advanced </a:t>
            </a:r>
            <a:r>
              <a:rPr lang="en-US" sz="1600" b="1" i="0" dirty="0">
                <a:solidFill>
                  <a:schemeClr val="bg2"/>
                </a:solidFill>
                <a:effectLst/>
              </a:rPr>
              <a:t>depth sensing and deep learning techniques </a:t>
            </a:r>
            <a:r>
              <a:rPr lang="en-US" sz="1600" b="0" i="0" dirty="0">
                <a:solidFill>
                  <a:schemeClr val="bg2"/>
                </a:solidFill>
                <a:effectLst/>
              </a:rPr>
              <a:t>to achieve real-time rendering. The image-based model is used when the hand is visible to the cameras and provides photorealistic results.</a:t>
            </a:r>
            <a:endParaRPr lang="en-US" sz="1600" dirty="0">
              <a:solidFill>
                <a:schemeClr val="bg2"/>
              </a:solidFill>
            </a:endParaRPr>
          </a:p>
          <a:p>
            <a:pPr marL="0">
              <a:lnSpc>
                <a:spcPct val="100000"/>
              </a:lnSpc>
            </a:pPr>
            <a:r>
              <a:rPr lang="en-US" sz="1600" b="0" i="0" dirty="0">
                <a:solidFill>
                  <a:schemeClr val="bg2"/>
                </a:solidFill>
                <a:effectLst/>
              </a:rPr>
              <a:t>The </a:t>
            </a:r>
            <a:r>
              <a:rPr lang="en-US" sz="1600" b="1" i="0" dirty="0">
                <a:solidFill>
                  <a:schemeClr val="bg2"/>
                </a:solidFill>
                <a:effectLst/>
              </a:rPr>
              <a:t>second component </a:t>
            </a:r>
            <a:r>
              <a:rPr lang="en-US" sz="1600" b="0" i="0" dirty="0">
                <a:solidFill>
                  <a:schemeClr val="bg2"/>
                </a:solidFill>
                <a:effectLst/>
              </a:rPr>
              <a:t>is the </a:t>
            </a:r>
            <a:r>
              <a:rPr lang="en-US" sz="1600" b="1" i="0" dirty="0">
                <a:solidFill>
                  <a:schemeClr val="bg2"/>
                </a:solidFill>
                <a:effectLst/>
              </a:rPr>
              <a:t>3D geometry-based model</a:t>
            </a:r>
            <a:r>
              <a:rPr lang="en-US" sz="1600" b="0" i="0" dirty="0">
                <a:solidFill>
                  <a:schemeClr val="bg2"/>
                </a:solidFill>
                <a:effectLst/>
              </a:rPr>
              <a:t>. This model tracks the movement of the hand skeleton, including the arm and fingers</a:t>
            </a:r>
            <a:r>
              <a:rPr lang="en-US" sz="1600" b="1" i="0" dirty="0">
                <a:solidFill>
                  <a:schemeClr val="bg2"/>
                </a:solidFill>
                <a:effectLst/>
              </a:rPr>
              <a:t>, using a sideview camera</a:t>
            </a:r>
            <a:r>
              <a:rPr lang="en-US" sz="1600" b="0" i="0" dirty="0">
                <a:solidFill>
                  <a:schemeClr val="bg2"/>
                </a:solidFill>
                <a:effectLst/>
              </a:rPr>
              <a:t>. It then rigs the resulting skeleton to a pre-defined hand mesh model. </a:t>
            </a:r>
          </a:p>
          <a:p>
            <a:pPr marL="0">
              <a:lnSpc>
                <a:spcPct val="100000"/>
              </a:lnSpc>
            </a:pPr>
            <a:r>
              <a:rPr lang="en-US" sz="1600" b="0" i="0" dirty="0">
                <a:solidFill>
                  <a:schemeClr val="bg2"/>
                </a:solidFill>
                <a:effectLst/>
              </a:rPr>
              <a:t>The 3D geometry-based model is used when the hand is completely invisible to the cameras, such as when it touches the screen. </a:t>
            </a:r>
          </a:p>
          <a:p>
            <a:pPr marL="0">
              <a:lnSpc>
                <a:spcPct val="100000"/>
              </a:lnSpc>
            </a:pPr>
            <a:r>
              <a:rPr lang="en-US" sz="1600" b="0" i="0" dirty="0">
                <a:solidFill>
                  <a:schemeClr val="bg2"/>
                </a:solidFill>
                <a:effectLst/>
              </a:rPr>
              <a:t>While the rendering quality of this model may be inferior to the image-based model, it provides a realistic substitute in situations where the hand is not visible.</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6</a:t>
            </a:fld>
            <a:endParaRPr lang="en-US">
              <a:solidFill>
                <a:schemeClr val="tx1">
                  <a:alpha val="80000"/>
                </a:schemeClr>
              </a:solidFill>
            </a:endParaRPr>
          </a:p>
        </p:txBody>
      </p:sp>
    </p:spTree>
    <p:extLst>
      <p:ext uri="{BB962C8B-B14F-4D97-AF65-F5344CB8AC3E}">
        <p14:creationId xmlns:p14="http://schemas.microsoft.com/office/powerpoint/2010/main" val="18224745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40" name="Group 39">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41" name="Freeform: Shape 40">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2" name="Oval 41">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3" name="Oval 42">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Freeform: Shape 43">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useBgFill="1">
        <p:nvSpPr>
          <p:cNvPr id="46" name="Rectangle 45">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0">
            <a:extLst>
              <a:ext uri="{FF2B5EF4-FFF2-40B4-BE49-F238E27FC236}">
                <a16:creationId xmlns:a16="http://schemas.microsoft.com/office/drawing/2014/main" id="{23418ADF-358F-4647-A511-FCFFEDA83429}"/>
              </a:ext>
            </a:extLst>
          </p:cNvPr>
          <p:cNvSpPr>
            <a:spLocks noGrp="1"/>
          </p:cNvSpPr>
          <p:nvPr>
            <p:ph type="title"/>
          </p:nvPr>
        </p:nvSpPr>
        <p:spPr>
          <a:xfrm>
            <a:off x="363888" y="-998928"/>
            <a:ext cx="3565524" cy="1997855"/>
          </a:xfrm>
        </p:spPr>
        <p:txBody>
          <a:bodyPr vert="horz" wrap="square" lIns="0" tIns="0" rIns="0" bIns="0" rtlCol="0" anchor="b" anchorCtr="0">
            <a:normAutofit/>
          </a:bodyPr>
          <a:lstStyle/>
          <a:p>
            <a:pPr>
              <a:lnSpc>
                <a:spcPct val="100000"/>
              </a:lnSpc>
            </a:pPr>
            <a:r>
              <a:rPr lang="en-US" b="0" i="0" kern="1200" dirty="0">
                <a:solidFill>
                  <a:schemeClr val="tx1"/>
                </a:solidFill>
                <a:effectLst/>
                <a:latin typeface="+mj-lt"/>
                <a:ea typeface="+mj-ea"/>
                <a:cs typeface="+mj-cs"/>
              </a:rPr>
              <a:t> </a:t>
            </a:r>
            <a:br>
              <a:rPr lang="en-US" b="0" i="0" kern="1200" dirty="0">
                <a:solidFill>
                  <a:schemeClr val="tx1"/>
                </a:solidFill>
                <a:effectLst/>
                <a:latin typeface="+mj-lt"/>
                <a:ea typeface="+mj-ea"/>
                <a:cs typeface="+mj-cs"/>
              </a:rPr>
            </a:br>
            <a:r>
              <a:rPr lang="en-US" kern="1200" dirty="0">
                <a:solidFill>
                  <a:schemeClr val="tx1"/>
                </a:solidFill>
                <a:latin typeface="+mj-lt"/>
                <a:ea typeface="+mj-ea"/>
                <a:cs typeface="+mj-cs"/>
              </a:rPr>
              <a:t>METHODS</a:t>
            </a:r>
          </a:p>
        </p:txBody>
      </p:sp>
      <p:pic>
        <p:nvPicPr>
          <p:cNvPr id="3" name="Picture 2" descr="A person raising his hand to a person in front of a screen&#10;&#10;Description automatically generated">
            <a:extLst>
              <a:ext uri="{FF2B5EF4-FFF2-40B4-BE49-F238E27FC236}">
                <a16:creationId xmlns:a16="http://schemas.microsoft.com/office/drawing/2014/main" id="{519204EC-CF60-E6BD-321B-220415FA9359}"/>
              </a:ext>
            </a:extLst>
          </p:cNvPr>
          <p:cNvPicPr>
            <a:picLocks noChangeAspect="1"/>
          </p:cNvPicPr>
          <p:nvPr/>
        </p:nvPicPr>
        <p:blipFill rotWithShape="1">
          <a:blip r:embed="rId3"/>
          <a:srcRect l="10671" r="33329"/>
          <a:stretch/>
        </p:blipFill>
        <p:spPr>
          <a:xfrm>
            <a:off x="7398687" y="919481"/>
            <a:ext cx="3685900" cy="3685900"/>
          </a:xfrm>
          <a:custGeom>
            <a:avLst/>
            <a:gdLst/>
            <a:ahLst/>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p:spPr>
      </p:pic>
      <p:grpSp>
        <p:nvGrpSpPr>
          <p:cNvPr id="48" name="Group 47">
            <a:extLst>
              <a:ext uri="{FF2B5EF4-FFF2-40B4-BE49-F238E27FC236}">
                <a16:creationId xmlns:a16="http://schemas.microsoft.com/office/drawing/2014/main" id="{183B29DA-9BB8-4BA8-B8E1-8C2B544078C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22156" y="4143453"/>
            <a:ext cx="734257" cy="760506"/>
            <a:chOff x="5243759" y="1363788"/>
            <a:chExt cx="734257" cy="760506"/>
          </a:xfrm>
        </p:grpSpPr>
        <p:sp>
          <p:nvSpPr>
            <p:cNvPr id="49" name="Freeform 5">
              <a:extLst>
                <a:ext uri="{FF2B5EF4-FFF2-40B4-BE49-F238E27FC236}">
                  <a16:creationId xmlns:a16="http://schemas.microsoft.com/office/drawing/2014/main" id="{D02496F8-166D-469A-8040-08608013BF7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0" name="Freeform 6">
              <a:extLst>
                <a:ext uri="{FF2B5EF4-FFF2-40B4-BE49-F238E27FC236}">
                  <a16:creationId xmlns:a16="http://schemas.microsoft.com/office/drawing/2014/main" id="{23E648A7-A02A-4DC7-9FEC-489F1BA6F77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1" name="Freeform 8">
              <a:extLst>
                <a:ext uri="{FF2B5EF4-FFF2-40B4-BE49-F238E27FC236}">
                  <a16:creationId xmlns:a16="http://schemas.microsoft.com/office/drawing/2014/main" id="{4EF573B1-38BC-4C7B-894C-BE3864A04AD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3" name="Oval 52">
            <a:extLst>
              <a:ext uri="{FF2B5EF4-FFF2-40B4-BE49-F238E27FC236}">
                <a16:creationId xmlns:a16="http://schemas.microsoft.com/office/drawing/2014/main" id="{647A77D8-817B-4A9F-86AA-FE781E813D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7</a:t>
            </a:fld>
            <a:endParaRPr lang="en-US">
              <a:solidFill>
                <a:schemeClr val="tx1">
                  <a:alpha val="80000"/>
                </a:schemeClr>
              </a:solidFill>
            </a:endParaRPr>
          </a:p>
        </p:txBody>
      </p:sp>
      <p:sp>
        <p:nvSpPr>
          <p:cNvPr id="4" name="TextBox 3">
            <a:extLst>
              <a:ext uri="{FF2B5EF4-FFF2-40B4-BE49-F238E27FC236}">
                <a16:creationId xmlns:a16="http://schemas.microsoft.com/office/drawing/2014/main" id="{C7BAA3EA-E42E-7465-6F58-B8E32E40BF50}"/>
              </a:ext>
            </a:extLst>
          </p:cNvPr>
          <p:cNvSpPr txBox="1"/>
          <p:nvPr/>
        </p:nvSpPr>
        <p:spPr>
          <a:xfrm>
            <a:off x="363887" y="1337695"/>
            <a:ext cx="6568809" cy="5078313"/>
          </a:xfrm>
          <a:prstGeom prst="rect">
            <a:avLst/>
          </a:prstGeom>
          <a:solidFill>
            <a:schemeClr val="tx1"/>
          </a:solidFill>
        </p:spPr>
        <p:txBody>
          <a:bodyPr wrap="square" rtlCol="0">
            <a:spAutoFit/>
          </a:bodyPr>
          <a:lstStyle/>
          <a:p>
            <a:pPr marL="0" algn="just">
              <a:lnSpc>
                <a:spcPct val="100000"/>
              </a:lnSpc>
            </a:pPr>
            <a:r>
              <a:rPr lang="en-US" i="0" dirty="0">
                <a:solidFill>
                  <a:schemeClr val="bg2"/>
                </a:solidFill>
                <a:effectLst/>
                <a:latin typeface="Times New Roman" panose="02020603050405020304" pitchFamily="18" charset="0"/>
                <a:cs typeface="Times New Roman" panose="02020603050405020304" pitchFamily="18" charset="0"/>
              </a:rPr>
              <a:t>To seamlessly blend the two models, </a:t>
            </a:r>
            <a:r>
              <a:rPr lang="en-US" b="1" i="0" dirty="0">
                <a:solidFill>
                  <a:schemeClr val="bg2"/>
                </a:solidFill>
                <a:effectLst/>
                <a:latin typeface="Times New Roman" panose="02020603050405020304" pitchFamily="18" charset="0"/>
                <a:cs typeface="Times New Roman" panose="02020603050405020304" pitchFamily="18" charset="0"/>
              </a:rPr>
              <a:t>a distance-based fusion algorithm is employed</a:t>
            </a:r>
            <a:r>
              <a:rPr lang="en-US" i="0" dirty="0">
                <a:solidFill>
                  <a:schemeClr val="bg2"/>
                </a:solidFill>
                <a:effectLst/>
                <a:latin typeface="Times New Roman" panose="02020603050405020304" pitchFamily="18" charset="0"/>
                <a:cs typeface="Times New Roman" panose="02020603050405020304" pitchFamily="18" charset="0"/>
              </a:rPr>
              <a:t>. This algorithm determines the weights given to each model based on the distance between the hand and the display. When the hand is far from the screen, the image-based model is primarily used for rendering. As the hand moves closer to the screen, the geometry-based model gains more weight in the rendering process. When the hand is completely invisible to the cameras, the geometry model takes full control. This fusion process ensures a smooth transition between the two models as the hand approaches or touches the screen.</a:t>
            </a:r>
          </a:p>
          <a:p>
            <a:pPr marL="0" algn="just">
              <a:lnSpc>
                <a:spcPct val="100000"/>
              </a:lnSpc>
            </a:pPr>
            <a:endParaRPr lang="en-US" dirty="0">
              <a:solidFill>
                <a:schemeClr val="bg2"/>
              </a:solidFill>
              <a:latin typeface="Times New Roman" panose="02020603050405020304" pitchFamily="18" charset="0"/>
              <a:cs typeface="Times New Roman" panose="02020603050405020304" pitchFamily="18" charset="0"/>
            </a:endParaRPr>
          </a:p>
          <a:p>
            <a:pPr marL="0" algn="just">
              <a:lnSpc>
                <a:spcPct val="100000"/>
              </a:lnSpc>
            </a:pPr>
            <a:r>
              <a:rPr lang="en-US" b="0" i="0" dirty="0">
                <a:solidFill>
                  <a:schemeClr val="bg2"/>
                </a:solidFill>
                <a:effectLst/>
                <a:latin typeface="Times New Roman" panose="02020603050405020304" pitchFamily="18" charset="0"/>
                <a:cs typeface="Times New Roman" panose="02020603050405020304" pitchFamily="18" charset="0"/>
              </a:rPr>
              <a:t>Additionally, the system includes touch emulation to provide a physical experience of hand touching. The screen itself serves as the physical medium for hand contact. When two users reach out their hands to the screens, the system detects mutual hand touch and triggers a vibration motor attached to the display. This provides physical feedback to mimic the feeling of hand clapping.</a:t>
            </a:r>
          </a:p>
          <a:p>
            <a:pPr algn="just"/>
            <a:endParaRPr lang="en-US" dirty="0">
              <a:solidFill>
                <a:schemeClr val="bg2"/>
              </a:solidFill>
            </a:endParaRPr>
          </a:p>
        </p:txBody>
      </p:sp>
    </p:spTree>
    <p:extLst>
      <p:ext uri="{BB962C8B-B14F-4D97-AF65-F5344CB8AC3E}">
        <p14:creationId xmlns:p14="http://schemas.microsoft.com/office/powerpoint/2010/main" val="42013279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60B7752B-728D-4CA3-8923-C4F7F77029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CB102D8-1D22-4940-AF19-07CF3A0DC5F4}"/>
              </a:ext>
            </a:extLst>
          </p:cNvPr>
          <p:cNvSpPr>
            <a:spLocks noGrp="1"/>
          </p:cNvSpPr>
          <p:nvPr>
            <p:ph type="title"/>
          </p:nvPr>
        </p:nvSpPr>
        <p:spPr>
          <a:xfrm>
            <a:off x="550863" y="549275"/>
            <a:ext cx="3565525" cy="5543549"/>
          </a:xfrm>
        </p:spPr>
        <p:txBody>
          <a:bodyPr wrap="square" anchor="ctr">
            <a:normAutofit/>
          </a:bodyPr>
          <a:lstStyle/>
          <a:p>
            <a:r>
              <a:rPr lang="en-US" dirty="0"/>
              <a:t>Results</a:t>
            </a:r>
          </a:p>
        </p:txBody>
      </p:sp>
      <p:sp>
        <p:nvSpPr>
          <p:cNvPr id="24" name="Rectangle 23">
            <a:extLst>
              <a:ext uri="{FF2B5EF4-FFF2-40B4-BE49-F238E27FC236}">
                <a16:creationId xmlns:a16="http://schemas.microsoft.com/office/drawing/2014/main" id="{429899A3-416E-4DB5-846D-0235260520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50899" y="0"/>
            <a:ext cx="7641102" cy="6858000"/>
          </a:xfrm>
          <a:prstGeom prst="rect">
            <a:avLst/>
          </a:prstGeom>
          <a:solidFill>
            <a:schemeClr val="bg2">
              <a:lumMod val="10000"/>
              <a:lumOff val="9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Date Placeholder 13">
            <a:extLst>
              <a:ext uri="{FF2B5EF4-FFF2-40B4-BE49-F238E27FC236}">
                <a16:creationId xmlns:a16="http://schemas.microsoft.com/office/drawing/2014/main" id="{DC738669-5750-45EA-9715-A0041D4C569B}"/>
              </a:ext>
            </a:extLst>
          </p:cNvPr>
          <p:cNvSpPr>
            <a:spLocks noGrp="1"/>
          </p:cNvSpPr>
          <p:nvPr>
            <p:ph type="dt" sz="half" idx="10"/>
          </p:nvPr>
        </p:nvSpPr>
        <p:spPr>
          <a:xfrm>
            <a:off x="550863" y="6507212"/>
            <a:ext cx="2628900" cy="153888"/>
          </a:xfrm>
        </p:spPr>
        <p:txBody>
          <a:bodyPr>
            <a:normAutofit/>
          </a:bodyPr>
          <a:lstStyle/>
          <a:p>
            <a:pPr>
              <a:spcAft>
                <a:spcPts val="600"/>
              </a:spcAft>
            </a:pPr>
            <a:r>
              <a:rPr lang="en-US"/>
              <a:t>Tuesday, February 2, 20XX</a:t>
            </a:r>
          </a:p>
        </p:txBody>
      </p:sp>
      <p:sp>
        <p:nvSpPr>
          <p:cNvPr id="15" name="Footer Placeholder 14">
            <a:extLst>
              <a:ext uri="{FF2B5EF4-FFF2-40B4-BE49-F238E27FC236}">
                <a16:creationId xmlns:a16="http://schemas.microsoft.com/office/drawing/2014/main" id="{CD05A243-8080-4F6D-8538-65CDDF891BA6}"/>
              </a:ext>
            </a:extLst>
          </p:cNvPr>
          <p:cNvSpPr>
            <a:spLocks noGrp="1"/>
          </p:cNvSpPr>
          <p:nvPr>
            <p:ph type="ftr" sz="quarter" idx="11"/>
          </p:nvPr>
        </p:nvSpPr>
        <p:spPr>
          <a:xfrm>
            <a:off x="3359150" y="6507212"/>
            <a:ext cx="6379210" cy="153888"/>
          </a:xfrm>
        </p:spPr>
        <p:txBody>
          <a:bodyPr>
            <a:normAutofit/>
          </a:bodyPr>
          <a:lstStyle/>
          <a:p>
            <a:pPr>
              <a:spcAft>
                <a:spcPts val="600"/>
              </a:spcAft>
            </a:pPr>
            <a:r>
              <a:rPr lang="en-US"/>
              <a:t>Sample Footer Text</a:t>
            </a:r>
          </a:p>
        </p:txBody>
      </p:sp>
      <p:sp>
        <p:nvSpPr>
          <p:cNvPr id="16" name="Slide Number Placeholder 15">
            <a:extLst>
              <a:ext uri="{FF2B5EF4-FFF2-40B4-BE49-F238E27FC236}">
                <a16:creationId xmlns:a16="http://schemas.microsoft.com/office/drawing/2014/main" id="{3F8A62C8-5437-4C47-AC0F-0605F84CBA57}"/>
              </a:ext>
            </a:extLst>
          </p:cNvPr>
          <p:cNvSpPr>
            <a:spLocks noGrp="1"/>
          </p:cNvSpPr>
          <p:nvPr>
            <p:ph type="sldNum" sz="quarter" idx="12"/>
          </p:nvPr>
        </p:nvSpPr>
        <p:spPr>
          <a:xfrm>
            <a:off x="9948863" y="6507212"/>
            <a:ext cx="1692274" cy="153888"/>
          </a:xfrm>
        </p:spPr>
        <p:txBody>
          <a:bodyPr>
            <a:normAutofit/>
          </a:bodyPr>
          <a:lstStyle/>
          <a:p>
            <a:pPr>
              <a:spcAft>
                <a:spcPts val="600"/>
              </a:spcAft>
            </a:pPr>
            <a:fld id="{DBA1B0FB-D917-4C8C-928F-313BD683BF39}" type="slidenum">
              <a:rPr lang="en-US" smtClean="0"/>
              <a:pPr>
                <a:spcAft>
                  <a:spcPts val="600"/>
                </a:spcAft>
              </a:pPr>
              <a:t>8</a:t>
            </a:fld>
            <a:endParaRPr lang="en-US"/>
          </a:p>
        </p:txBody>
      </p:sp>
      <p:graphicFrame>
        <p:nvGraphicFramePr>
          <p:cNvPr id="18" name="Content Placeholder 3">
            <a:extLst>
              <a:ext uri="{FF2B5EF4-FFF2-40B4-BE49-F238E27FC236}">
                <a16:creationId xmlns:a16="http://schemas.microsoft.com/office/drawing/2014/main" id="{C9F840FF-5428-B5F0-607C-4AD4C32D1B7F}"/>
              </a:ext>
            </a:extLst>
          </p:cNvPr>
          <p:cNvGraphicFramePr>
            <a:graphicFrameLocks noGrp="1"/>
          </p:cNvGraphicFramePr>
          <p:nvPr>
            <p:ph idx="1"/>
            <p:extLst>
              <p:ext uri="{D42A27DB-BD31-4B8C-83A1-F6EECF244321}">
                <p14:modId xmlns:p14="http://schemas.microsoft.com/office/powerpoint/2010/main" val="661963786"/>
              </p:ext>
            </p:extLst>
          </p:nvPr>
        </p:nvGraphicFramePr>
        <p:xfrm>
          <a:off x="5267325" y="549275"/>
          <a:ext cx="6373814" cy="57594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969477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60B7752B-728D-4CA3-8923-C4F7F77029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CB102D8-1D22-4940-AF19-07CF3A0DC5F4}"/>
              </a:ext>
            </a:extLst>
          </p:cNvPr>
          <p:cNvSpPr>
            <a:spLocks noGrp="1"/>
          </p:cNvSpPr>
          <p:nvPr>
            <p:ph type="title"/>
          </p:nvPr>
        </p:nvSpPr>
        <p:spPr>
          <a:xfrm>
            <a:off x="550863" y="1520825"/>
            <a:ext cx="4535487" cy="3779838"/>
          </a:xfrm>
        </p:spPr>
        <p:txBody>
          <a:bodyPr anchor="ctr">
            <a:normAutofit/>
          </a:bodyPr>
          <a:lstStyle/>
          <a:p>
            <a:r>
              <a:rPr lang="en-US" sz="6400"/>
              <a:t>Conclusion</a:t>
            </a:r>
          </a:p>
        </p:txBody>
      </p:sp>
      <p:grpSp>
        <p:nvGrpSpPr>
          <p:cNvPr id="36" name="Group 35">
            <a:extLst>
              <a:ext uri="{FF2B5EF4-FFF2-40B4-BE49-F238E27FC236}">
                <a16:creationId xmlns:a16="http://schemas.microsoft.com/office/drawing/2014/main" id="{20205E53-D75C-4F15-A4A3-21DA0826FCE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2950" y="623661"/>
            <a:ext cx="667800" cy="631474"/>
            <a:chOff x="8069541" y="1262702"/>
            <a:chExt cx="667800" cy="631474"/>
          </a:xfrm>
        </p:grpSpPr>
        <p:sp>
          <p:nvSpPr>
            <p:cNvPr id="32" name="Freeform: Shape 31">
              <a:extLst>
                <a:ext uri="{FF2B5EF4-FFF2-40B4-BE49-F238E27FC236}">
                  <a16:creationId xmlns:a16="http://schemas.microsoft.com/office/drawing/2014/main" id="{EB48C7E5-9699-4FB1-9EEE-581C686293C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a:off x="8069541" y="1262702"/>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127000" dist="50800" dir="42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3" name="Oval 32">
              <a:extLst>
                <a:ext uri="{FF2B5EF4-FFF2-40B4-BE49-F238E27FC236}">
                  <a16:creationId xmlns:a16="http://schemas.microsoft.com/office/drawing/2014/main" id="{316993F2-7052-4269-8B81-AC271D2D9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8332341" y="1436239"/>
              <a:ext cx="270000" cy="540000"/>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35" name="Oval 34">
            <a:extLst>
              <a:ext uri="{FF2B5EF4-FFF2-40B4-BE49-F238E27FC236}">
                <a16:creationId xmlns:a16="http://schemas.microsoft.com/office/drawing/2014/main" id="{52D58DC7-20C8-4471-BAA7-B296A2AEC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384" y="49771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4" name="Date Placeholder 13">
            <a:extLst>
              <a:ext uri="{FF2B5EF4-FFF2-40B4-BE49-F238E27FC236}">
                <a16:creationId xmlns:a16="http://schemas.microsoft.com/office/drawing/2014/main" id="{DC738669-5750-45EA-9715-A0041D4C569B}"/>
              </a:ext>
            </a:extLst>
          </p:cNvPr>
          <p:cNvSpPr>
            <a:spLocks noGrp="1"/>
          </p:cNvSpPr>
          <p:nvPr>
            <p:ph type="dt" sz="half" idx="10"/>
          </p:nvPr>
        </p:nvSpPr>
        <p:spPr>
          <a:xfrm>
            <a:off x="550863" y="6507212"/>
            <a:ext cx="2628900" cy="153888"/>
          </a:xfrm>
        </p:spPr>
        <p:txBody>
          <a:bodyPr>
            <a:normAutofit/>
          </a:bodyPr>
          <a:lstStyle/>
          <a:p>
            <a:pPr>
              <a:spcAft>
                <a:spcPts val="600"/>
              </a:spcAft>
            </a:pPr>
            <a:r>
              <a:rPr lang="en-US"/>
              <a:t>Tuesday, February 2, 20XX</a:t>
            </a:r>
          </a:p>
        </p:txBody>
      </p:sp>
      <p:sp>
        <p:nvSpPr>
          <p:cNvPr id="37" name="Freeform: Shape 36">
            <a:extLst>
              <a:ext uri="{FF2B5EF4-FFF2-40B4-BE49-F238E27FC236}">
                <a16:creationId xmlns:a16="http://schemas.microsoft.com/office/drawing/2014/main" id="{8E4AABAC-100B-437F-86D3-981412859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3261346" y="5733597"/>
            <a:ext cx="1758388" cy="926985"/>
          </a:xfrm>
          <a:custGeom>
            <a:avLst/>
            <a:gdLst>
              <a:gd name="connsiteX0" fmla="*/ 1486881 w 1758388"/>
              <a:gd name="connsiteY0" fmla="*/ 271508 h 926985"/>
              <a:gd name="connsiteX1" fmla="*/ 1758388 w 1758388"/>
              <a:gd name="connsiteY1" fmla="*/ 926985 h 926985"/>
              <a:gd name="connsiteX2" fmla="*/ 1294895 w 1758388"/>
              <a:gd name="connsiteY2" fmla="*/ 926985 h 926985"/>
              <a:gd name="connsiteX3" fmla="*/ 831404 w 1758388"/>
              <a:gd name="connsiteY3" fmla="*/ 463493 h 926985"/>
              <a:gd name="connsiteX4" fmla="*/ 377328 w 1758388"/>
              <a:gd name="connsiteY4" fmla="*/ 833575 h 926985"/>
              <a:gd name="connsiteX5" fmla="*/ 371585 w 1758388"/>
              <a:gd name="connsiteY5" fmla="*/ 890552 h 926985"/>
              <a:gd name="connsiteX6" fmla="*/ 0 w 1758388"/>
              <a:gd name="connsiteY6" fmla="*/ 518968 h 926985"/>
              <a:gd name="connsiteX7" fmla="*/ 16301 w 1758388"/>
              <a:gd name="connsiteY7" fmla="*/ 485129 h 926985"/>
              <a:gd name="connsiteX8" fmla="*/ 831403 w 1758388"/>
              <a:gd name="connsiteY8" fmla="*/ 0 h 926985"/>
              <a:gd name="connsiteX9" fmla="*/ 1486881 w 1758388"/>
              <a:gd name="connsiteY9" fmla="*/ 271508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58388" h="926985">
                <a:moveTo>
                  <a:pt x="1486881" y="271508"/>
                </a:moveTo>
                <a:cubicBezTo>
                  <a:pt x="1654632" y="439259"/>
                  <a:pt x="1758388" y="671005"/>
                  <a:pt x="1758388" y="926985"/>
                </a:cubicBezTo>
                <a:lnTo>
                  <a:pt x="1294895" y="926985"/>
                </a:lnTo>
                <a:cubicBezTo>
                  <a:pt x="1294895" y="671005"/>
                  <a:pt x="1087383" y="463493"/>
                  <a:pt x="831404" y="463493"/>
                </a:cubicBezTo>
                <a:cubicBezTo>
                  <a:pt x="607421" y="463493"/>
                  <a:pt x="420547" y="622370"/>
                  <a:pt x="377328" y="833575"/>
                </a:cubicBezTo>
                <a:lnTo>
                  <a:pt x="371585" y="890552"/>
                </a:lnTo>
                <a:lnTo>
                  <a:pt x="0" y="518968"/>
                </a:lnTo>
                <a:lnTo>
                  <a:pt x="16301" y="485129"/>
                </a:lnTo>
                <a:cubicBezTo>
                  <a:pt x="173276" y="196165"/>
                  <a:pt x="479432" y="0"/>
                  <a:pt x="831403" y="0"/>
                </a:cubicBezTo>
                <a:cubicBezTo>
                  <a:pt x="1087383" y="0"/>
                  <a:pt x="1319129" y="103757"/>
                  <a:pt x="1486881" y="271508"/>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39" name="Freeform: Shape 38">
            <a:extLst>
              <a:ext uri="{FF2B5EF4-FFF2-40B4-BE49-F238E27FC236}">
                <a16:creationId xmlns:a16="http://schemas.microsoft.com/office/drawing/2014/main" id="{1DFD33E0-4D46-4176-BAE2-6AED15231C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3353363" y="5725768"/>
            <a:ext cx="1728640" cy="1042921"/>
          </a:xfrm>
          <a:custGeom>
            <a:avLst/>
            <a:gdLst>
              <a:gd name="connsiteX0" fmla="*/ 1391304 w 1728640"/>
              <a:gd name="connsiteY0" fmla="*/ 238153 h 1042921"/>
              <a:gd name="connsiteX1" fmla="*/ 1728640 w 1728640"/>
              <a:gd name="connsiteY1" fmla="*/ 1042921 h 1042921"/>
              <a:gd name="connsiteX2" fmla="*/ 1265147 w 1728640"/>
              <a:gd name="connsiteY2" fmla="*/ 1042921 h 1042921"/>
              <a:gd name="connsiteX3" fmla="*/ 801655 w 1728640"/>
              <a:gd name="connsiteY3" fmla="*/ 521461 h 1042921"/>
              <a:gd name="connsiteX4" fmla="*/ 374587 w 1728640"/>
              <a:gd name="connsiteY4" fmla="*/ 839945 h 1042921"/>
              <a:gd name="connsiteX5" fmla="*/ 362576 w 1728640"/>
              <a:gd name="connsiteY5" fmla="*/ 883477 h 1042921"/>
              <a:gd name="connsiteX6" fmla="*/ 0 w 1728640"/>
              <a:gd name="connsiteY6" fmla="*/ 520901 h 1042921"/>
              <a:gd name="connsiteX7" fmla="*/ 32986 w 1728640"/>
              <a:gd name="connsiteY7" fmla="*/ 459814 h 1042921"/>
              <a:gd name="connsiteX8" fmla="*/ 801656 w 1728640"/>
              <a:gd name="connsiteY8" fmla="*/ 0 h 1042921"/>
              <a:gd name="connsiteX9" fmla="*/ 1391304 w 1728640"/>
              <a:gd name="connsiteY9" fmla="*/ 238153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28640" h="1042921">
                <a:moveTo>
                  <a:pt x="1391304" y="238153"/>
                </a:moveTo>
                <a:cubicBezTo>
                  <a:pt x="1597323" y="429440"/>
                  <a:pt x="1728640" y="718927"/>
                  <a:pt x="1728640" y="1042921"/>
                </a:cubicBezTo>
                <a:lnTo>
                  <a:pt x="1265147" y="1042921"/>
                </a:lnTo>
                <a:cubicBezTo>
                  <a:pt x="1265147" y="754926"/>
                  <a:pt x="1057635" y="521461"/>
                  <a:pt x="801655" y="521461"/>
                </a:cubicBezTo>
                <a:cubicBezTo>
                  <a:pt x="609671" y="521461"/>
                  <a:pt x="444949" y="652785"/>
                  <a:pt x="374587" y="839945"/>
                </a:cubicBezTo>
                <a:lnTo>
                  <a:pt x="362576" y="883477"/>
                </a:lnTo>
                <a:lnTo>
                  <a:pt x="0" y="520901"/>
                </a:lnTo>
                <a:lnTo>
                  <a:pt x="32986" y="459814"/>
                </a:lnTo>
                <a:cubicBezTo>
                  <a:pt x="199571" y="182395"/>
                  <a:pt x="481681" y="0"/>
                  <a:pt x="801656" y="0"/>
                </a:cubicBezTo>
                <a:cubicBezTo>
                  <a:pt x="1025638" y="0"/>
                  <a:pt x="1231066" y="89374"/>
                  <a:pt x="1391304" y="238153"/>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41" name="Oval 40">
            <a:extLst>
              <a:ext uri="{FF2B5EF4-FFF2-40B4-BE49-F238E27FC236}">
                <a16:creationId xmlns:a16="http://schemas.microsoft.com/office/drawing/2014/main" id="{022B5D87-7689-4E7F-B03A-7F803B5DF7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872920" y="5836283"/>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Footer Placeholder 14">
            <a:extLst>
              <a:ext uri="{FF2B5EF4-FFF2-40B4-BE49-F238E27FC236}">
                <a16:creationId xmlns:a16="http://schemas.microsoft.com/office/drawing/2014/main" id="{CD05A243-8080-4F6D-8538-65CDDF891BA6}"/>
              </a:ext>
            </a:extLst>
          </p:cNvPr>
          <p:cNvSpPr>
            <a:spLocks noGrp="1"/>
          </p:cNvSpPr>
          <p:nvPr>
            <p:ph type="ftr" sz="quarter" idx="11"/>
          </p:nvPr>
        </p:nvSpPr>
        <p:spPr>
          <a:xfrm>
            <a:off x="3359150" y="6507212"/>
            <a:ext cx="6379210" cy="153888"/>
          </a:xfrm>
        </p:spPr>
        <p:txBody>
          <a:bodyPr>
            <a:normAutofit/>
          </a:bodyPr>
          <a:lstStyle/>
          <a:p>
            <a:pPr>
              <a:spcAft>
                <a:spcPts val="600"/>
              </a:spcAft>
            </a:pPr>
            <a:r>
              <a:rPr lang="en-US"/>
              <a:t>Sample Footer Text</a:t>
            </a:r>
          </a:p>
        </p:txBody>
      </p:sp>
      <p:sp>
        <p:nvSpPr>
          <p:cNvPr id="16" name="Slide Number Placeholder 15">
            <a:extLst>
              <a:ext uri="{FF2B5EF4-FFF2-40B4-BE49-F238E27FC236}">
                <a16:creationId xmlns:a16="http://schemas.microsoft.com/office/drawing/2014/main" id="{3F8A62C8-5437-4C47-AC0F-0605F84CBA57}"/>
              </a:ext>
            </a:extLst>
          </p:cNvPr>
          <p:cNvSpPr>
            <a:spLocks noGrp="1"/>
          </p:cNvSpPr>
          <p:nvPr>
            <p:ph type="sldNum" sz="quarter" idx="12"/>
          </p:nvPr>
        </p:nvSpPr>
        <p:spPr>
          <a:xfrm>
            <a:off x="9948863" y="6507212"/>
            <a:ext cx="1692274" cy="153888"/>
          </a:xfrm>
        </p:spPr>
        <p:txBody>
          <a:bodyPr>
            <a:normAutofit/>
          </a:bodyPr>
          <a:lstStyle/>
          <a:p>
            <a:pPr>
              <a:spcAft>
                <a:spcPts val="600"/>
              </a:spcAft>
            </a:pPr>
            <a:fld id="{DBA1B0FB-D917-4C8C-928F-313BD683BF39}" type="slidenum">
              <a:rPr lang="en-US" smtClean="0"/>
              <a:pPr>
                <a:spcAft>
                  <a:spcPts val="600"/>
                </a:spcAft>
              </a:pPr>
              <a:t>9</a:t>
            </a:fld>
            <a:endParaRPr lang="en-US"/>
          </a:p>
        </p:txBody>
      </p:sp>
      <p:graphicFrame>
        <p:nvGraphicFramePr>
          <p:cNvPr id="18" name="Content Placeholder 3">
            <a:extLst>
              <a:ext uri="{FF2B5EF4-FFF2-40B4-BE49-F238E27FC236}">
                <a16:creationId xmlns:a16="http://schemas.microsoft.com/office/drawing/2014/main" id="{6D01029D-8B79-DEA3-1BF7-5125AAB1A47A}"/>
              </a:ext>
            </a:extLst>
          </p:cNvPr>
          <p:cNvGraphicFramePr>
            <a:graphicFrameLocks noGrp="1"/>
          </p:cNvGraphicFramePr>
          <p:nvPr>
            <p:ph idx="1"/>
            <p:extLst>
              <p:ext uri="{D42A27DB-BD31-4B8C-83A1-F6EECF244321}">
                <p14:modId xmlns:p14="http://schemas.microsoft.com/office/powerpoint/2010/main" val="41914551"/>
              </p:ext>
            </p:extLst>
          </p:nvPr>
        </p:nvGraphicFramePr>
        <p:xfrm>
          <a:off x="5267325" y="549275"/>
          <a:ext cx="6373814" cy="57594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95335043"/>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E4876F9-7AE1-498D-B8FE-1E3AD703D2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0811A92-D464-4AC4-A396-BA73B10CEEA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904751AB-E840-446F-8D49-E697067EC887}">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{C71F9E3A-3D85-435E-B45E-5F570241F915}tf33713516_win32</Template>
  <TotalTime>2754</TotalTime>
  <Words>851</Words>
  <Application>Microsoft Office PowerPoint</Application>
  <PresentationFormat>Widescreen</PresentationFormat>
  <Paragraphs>79</Paragraphs>
  <Slides>11</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Gill Sans MT</vt:lpstr>
      <vt:lpstr>Lato Extended</vt:lpstr>
      <vt:lpstr>Times New Roman</vt:lpstr>
      <vt:lpstr>Walbaum Display</vt:lpstr>
      <vt:lpstr>3DFloatVTI</vt:lpstr>
      <vt:lpstr>PowerPoint Presentation</vt:lpstr>
      <vt:lpstr>PowerPoint Presentation</vt:lpstr>
      <vt:lpstr>Introduction</vt:lpstr>
      <vt:lpstr>Motivation</vt:lpstr>
      <vt:lpstr> Background         And  Related Work</vt:lpstr>
      <vt:lpstr>  METHODS</vt:lpstr>
      <vt:lpstr>  METHODS</vt:lpstr>
      <vt:lpstr>Results</vt:lpstr>
      <vt:lpstr>Conclusion</vt:lpstr>
      <vt:lpstr>Thank You</vt:lpstr>
      <vt:lpstr>Any 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Naralachetty, Navitha</dc:creator>
  <cp:lastModifiedBy>Naralachetty, Navitha</cp:lastModifiedBy>
  <cp:revision>20</cp:revision>
  <dcterms:created xsi:type="dcterms:W3CDTF">2023-12-03T00:27:52Z</dcterms:created>
  <dcterms:modified xsi:type="dcterms:W3CDTF">2023-12-04T22:22:24Z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