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72" r:id="rId17"/>
    <p:sldId id="260" r:id="rId18"/>
    <p:sldId id="261" r:id="rId19"/>
    <p:sldId id="262"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4.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3"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4"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740311"/>
            <a:ext cx="7704000" cy="4351522"/>
          </a:xfrm>
        </p:spPr>
        <p:txBody>
          <a:bodyPr/>
          <a:lstStyle/>
          <a:p>
            <a:pPr marL="139700" indent="0">
              <a:buNone/>
            </a:pPr>
            <a:r>
              <a:rPr lang="en-US" sz="1800" dirty="0"/>
              <a:t>Task: Participants had to find and confirm the sighting of 60 red balloons placed at varying heights and distances.</a:t>
            </a:r>
            <a:endParaRPr sz="1800" dirty="0"/>
          </a:p>
        </p:txBody>
      </p:sp>
    </p:spTree>
    <p:extLst>
      <p:ext uri="{BB962C8B-B14F-4D97-AF65-F5344CB8AC3E}">
        <p14:creationId xmlns:p14="http://schemas.microsoft.com/office/powerpoint/2010/main" val="28328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86</TotalTime>
  <Words>696</Words>
  <Application>Microsoft Office PowerPoint</Application>
  <PresentationFormat>On-screen Show (4:3)</PresentationFormat>
  <Paragraphs>40</Paragraphs>
  <Slides>15</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15</vt:i4>
      </vt:variant>
    </vt:vector>
  </HeadingPairs>
  <TitlesOfParts>
    <vt:vector size="31"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14</cp:revision>
  <dcterms:created xsi:type="dcterms:W3CDTF">2013-01-27T09:14:16Z</dcterms:created>
  <dcterms:modified xsi:type="dcterms:W3CDTF">2023-12-08T04:54:50Z</dcterms:modified>
  <cp:category/>
</cp:coreProperties>
</file>