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 id="2147483762" r:id="rId2"/>
    <p:sldMasterId id="2147483764" r:id="rId3"/>
    <p:sldMasterId id="2147483790" r:id="rId4"/>
    <p:sldMasterId id="2147483793" r:id="rId5"/>
  </p:sldMasterIdLst>
  <p:sldIdLst>
    <p:sldId id="263" r:id="rId6"/>
    <p:sldId id="264" r:id="rId7"/>
    <p:sldId id="256" r:id="rId8"/>
    <p:sldId id="266" r:id="rId9"/>
    <p:sldId id="269" r:id="rId10"/>
    <p:sldId id="268" r:id="rId11"/>
    <p:sldId id="258" r:id="rId12"/>
    <p:sldId id="259" r:id="rId13"/>
    <p:sldId id="270" r:id="rId14"/>
    <p:sldId id="271" r:id="rId15"/>
    <p:sldId id="272" r:id="rId16"/>
    <p:sldId id="273" r:id="rId17"/>
    <p:sldId id="274" r:id="rId18"/>
    <p:sldId id="275" r:id="rId19"/>
    <p:sldId id="260" r:id="rId20"/>
    <p:sldId id="276" r:id="rId21"/>
    <p:sldId id="277" r:id="rId22"/>
    <p:sldId id="261" r:id="rId23"/>
    <p:sldId id="262" r:id="rId24"/>
    <p:sldId id="278"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9.xml"/><Relationship Id="rId4" Type="http://schemas.openxmlformats.org/officeDocument/2006/relationships/slide" Target="../slides/slide1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1062425" y="719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 name="Google Shape;10;p2"/>
          <p:cNvSpPr/>
          <p:nvPr/>
        </p:nvSpPr>
        <p:spPr>
          <a:xfrm>
            <a:off x="4427425" y="24201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 name="Google Shape;11;p2"/>
          <p:cNvSpPr/>
          <p:nvPr/>
        </p:nvSpPr>
        <p:spPr>
          <a:xfrm>
            <a:off x="919975" y="5378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 name="Google Shape;12;p2"/>
          <p:cNvSpPr/>
          <p:nvPr/>
        </p:nvSpPr>
        <p:spPr>
          <a:xfrm>
            <a:off x="4888150" y="6021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 name="Google Shape;13;p2"/>
          <p:cNvSpPr/>
          <p:nvPr/>
        </p:nvSpPr>
        <p:spPr>
          <a:xfrm>
            <a:off x="8203775" y="6615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 name="Google Shape;14;p2"/>
          <p:cNvSpPr/>
          <p:nvPr/>
        </p:nvSpPr>
        <p:spPr>
          <a:xfrm>
            <a:off x="8808925" y="5617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 name="Google Shape;15;p2"/>
          <p:cNvSpPr/>
          <p:nvPr/>
        </p:nvSpPr>
        <p:spPr>
          <a:xfrm>
            <a:off x="2567225" y="48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 name="Google Shape;16;p2"/>
          <p:cNvSpPr/>
          <p:nvPr/>
        </p:nvSpPr>
        <p:spPr>
          <a:xfrm>
            <a:off x="3491976" y="10608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 name="Google Shape;17;p2"/>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 name="Google Shape;18;p2"/>
          <p:cNvSpPr txBox="1">
            <a:spLocks noGrp="1"/>
          </p:cNvSpPr>
          <p:nvPr>
            <p:ph type="ctrTitle"/>
          </p:nvPr>
        </p:nvSpPr>
        <p:spPr>
          <a:xfrm>
            <a:off x="1143000" y="1445164"/>
            <a:ext cx="3269400" cy="27744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9" name="Google Shape;19;p2"/>
          <p:cNvSpPr txBox="1">
            <a:spLocks noGrp="1"/>
          </p:cNvSpPr>
          <p:nvPr>
            <p:ph type="subTitle" idx="1"/>
          </p:nvPr>
        </p:nvSpPr>
        <p:spPr>
          <a:xfrm>
            <a:off x="1143000" y="4219684"/>
            <a:ext cx="3269400" cy="5864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20" name="Google Shape;20;p2"/>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75917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27"/>
        <p:cNvGrpSpPr/>
        <p:nvPr/>
      </p:nvGrpSpPr>
      <p:grpSpPr>
        <a:xfrm>
          <a:off x="0" y="0"/>
          <a:ext cx="0" cy="0"/>
          <a:chOff x="0" y="0"/>
          <a:chExt cx="0" cy="0"/>
        </a:xfrm>
      </p:grpSpPr>
      <p:sp>
        <p:nvSpPr>
          <p:cNvPr id="128" name="Google Shape;128;p11"/>
          <p:cNvSpPr/>
          <p:nvPr/>
        </p:nvSpPr>
        <p:spPr>
          <a:xfrm>
            <a:off x="5641589" y="7199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9" name="Google Shape;129;p11"/>
          <p:cNvSpPr/>
          <p:nvPr/>
        </p:nvSpPr>
        <p:spPr>
          <a:xfrm>
            <a:off x="8626039" y="54546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0" name="Google Shape;130;p11"/>
          <p:cNvSpPr/>
          <p:nvPr/>
        </p:nvSpPr>
        <p:spPr>
          <a:xfrm>
            <a:off x="20877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1" name="Google Shape;131;p11"/>
          <p:cNvSpPr/>
          <p:nvPr/>
        </p:nvSpPr>
        <p:spPr>
          <a:xfrm>
            <a:off x="27716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2" name="Google Shape;132;p11"/>
          <p:cNvSpPr/>
          <p:nvPr/>
        </p:nvSpPr>
        <p:spPr>
          <a:xfrm>
            <a:off x="1202951" y="203913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3" name="Google Shape;133;p11"/>
          <p:cNvSpPr/>
          <p:nvPr/>
        </p:nvSpPr>
        <p:spPr>
          <a:xfrm>
            <a:off x="964014" y="5590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4" name="Google Shape;134;p11"/>
          <p:cNvSpPr/>
          <p:nvPr/>
        </p:nvSpPr>
        <p:spPr>
          <a:xfrm>
            <a:off x="5340214" y="59294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5" name="Google Shape;135;p11"/>
          <p:cNvSpPr/>
          <p:nvPr/>
        </p:nvSpPr>
        <p:spPr>
          <a:xfrm>
            <a:off x="920014" y="3987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6" name="Google Shape;136;p11"/>
          <p:cNvSpPr/>
          <p:nvPr/>
        </p:nvSpPr>
        <p:spPr>
          <a:xfrm>
            <a:off x="1345889" y="5571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 name="Google Shape;137;p11"/>
          <p:cNvSpPr/>
          <p:nvPr/>
        </p:nvSpPr>
        <p:spPr>
          <a:xfrm>
            <a:off x="73237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8" name="Google Shape;138;p11"/>
          <p:cNvSpPr/>
          <p:nvPr/>
        </p:nvSpPr>
        <p:spPr>
          <a:xfrm>
            <a:off x="8867164" y="13083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9" name="Google Shape;139;p11"/>
          <p:cNvSpPr/>
          <p:nvPr/>
        </p:nvSpPr>
        <p:spPr>
          <a:xfrm>
            <a:off x="8251639" y="29621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0" name="Google Shape;140;p11"/>
          <p:cNvSpPr/>
          <p:nvPr/>
        </p:nvSpPr>
        <p:spPr>
          <a:xfrm>
            <a:off x="3736689" y="3715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1" name="Google Shape;141;p11"/>
          <p:cNvSpPr txBox="1">
            <a:spLocks noGrp="1"/>
          </p:cNvSpPr>
          <p:nvPr>
            <p:ph type="title" hasCustomPrompt="1"/>
          </p:nvPr>
        </p:nvSpPr>
        <p:spPr>
          <a:xfrm>
            <a:off x="2493000" y="2361000"/>
            <a:ext cx="4878000" cy="1319200"/>
          </a:xfrm>
          <a:prstGeom prst="rect">
            <a:avLst/>
          </a:prstGeom>
        </p:spPr>
        <p:txBody>
          <a:bodyPr spcFirstLastPara="1" wrap="square" lIns="0" tIns="0" rIns="0" bIns="0" anchor="ctr" anchorCtr="0">
            <a:noAutofit/>
          </a:bodyPr>
          <a:lstStyle>
            <a:lvl1pPr lvl="0" algn="ctr">
              <a:spcBef>
                <a:spcPts val="0"/>
              </a:spcBef>
              <a:spcAft>
                <a:spcPts val="0"/>
              </a:spcAft>
              <a:buSzPts val="7200"/>
              <a:buNone/>
              <a:defRPr sz="80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142" name="Google Shape;142;p11"/>
          <p:cNvSpPr txBox="1">
            <a:spLocks noGrp="1"/>
          </p:cNvSpPr>
          <p:nvPr>
            <p:ph type="subTitle" idx="1"/>
          </p:nvPr>
        </p:nvSpPr>
        <p:spPr>
          <a:xfrm>
            <a:off x="2493000" y="3680200"/>
            <a:ext cx="4878000" cy="81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43" name="Google Shape;143;p11"/>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4" name="Google Shape;144;p11"/>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50726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5"/>
        <p:cNvGrpSpPr/>
        <p:nvPr/>
      </p:nvGrpSpPr>
      <p:grpSpPr>
        <a:xfrm>
          <a:off x="0" y="0"/>
          <a:ext cx="0" cy="0"/>
          <a:chOff x="0" y="0"/>
          <a:chExt cx="0" cy="0"/>
        </a:xfrm>
      </p:grpSpPr>
    </p:spTree>
    <p:extLst>
      <p:ext uri="{BB962C8B-B14F-4D97-AF65-F5344CB8AC3E}">
        <p14:creationId xmlns:p14="http://schemas.microsoft.com/office/powerpoint/2010/main" val="359536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46"/>
        <p:cNvGrpSpPr/>
        <p:nvPr/>
      </p:nvGrpSpPr>
      <p:grpSpPr>
        <a:xfrm>
          <a:off x="0" y="0"/>
          <a:ext cx="0" cy="0"/>
          <a:chOff x="0" y="0"/>
          <a:chExt cx="0" cy="0"/>
        </a:xfrm>
      </p:grpSpPr>
      <p:sp>
        <p:nvSpPr>
          <p:cNvPr id="147" name="Google Shape;147;p13"/>
          <p:cNvSpPr/>
          <p:nvPr/>
        </p:nvSpPr>
        <p:spPr>
          <a:xfrm>
            <a:off x="6374550" y="520834"/>
            <a:ext cx="253850" cy="338433"/>
          </a:xfrm>
          <a:custGeom>
            <a:avLst/>
            <a:gdLst/>
            <a:ahLst/>
            <a:cxnLst/>
            <a:rect l="l" t="t" r="r" b="b"/>
            <a:pathLst>
              <a:path w="10154" h="10153" extrusionOk="0">
                <a:moveTo>
                  <a:pt x="5077" y="0"/>
                </a:moveTo>
                <a:cubicBezTo>
                  <a:pt x="2266" y="0"/>
                  <a:pt x="1" y="2281"/>
                  <a:pt x="1" y="5077"/>
                </a:cubicBezTo>
                <a:cubicBezTo>
                  <a:pt x="1" y="7888"/>
                  <a:pt x="2266" y="10153"/>
                  <a:pt x="5077" y="10153"/>
                </a:cubicBezTo>
                <a:cubicBezTo>
                  <a:pt x="7873" y="10153"/>
                  <a:pt x="10153" y="7888"/>
                  <a:pt x="10153" y="5077"/>
                </a:cubicBezTo>
                <a:cubicBezTo>
                  <a:pt x="10153" y="2281"/>
                  <a:pt x="7873" y="0"/>
                  <a:pt x="5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8" name="Google Shape;148;p13"/>
          <p:cNvSpPr/>
          <p:nvPr/>
        </p:nvSpPr>
        <p:spPr>
          <a:xfrm>
            <a:off x="6702175" y="158467"/>
            <a:ext cx="156225" cy="208267"/>
          </a:xfrm>
          <a:custGeom>
            <a:avLst/>
            <a:gdLst/>
            <a:ahLst/>
            <a:cxnLst/>
            <a:rect l="l" t="t" r="r" b="b"/>
            <a:pathLst>
              <a:path w="6249" h="6248" extrusionOk="0">
                <a:moveTo>
                  <a:pt x="3124" y="0"/>
                </a:moveTo>
                <a:cubicBezTo>
                  <a:pt x="1406" y="0"/>
                  <a:pt x="0" y="1406"/>
                  <a:pt x="0" y="3124"/>
                </a:cubicBezTo>
                <a:cubicBezTo>
                  <a:pt x="0" y="4858"/>
                  <a:pt x="1406" y="6248"/>
                  <a:pt x="3124" y="6248"/>
                </a:cubicBezTo>
                <a:cubicBezTo>
                  <a:pt x="4858" y="6248"/>
                  <a:pt x="6248" y="4858"/>
                  <a:pt x="6248" y="3124"/>
                </a:cubicBezTo>
                <a:cubicBezTo>
                  <a:pt x="6248" y="1406"/>
                  <a:pt x="4858" y="0"/>
                  <a:pt x="31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9" name="Google Shape;149;p13"/>
          <p:cNvSpPr/>
          <p:nvPr/>
        </p:nvSpPr>
        <p:spPr>
          <a:xfrm>
            <a:off x="1214000" y="405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0" name="Google Shape;150;p13"/>
          <p:cNvSpPr/>
          <p:nvPr/>
        </p:nvSpPr>
        <p:spPr>
          <a:xfrm>
            <a:off x="878690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1" name="Google Shape;151;p13"/>
          <p:cNvSpPr/>
          <p:nvPr/>
        </p:nvSpPr>
        <p:spPr>
          <a:xfrm>
            <a:off x="4844300" y="42005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2" name="Google Shape;152;p13"/>
          <p:cNvSpPr/>
          <p:nvPr/>
        </p:nvSpPr>
        <p:spPr>
          <a:xfrm>
            <a:off x="95295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3" name="Google Shape;153;p13"/>
          <p:cNvSpPr/>
          <p:nvPr/>
        </p:nvSpPr>
        <p:spPr>
          <a:xfrm>
            <a:off x="5196775" y="15030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4" name="Google Shape;154;p13"/>
          <p:cNvSpPr/>
          <p:nvPr/>
        </p:nvSpPr>
        <p:spPr>
          <a:xfrm>
            <a:off x="8951825" y="4727583"/>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5" name="Google Shape;155;p13"/>
          <p:cNvSpPr/>
          <p:nvPr/>
        </p:nvSpPr>
        <p:spPr>
          <a:xfrm>
            <a:off x="3026800" y="6290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 name="Google Shape;156;p13"/>
          <p:cNvSpPr/>
          <p:nvPr/>
        </p:nvSpPr>
        <p:spPr>
          <a:xfrm>
            <a:off x="7259625" y="3683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 name="Google Shape;157;p13"/>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8" name="Google Shape;158;p13"/>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9" name="Google Shape;159;p13">
            <a:hlinkClick r:id="rId2" action="ppaction://hlinksldjump"/>
          </p:cNvPr>
          <p:cNvSpPr txBox="1">
            <a:spLocks noGrp="1"/>
          </p:cNvSpPr>
          <p:nvPr>
            <p:ph type="subTitle" idx="1"/>
          </p:nvPr>
        </p:nvSpPr>
        <p:spPr>
          <a:xfrm>
            <a:off x="1297218"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0" name="Google Shape;160;p13"/>
          <p:cNvSpPr txBox="1">
            <a:spLocks noGrp="1"/>
          </p:cNvSpPr>
          <p:nvPr>
            <p:ph type="subTitle" idx="2"/>
          </p:nvPr>
        </p:nvSpPr>
        <p:spPr>
          <a:xfrm>
            <a:off x="1297218"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1" name="Google Shape;161;p13">
            <a:hlinkClick r:id="" action="ppaction://noaction"/>
          </p:cNvPr>
          <p:cNvSpPr txBox="1">
            <a:spLocks noGrp="1"/>
          </p:cNvSpPr>
          <p:nvPr>
            <p:ph type="subTitle" idx="3"/>
          </p:nvPr>
        </p:nvSpPr>
        <p:spPr>
          <a:xfrm>
            <a:off x="6430869"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2" name="Google Shape;162;p13"/>
          <p:cNvSpPr txBox="1">
            <a:spLocks noGrp="1"/>
          </p:cNvSpPr>
          <p:nvPr>
            <p:ph type="subTitle" idx="4"/>
          </p:nvPr>
        </p:nvSpPr>
        <p:spPr>
          <a:xfrm>
            <a:off x="6430869"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3" name="Google Shape;163;p13">
            <a:hlinkClick r:id="rId3" action="ppaction://hlinksldjump"/>
          </p:cNvPr>
          <p:cNvSpPr txBox="1">
            <a:spLocks noGrp="1"/>
          </p:cNvSpPr>
          <p:nvPr>
            <p:ph type="subTitle" idx="5"/>
          </p:nvPr>
        </p:nvSpPr>
        <p:spPr>
          <a:xfrm>
            <a:off x="3864044" y="4488529"/>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4" name="Google Shape;164;p13"/>
          <p:cNvSpPr txBox="1">
            <a:spLocks noGrp="1"/>
          </p:cNvSpPr>
          <p:nvPr>
            <p:ph type="subTitle" idx="6"/>
          </p:nvPr>
        </p:nvSpPr>
        <p:spPr>
          <a:xfrm>
            <a:off x="3864044" y="4868331"/>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5" name="Google Shape;165;p13">
            <a:hlinkClick r:id="rId4" action="ppaction://hlinksldjump"/>
          </p:cNvPr>
          <p:cNvSpPr txBox="1">
            <a:spLocks noGrp="1"/>
          </p:cNvSpPr>
          <p:nvPr>
            <p:ph type="subTitle" idx="7"/>
          </p:nvPr>
        </p:nvSpPr>
        <p:spPr>
          <a:xfrm>
            <a:off x="1297218"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6" name="Google Shape;166;p13"/>
          <p:cNvSpPr txBox="1">
            <a:spLocks noGrp="1"/>
          </p:cNvSpPr>
          <p:nvPr>
            <p:ph type="subTitle" idx="8"/>
          </p:nvPr>
        </p:nvSpPr>
        <p:spPr>
          <a:xfrm>
            <a:off x="1297218"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7" name="Google Shape;167;p13">
            <a:hlinkClick r:id="rId5" action="ppaction://hlinksldjump"/>
          </p:cNvPr>
          <p:cNvSpPr txBox="1">
            <a:spLocks noGrp="1"/>
          </p:cNvSpPr>
          <p:nvPr>
            <p:ph type="subTitle" idx="9"/>
          </p:nvPr>
        </p:nvSpPr>
        <p:spPr>
          <a:xfrm>
            <a:off x="6430869"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68" name="Google Shape;168;p13"/>
          <p:cNvSpPr txBox="1">
            <a:spLocks noGrp="1"/>
          </p:cNvSpPr>
          <p:nvPr>
            <p:ph type="subTitle" idx="13"/>
          </p:nvPr>
        </p:nvSpPr>
        <p:spPr>
          <a:xfrm>
            <a:off x="6430869"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69" name="Google Shape;169;p13">
            <a:hlinkClick r:id="rId6" action="ppaction://hlinksldjump"/>
          </p:cNvPr>
          <p:cNvSpPr txBox="1">
            <a:spLocks noGrp="1"/>
          </p:cNvSpPr>
          <p:nvPr>
            <p:ph type="subTitle" idx="14"/>
          </p:nvPr>
        </p:nvSpPr>
        <p:spPr>
          <a:xfrm>
            <a:off x="3864044" y="2228591"/>
            <a:ext cx="2136000" cy="54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70" name="Google Shape;170;p13"/>
          <p:cNvSpPr txBox="1">
            <a:spLocks noGrp="1"/>
          </p:cNvSpPr>
          <p:nvPr>
            <p:ph type="subTitle" idx="15"/>
          </p:nvPr>
        </p:nvSpPr>
        <p:spPr>
          <a:xfrm>
            <a:off x="3864044" y="2608305"/>
            <a:ext cx="2136000" cy="96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71" name="Google Shape;171;p13"/>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456747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2"/>
        <p:cNvGrpSpPr/>
        <p:nvPr/>
      </p:nvGrpSpPr>
      <p:grpSpPr>
        <a:xfrm>
          <a:off x="0" y="0"/>
          <a:ext cx="0" cy="0"/>
          <a:chOff x="0" y="0"/>
          <a:chExt cx="0" cy="0"/>
        </a:xfrm>
      </p:grpSpPr>
      <p:sp>
        <p:nvSpPr>
          <p:cNvPr id="173" name="Google Shape;173;p14"/>
          <p:cNvSpPr/>
          <p:nvPr/>
        </p:nvSpPr>
        <p:spPr>
          <a:xfrm>
            <a:off x="1635100" y="5990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4" name="Google Shape;174;p14"/>
          <p:cNvSpPr/>
          <p:nvPr/>
        </p:nvSpPr>
        <p:spPr>
          <a:xfrm>
            <a:off x="7776300" y="9624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5" name="Google Shape;175;p14"/>
          <p:cNvSpPr/>
          <p:nvPr/>
        </p:nvSpPr>
        <p:spPr>
          <a:xfrm>
            <a:off x="5204625" y="61304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6" name="Google Shape;176;p14"/>
          <p:cNvSpPr/>
          <p:nvPr/>
        </p:nvSpPr>
        <p:spPr>
          <a:xfrm>
            <a:off x="27055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7" name="Google Shape;177;p14"/>
          <p:cNvSpPr/>
          <p:nvPr/>
        </p:nvSpPr>
        <p:spPr>
          <a:xfrm>
            <a:off x="7259150" y="6137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8" name="Google Shape;178;p14"/>
          <p:cNvSpPr/>
          <p:nvPr/>
        </p:nvSpPr>
        <p:spPr>
          <a:xfrm>
            <a:off x="1336425" y="365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9" name="Google Shape;179;p14"/>
          <p:cNvSpPr/>
          <p:nvPr/>
        </p:nvSpPr>
        <p:spPr>
          <a:xfrm>
            <a:off x="5664650" y="6808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0" name="Google Shape;180;p14"/>
          <p:cNvSpPr/>
          <p:nvPr/>
        </p:nvSpPr>
        <p:spPr>
          <a:xfrm>
            <a:off x="8644175" y="28262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1" name="Google Shape;181;p14"/>
          <p:cNvSpPr/>
          <p:nvPr/>
        </p:nvSpPr>
        <p:spPr>
          <a:xfrm>
            <a:off x="1191225" y="1102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2" name="Google Shape;182;p14"/>
          <p:cNvSpPr/>
          <p:nvPr/>
        </p:nvSpPr>
        <p:spPr>
          <a:xfrm>
            <a:off x="8501226" y="5034418"/>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3" name="Google Shape;183;p14"/>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4" name="Google Shape;184;p14"/>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5" name="Google Shape;185;p14"/>
          <p:cNvSpPr txBox="1">
            <a:spLocks noGrp="1"/>
          </p:cNvSpPr>
          <p:nvPr>
            <p:ph type="title"/>
          </p:nvPr>
        </p:nvSpPr>
        <p:spPr>
          <a:xfrm>
            <a:off x="2517150" y="4322200"/>
            <a:ext cx="4829700" cy="763600"/>
          </a:xfrm>
          <a:prstGeom prst="rect">
            <a:avLst/>
          </a:prstGeom>
        </p:spPr>
        <p:txBody>
          <a:bodyPr spcFirstLastPara="1" wrap="square" lIns="0" tIns="0" rIns="0" bIns="0" anchor="ctr" anchorCtr="0">
            <a:noAutofit/>
          </a:bodyPr>
          <a:lstStyle>
            <a:lvl1pPr lvl="0" algn="ctr">
              <a:spcBef>
                <a:spcPts val="0"/>
              </a:spcBef>
              <a:spcAft>
                <a:spcPts val="0"/>
              </a:spcAft>
              <a:buSzPts val="1600"/>
              <a:buNone/>
              <a:defRPr sz="2200"/>
            </a:lvl1pPr>
            <a:lvl2pPr lvl="1">
              <a:spcBef>
                <a:spcPts val="0"/>
              </a:spcBef>
              <a:spcAft>
                <a:spcPts val="0"/>
              </a:spcAft>
              <a:buSzPts val="2800"/>
              <a:buNone/>
              <a:defRPr>
                <a:latin typeface="Catamaran Light"/>
                <a:ea typeface="Catamaran Light"/>
                <a:cs typeface="Catamaran Light"/>
                <a:sym typeface="Catamaran Light"/>
              </a:defRPr>
            </a:lvl2pPr>
            <a:lvl3pPr lvl="2">
              <a:spcBef>
                <a:spcPts val="0"/>
              </a:spcBef>
              <a:spcAft>
                <a:spcPts val="0"/>
              </a:spcAft>
              <a:buSzPts val="2800"/>
              <a:buNone/>
              <a:defRPr>
                <a:latin typeface="Catamaran Light"/>
                <a:ea typeface="Catamaran Light"/>
                <a:cs typeface="Catamaran Light"/>
                <a:sym typeface="Catamaran Light"/>
              </a:defRPr>
            </a:lvl3pPr>
            <a:lvl4pPr lvl="3">
              <a:spcBef>
                <a:spcPts val="0"/>
              </a:spcBef>
              <a:spcAft>
                <a:spcPts val="0"/>
              </a:spcAft>
              <a:buSzPts val="2800"/>
              <a:buNone/>
              <a:defRPr>
                <a:latin typeface="Catamaran Light"/>
                <a:ea typeface="Catamaran Light"/>
                <a:cs typeface="Catamaran Light"/>
                <a:sym typeface="Catamaran Light"/>
              </a:defRPr>
            </a:lvl4pPr>
            <a:lvl5pPr lvl="4">
              <a:spcBef>
                <a:spcPts val="0"/>
              </a:spcBef>
              <a:spcAft>
                <a:spcPts val="0"/>
              </a:spcAft>
              <a:buSzPts val="2800"/>
              <a:buNone/>
              <a:defRPr>
                <a:latin typeface="Catamaran Light"/>
                <a:ea typeface="Catamaran Light"/>
                <a:cs typeface="Catamaran Light"/>
                <a:sym typeface="Catamaran Light"/>
              </a:defRPr>
            </a:lvl5pPr>
            <a:lvl6pPr lvl="5">
              <a:spcBef>
                <a:spcPts val="0"/>
              </a:spcBef>
              <a:spcAft>
                <a:spcPts val="0"/>
              </a:spcAft>
              <a:buSzPts val="2800"/>
              <a:buNone/>
              <a:defRPr>
                <a:latin typeface="Catamaran Light"/>
                <a:ea typeface="Catamaran Light"/>
                <a:cs typeface="Catamaran Light"/>
                <a:sym typeface="Catamaran Light"/>
              </a:defRPr>
            </a:lvl6pPr>
            <a:lvl7pPr lvl="6">
              <a:spcBef>
                <a:spcPts val="0"/>
              </a:spcBef>
              <a:spcAft>
                <a:spcPts val="0"/>
              </a:spcAft>
              <a:buSzPts val="2800"/>
              <a:buNone/>
              <a:defRPr>
                <a:latin typeface="Catamaran Light"/>
                <a:ea typeface="Catamaran Light"/>
                <a:cs typeface="Catamaran Light"/>
                <a:sym typeface="Catamaran Light"/>
              </a:defRPr>
            </a:lvl7pPr>
            <a:lvl8pPr lvl="7">
              <a:spcBef>
                <a:spcPts val="0"/>
              </a:spcBef>
              <a:spcAft>
                <a:spcPts val="0"/>
              </a:spcAft>
              <a:buSzPts val="2800"/>
              <a:buNone/>
              <a:defRPr>
                <a:latin typeface="Catamaran Light"/>
                <a:ea typeface="Catamaran Light"/>
                <a:cs typeface="Catamaran Light"/>
                <a:sym typeface="Catamaran Light"/>
              </a:defRPr>
            </a:lvl8pPr>
            <a:lvl9pPr lvl="8">
              <a:spcBef>
                <a:spcPts val="0"/>
              </a:spcBef>
              <a:spcAft>
                <a:spcPts val="0"/>
              </a:spcAft>
              <a:buSzPts val="2800"/>
              <a:buNone/>
              <a:defRPr>
                <a:latin typeface="Catamaran Light"/>
                <a:ea typeface="Catamaran Light"/>
                <a:cs typeface="Catamaran Light"/>
                <a:sym typeface="Catamaran Light"/>
              </a:defRPr>
            </a:lvl9pPr>
          </a:lstStyle>
          <a:p>
            <a:r>
              <a:rPr lang="en-US"/>
              <a:t>Click to edit Master title style</a:t>
            </a:r>
            <a:endParaRPr/>
          </a:p>
        </p:txBody>
      </p:sp>
      <p:sp>
        <p:nvSpPr>
          <p:cNvPr id="186" name="Google Shape;186;p14"/>
          <p:cNvSpPr txBox="1">
            <a:spLocks noGrp="1"/>
          </p:cNvSpPr>
          <p:nvPr>
            <p:ph type="title" idx="2"/>
          </p:nvPr>
        </p:nvSpPr>
        <p:spPr>
          <a:xfrm>
            <a:off x="2517150" y="2159216"/>
            <a:ext cx="4829700" cy="1776000"/>
          </a:xfrm>
          <a:prstGeom prst="rect">
            <a:avLst/>
          </a:prstGeom>
        </p:spPr>
        <p:txBody>
          <a:bodyPr spcFirstLastPara="1" wrap="square" lIns="0" tIns="0" rIns="0" bIns="0" anchor="ctr" anchorCtr="0">
            <a:noAutofit/>
          </a:bodyPr>
          <a:lstStyle>
            <a:lvl1pPr lvl="0" algn="ctr" rtl="0">
              <a:spcBef>
                <a:spcPts val="0"/>
              </a:spcBef>
              <a:spcAft>
                <a:spcPts val="0"/>
              </a:spcAft>
              <a:buClr>
                <a:schemeClr val="dk1"/>
              </a:buClr>
              <a:buSzPts val="1600"/>
              <a:buFont typeface="Catamaran Light"/>
              <a:buNone/>
              <a:defRPr sz="2400">
                <a:solidFill>
                  <a:schemeClr val="dk1"/>
                </a:solidFill>
                <a:latin typeface="Catamaran Light"/>
                <a:ea typeface="Catamaran Light"/>
                <a:cs typeface="Catamaran Light"/>
                <a:sym typeface="Catamaran Light"/>
              </a:defRPr>
            </a:lvl1pPr>
            <a:lvl2pPr lvl="1" rtl="0">
              <a:spcBef>
                <a:spcPts val="0"/>
              </a:spcBef>
              <a:spcAft>
                <a:spcPts val="0"/>
              </a:spcAft>
              <a:buSzPts val="2800"/>
              <a:buFont typeface="Catamaran Light"/>
              <a:buNone/>
              <a:defRPr>
                <a:latin typeface="Catamaran Light"/>
                <a:ea typeface="Catamaran Light"/>
                <a:cs typeface="Catamaran Light"/>
                <a:sym typeface="Catamaran Light"/>
              </a:defRPr>
            </a:lvl2pPr>
            <a:lvl3pPr lvl="2" rtl="0">
              <a:spcBef>
                <a:spcPts val="0"/>
              </a:spcBef>
              <a:spcAft>
                <a:spcPts val="0"/>
              </a:spcAft>
              <a:buSzPts val="2800"/>
              <a:buFont typeface="Catamaran Light"/>
              <a:buNone/>
              <a:defRPr>
                <a:latin typeface="Catamaran Light"/>
                <a:ea typeface="Catamaran Light"/>
                <a:cs typeface="Catamaran Light"/>
                <a:sym typeface="Catamaran Light"/>
              </a:defRPr>
            </a:lvl3pPr>
            <a:lvl4pPr lvl="3" rtl="0">
              <a:spcBef>
                <a:spcPts val="0"/>
              </a:spcBef>
              <a:spcAft>
                <a:spcPts val="0"/>
              </a:spcAft>
              <a:buSzPts val="2800"/>
              <a:buFont typeface="Catamaran Light"/>
              <a:buNone/>
              <a:defRPr>
                <a:latin typeface="Catamaran Light"/>
                <a:ea typeface="Catamaran Light"/>
                <a:cs typeface="Catamaran Light"/>
                <a:sym typeface="Catamaran Light"/>
              </a:defRPr>
            </a:lvl4pPr>
            <a:lvl5pPr lvl="4" rtl="0">
              <a:spcBef>
                <a:spcPts val="0"/>
              </a:spcBef>
              <a:spcAft>
                <a:spcPts val="0"/>
              </a:spcAft>
              <a:buSzPts val="2800"/>
              <a:buFont typeface="Catamaran Light"/>
              <a:buNone/>
              <a:defRPr>
                <a:latin typeface="Catamaran Light"/>
                <a:ea typeface="Catamaran Light"/>
                <a:cs typeface="Catamaran Light"/>
                <a:sym typeface="Catamaran Light"/>
              </a:defRPr>
            </a:lvl5pPr>
            <a:lvl6pPr lvl="5" rtl="0">
              <a:spcBef>
                <a:spcPts val="0"/>
              </a:spcBef>
              <a:spcAft>
                <a:spcPts val="0"/>
              </a:spcAft>
              <a:buSzPts val="2800"/>
              <a:buFont typeface="Catamaran Light"/>
              <a:buNone/>
              <a:defRPr>
                <a:latin typeface="Catamaran Light"/>
                <a:ea typeface="Catamaran Light"/>
                <a:cs typeface="Catamaran Light"/>
                <a:sym typeface="Catamaran Light"/>
              </a:defRPr>
            </a:lvl6pPr>
            <a:lvl7pPr lvl="6" rtl="0">
              <a:spcBef>
                <a:spcPts val="0"/>
              </a:spcBef>
              <a:spcAft>
                <a:spcPts val="0"/>
              </a:spcAft>
              <a:buSzPts val="2800"/>
              <a:buFont typeface="Catamaran Light"/>
              <a:buNone/>
              <a:defRPr>
                <a:latin typeface="Catamaran Light"/>
                <a:ea typeface="Catamaran Light"/>
                <a:cs typeface="Catamaran Light"/>
                <a:sym typeface="Catamaran Light"/>
              </a:defRPr>
            </a:lvl7pPr>
            <a:lvl8pPr lvl="7" rtl="0">
              <a:spcBef>
                <a:spcPts val="0"/>
              </a:spcBef>
              <a:spcAft>
                <a:spcPts val="0"/>
              </a:spcAft>
              <a:buSzPts val="2800"/>
              <a:buFont typeface="Catamaran Light"/>
              <a:buNone/>
              <a:defRPr>
                <a:latin typeface="Catamaran Light"/>
                <a:ea typeface="Catamaran Light"/>
                <a:cs typeface="Catamaran Light"/>
                <a:sym typeface="Catamaran Light"/>
              </a:defRPr>
            </a:lvl8pPr>
            <a:lvl9pPr lvl="8" rtl="0">
              <a:spcBef>
                <a:spcPts val="0"/>
              </a:spcBef>
              <a:spcAft>
                <a:spcPts val="0"/>
              </a:spcAft>
              <a:buSzPts val="2800"/>
              <a:buFont typeface="Catamaran Light"/>
              <a:buNone/>
              <a:defRPr>
                <a:latin typeface="Catamaran Light"/>
                <a:ea typeface="Catamaran Light"/>
                <a:cs typeface="Catamaran Light"/>
                <a:sym typeface="Catamaran Light"/>
              </a:defRPr>
            </a:lvl9pPr>
          </a:lstStyle>
          <a:p>
            <a:r>
              <a:rPr lang="en-US"/>
              <a:t>Click to edit Master title style</a:t>
            </a:r>
            <a:endParaRPr/>
          </a:p>
        </p:txBody>
      </p:sp>
    </p:spTree>
    <p:extLst>
      <p:ext uri="{BB962C8B-B14F-4D97-AF65-F5344CB8AC3E}">
        <p14:creationId xmlns:p14="http://schemas.microsoft.com/office/powerpoint/2010/main" val="459401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87"/>
        <p:cNvGrpSpPr/>
        <p:nvPr/>
      </p:nvGrpSpPr>
      <p:grpSpPr>
        <a:xfrm>
          <a:off x="0" y="0"/>
          <a:ext cx="0" cy="0"/>
          <a:chOff x="0" y="0"/>
          <a:chExt cx="0" cy="0"/>
        </a:xfrm>
      </p:grpSpPr>
      <p:sp>
        <p:nvSpPr>
          <p:cNvPr id="188" name="Google Shape;188;p15"/>
          <p:cNvSpPr/>
          <p:nvPr/>
        </p:nvSpPr>
        <p:spPr>
          <a:xfrm>
            <a:off x="5654950" y="158345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9" name="Google Shape;189;p15"/>
          <p:cNvSpPr/>
          <p:nvPr/>
        </p:nvSpPr>
        <p:spPr>
          <a:xfrm>
            <a:off x="3073400"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0" name="Google Shape;190;p15"/>
          <p:cNvSpPr/>
          <p:nvPr/>
        </p:nvSpPr>
        <p:spPr>
          <a:xfrm>
            <a:off x="7963538" y="204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1" name="Google Shape;191;p15"/>
          <p:cNvSpPr/>
          <p:nvPr/>
        </p:nvSpPr>
        <p:spPr>
          <a:xfrm>
            <a:off x="54679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2" name="Google Shape;192;p15"/>
          <p:cNvSpPr/>
          <p:nvPr/>
        </p:nvSpPr>
        <p:spPr>
          <a:xfrm>
            <a:off x="953725" y="2069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3" name="Google Shape;193;p15"/>
          <p:cNvSpPr/>
          <p:nvPr/>
        </p:nvSpPr>
        <p:spPr>
          <a:xfrm>
            <a:off x="7039338"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4" name="Google Shape;194;p15"/>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5" name="Google Shape;195;p15"/>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6" name="Google Shape;196;p15"/>
          <p:cNvSpPr txBox="1">
            <a:spLocks noGrp="1"/>
          </p:cNvSpPr>
          <p:nvPr>
            <p:ph type="subTitle" idx="1"/>
          </p:nvPr>
        </p:nvSpPr>
        <p:spPr>
          <a:xfrm>
            <a:off x="14482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97" name="Google Shape;197;p15"/>
          <p:cNvSpPr txBox="1">
            <a:spLocks noGrp="1"/>
          </p:cNvSpPr>
          <p:nvPr>
            <p:ph type="subTitle" idx="2"/>
          </p:nvPr>
        </p:nvSpPr>
        <p:spPr>
          <a:xfrm>
            <a:off x="14482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198" name="Google Shape;198;p15"/>
          <p:cNvSpPr txBox="1">
            <a:spLocks noGrp="1"/>
          </p:cNvSpPr>
          <p:nvPr>
            <p:ph type="subTitle" idx="3"/>
          </p:nvPr>
        </p:nvSpPr>
        <p:spPr>
          <a:xfrm>
            <a:off x="39886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199" name="Google Shape;199;p15"/>
          <p:cNvSpPr txBox="1">
            <a:spLocks noGrp="1"/>
          </p:cNvSpPr>
          <p:nvPr>
            <p:ph type="subTitle" idx="4"/>
          </p:nvPr>
        </p:nvSpPr>
        <p:spPr>
          <a:xfrm>
            <a:off x="39886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200" name="Google Shape;200;p15"/>
          <p:cNvSpPr txBox="1">
            <a:spLocks noGrp="1"/>
          </p:cNvSpPr>
          <p:nvPr>
            <p:ph type="subTitle" idx="5"/>
          </p:nvPr>
        </p:nvSpPr>
        <p:spPr>
          <a:xfrm>
            <a:off x="6529050" y="3479700"/>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01" name="Google Shape;201;p15"/>
          <p:cNvSpPr txBox="1">
            <a:spLocks noGrp="1"/>
          </p:cNvSpPr>
          <p:nvPr>
            <p:ph type="subTitle" idx="6"/>
          </p:nvPr>
        </p:nvSpPr>
        <p:spPr>
          <a:xfrm>
            <a:off x="6529051" y="4106100"/>
            <a:ext cx="1895100" cy="993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202" name="Google Shape;202;p15"/>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806218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203"/>
        <p:cNvGrpSpPr/>
        <p:nvPr/>
      </p:nvGrpSpPr>
      <p:grpSpPr>
        <a:xfrm>
          <a:off x="0" y="0"/>
          <a:ext cx="0" cy="0"/>
          <a:chOff x="0" y="0"/>
          <a:chExt cx="0" cy="0"/>
        </a:xfrm>
      </p:grpSpPr>
      <p:sp>
        <p:nvSpPr>
          <p:cNvPr id="204" name="Google Shape;204;p16"/>
          <p:cNvSpPr/>
          <p:nvPr/>
        </p:nvSpPr>
        <p:spPr>
          <a:xfrm>
            <a:off x="1686163" y="500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5" name="Google Shape;205;p16"/>
          <p:cNvSpPr/>
          <p:nvPr/>
        </p:nvSpPr>
        <p:spPr>
          <a:xfrm>
            <a:off x="8155776" y="2854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6" name="Google Shape;206;p16"/>
          <p:cNvSpPr/>
          <p:nvPr/>
        </p:nvSpPr>
        <p:spPr>
          <a:xfrm>
            <a:off x="1542814" y="37857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7" name="Google Shape;207;p16"/>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8" name="Google Shape;208;p16"/>
          <p:cNvSpPr/>
          <p:nvPr/>
        </p:nvSpPr>
        <p:spPr>
          <a:xfrm>
            <a:off x="1143689" y="50561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9" name="Google Shape;209;p16"/>
          <p:cNvSpPr/>
          <p:nvPr/>
        </p:nvSpPr>
        <p:spPr>
          <a:xfrm>
            <a:off x="63334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0" name="Google Shape;210;p16"/>
          <p:cNvSpPr/>
          <p:nvPr/>
        </p:nvSpPr>
        <p:spPr>
          <a:xfrm>
            <a:off x="2355225" y="61379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1" name="Google Shape;211;p16"/>
          <p:cNvSpPr/>
          <p:nvPr/>
        </p:nvSpPr>
        <p:spPr>
          <a:xfrm>
            <a:off x="8763801" y="11025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2" name="Google Shape;212;p16"/>
          <p:cNvSpPr/>
          <p:nvPr/>
        </p:nvSpPr>
        <p:spPr>
          <a:xfrm>
            <a:off x="1316989" y="1997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3" name="Google Shape;213;p16"/>
          <p:cNvSpPr/>
          <p:nvPr/>
        </p:nvSpPr>
        <p:spPr>
          <a:xfrm>
            <a:off x="6786001" y="6079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4" name="Google Shape;214;p16"/>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5" name="Google Shape;215;p16"/>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6" name="Google Shape;216;p16"/>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17" name="Google Shape;217;p16"/>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18" name="Google Shape;218;p16"/>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269192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219"/>
        <p:cNvGrpSpPr/>
        <p:nvPr/>
      </p:nvGrpSpPr>
      <p:grpSpPr>
        <a:xfrm>
          <a:off x="0" y="0"/>
          <a:ext cx="0" cy="0"/>
          <a:chOff x="0" y="0"/>
          <a:chExt cx="0" cy="0"/>
        </a:xfrm>
      </p:grpSpPr>
      <p:sp>
        <p:nvSpPr>
          <p:cNvPr id="220" name="Google Shape;220;p17"/>
          <p:cNvSpPr/>
          <p:nvPr/>
        </p:nvSpPr>
        <p:spPr>
          <a:xfrm>
            <a:off x="1055989" y="2330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1" name="Google Shape;221;p17"/>
          <p:cNvSpPr/>
          <p:nvPr/>
        </p:nvSpPr>
        <p:spPr>
          <a:xfrm>
            <a:off x="8664176" y="21378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2" name="Google Shape;222;p17"/>
          <p:cNvSpPr/>
          <p:nvPr/>
        </p:nvSpPr>
        <p:spPr>
          <a:xfrm>
            <a:off x="5063163" y="349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3" name="Google Shape;223;p17"/>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4" name="Google Shape;224;p17"/>
          <p:cNvSpPr/>
          <p:nvPr/>
        </p:nvSpPr>
        <p:spPr>
          <a:xfrm>
            <a:off x="1448239" y="5770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5" name="Google Shape;225;p17"/>
          <p:cNvSpPr/>
          <p:nvPr/>
        </p:nvSpPr>
        <p:spPr>
          <a:xfrm>
            <a:off x="63334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6" name="Google Shape;226;p17"/>
          <p:cNvSpPr/>
          <p:nvPr/>
        </p:nvSpPr>
        <p:spPr>
          <a:xfrm>
            <a:off x="8003376" y="1313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7" name="Google Shape;227;p17"/>
          <p:cNvSpPr/>
          <p:nvPr/>
        </p:nvSpPr>
        <p:spPr>
          <a:xfrm>
            <a:off x="1049401" y="1997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8" name="Google Shape;228;p17"/>
          <p:cNvSpPr/>
          <p:nvPr/>
        </p:nvSpPr>
        <p:spPr>
          <a:xfrm>
            <a:off x="8380151" y="60237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9" name="Google Shape;229;p17"/>
          <p:cNvSpPr/>
          <p:nvPr/>
        </p:nvSpPr>
        <p:spPr>
          <a:xfrm>
            <a:off x="918826" y="3751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0" name="Google Shape;230;p17"/>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1" name="Google Shape;231;p17"/>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2" name="Google Shape;232;p17"/>
          <p:cNvSpPr/>
          <p:nvPr/>
        </p:nvSpPr>
        <p:spPr>
          <a:xfrm>
            <a:off x="3505639" y="5465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3" name="Google Shape;233;p17"/>
          <p:cNvSpPr/>
          <p:nvPr/>
        </p:nvSpPr>
        <p:spPr>
          <a:xfrm>
            <a:off x="5585139" y="57204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4" name="Google Shape;234;p17"/>
          <p:cNvSpPr/>
          <p:nvPr/>
        </p:nvSpPr>
        <p:spPr>
          <a:xfrm>
            <a:off x="5776014" y="16700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5" name="Google Shape;235;p17"/>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905344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36"/>
        <p:cNvGrpSpPr/>
        <p:nvPr/>
      </p:nvGrpSpPr>
      <p:grpSpPr>
        <a:xfrm>
          <a:off x="0" y="0"/>
          <a:ext cx="0" cy="0"/>
          <a:chOff x="0" y="0"/>
          <a:chExt cx="0" cy="0"/>
        </a:xfrm>
      </p:grpSpPr>
      <p:sp>
        <p:nvSpPr>
          <p:cNvPr id="237" name="Google Shape;237;p18"/>
          <p:cNvSpPr/>
          <p:nvPr/>
        </p:nvSpPr>
        <p:spPr>
          <a:xfrm>
            <a:off x="3254875" y="6285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8" name="Google Shape;238;p18"/>
          <p:cNvSpPr/>
          <p:nvPr/>
        </p:nvSpPr>
        <p:spPr>
          <a:xfrm>
            <a:off x="4635650" y="61379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9" name="Google Shape;239;p18"/>
          <p:cNvSpPr/>
          <p:nvPr/>
        </p:nvSpPr>
        <p:spPr>
          <a:xfrm>
            <a:off x="96602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0" name="Google Shape;240;p18"/>
          <p:cNvSpPr/>
          <p:nvPr/>
        </p:nvSpPr>
        <p:spPr>
          <a:xfrm>
            <a:off x="8956038" y="27327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1" name="Google Shape;241;p18"/>
          <p:cNvSpPr/>
          <p:nvPr/>
        </p:nvSpPr>
        <p:spPr>
          <a:xfrm>
            <a:off x="1214450" y="2618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2" name="Google Shape;242;p18"/>
          <p:cNvSpPr/>
          <p:nvPr/>
        </p:nvSpPr>
        <p:spPr>
          <a:xfrm>
            <a:off x="6707813" y="1391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3" name="Google Shape;243;p18"/>
          <p:cNvSpPr/>
          <p:nvPr/>
        </p:nvSpPr>
        <p:spPr>
          <a:xfrm>
            <a:off x="535977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4" name="Google Shape;244;p18"/>
          <p:cNvSpPr/>
          <p:nvPr/>
        </p:nvSpPr>
        <p:spPr>
          <a:xfrm>
            <a:off x="878325" y="5446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5" name="Google Shape;245;p18"/>
          <p:cNvSpPr/>
          <p:nvPr/>
        </p:nvSpPr>
        <p:spPr>
          <a:xfrm>
            <a:off x="8770075" y="4977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6" name="Google Shape;246;p18"/>
          <p:cNvSpPr/>
          <p:nvPr/>
        </p:nvSpPr>
        <p:spPr>
          <a:xfrm>
            <a:off x="8193363" y="91258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7" name="Google Shape;247;p18"/>
          <p:cNvSpPr/>
          <p:nvPr/>
        </p:nvSpPr>
        <p:spPr>
          <a:xfrm>
            <a:off x="4948463" y="2849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8" name="Google Shape;248;p18"/>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9" name="Google Shape;249;p18"/>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0" name="Google Shape;250;p18"/>
          <p:cNvSpPr txBox="1">
            <a:spLocks noGrp="1"/>
          </p:cNvSpPr>
          <p:nvPr>
            <p:ph type="subTitle" idx="1"/>
          </p:nvPr>
        </p:nvSpPr>
        <p:spPr>
          <a:xfrm>
            <a:off x="2152767" y="2237623"/>
            <a:ext cx="2011800" cy="5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1" name="Google Shape;251;p18"/>
          <p:cNvSpPr txBox="1">
            <a:spLocks noGrp="1"/>
          </p:cNvSpPr>
          <p:nvPr>
            <p:ph type="subTitle" idx="2"/>
          </p:nvPr>
        </p:nvSpPr>
        <p:spPr>
          <a:xfrm>
            <a:off x="2152767" y="266380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2" name="Google Shape;252;p18"/>
          <p:cNvSpPr txBox="1">
            <a:spLocks noGrp="1"/>
          </p:cNvSpPr>
          <p:nvPr>
            <p:ph type="subTitle" idx="3"/>
          </p:nvPr>
        </p:nvSpPr>
        <p:spPr>
          <a:xfrm>
            <a:off x="2152767" y="4575215"/>
            <a:ext cx="2011800" cy="52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3" name="Google Shape;253;p18"/>
          <p:cNvSpPr txBox="1">
            <a:spLocks noGrp="1"/>
          </p:cNvSpPr>
          <p:nvPr>
            <p:ph type="subTitle" idx="4"/>
          </p:nvPr>
        </p:nvSpPr>
        <p:spPr>
          <a:xfrm>
            <a:off x="2152767" y="5001379"/>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4" name="Google Shape;254;p18"/>
          <p:cNvSpPr txBox="1">
            <a:spLocks noGrp="1"/>
          </p:cNvSpPr>
          <p:nvPr>
            <p:ph type="subTitle" idx="5"/>
          </p:nvPr>
        </p:nvSpPr>
        <p:spPr>
          <a:xfrm>
            <a:off x="6210393" y="2237623"/>
            <a:ext cx="2011800" cy="5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5" name="Google Shape;255;p18"/>
          <p:cNvSpPr txBox="1">
            <a:spLocks noGrp="1"/>
          </p:cNvSpPr>
          <p:nvPr>
            <p:ph type="subTitle" idx="6"/>
          </p:nvPr>
        </p:nvSpPr>
        <p:spPr>
          <a:xfrm>
            <a:off x="6210393" y="266380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6" name="Google Shape;256;p18"/>
          <p:cNvSpPr txBox="1">
            <a:spLocks noGrp="1"/>
          </p:cNvSpPr>
          <p:nvPr>
            <p:ph type="subTitle" idx="7"/>
          </p:nvPr>
        </p:nvSpPr>
        <p:spPr>
          <a:xfrm>
            <a:off x="6210393" y="4575215"/>
            <a:ext cx="2011800" cy="52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257" name="Google Shape;257;p18"/>
          <p:cNvSpPr txBox="1">
            <a:spLocks noGrp="1"/>
          </p:cNvSpPr>
          <p:nvPr>
            <p:ph type="subTitle" idx="8"/>
          </p:nvPr>
        </p:nvSpPr>
        <p:spPr>
          <a:xfrm>
            <a:off x="6210393" y="5001377"/>
            <a:ext cx="2011800" cy="937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
        <p:nvSpPr>
          <p:cNvPr id="258" name="Google Shape;258;p18"/>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33458944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259"/>
        <p:cNvGrpSpPr/>
        <p:nvPr/>
      </p:nvGrpSpPr>
      <p:grpSpPr>
        <a:xfrm>
          <a:off x="0" y="0"/>
          <a:ext cx="0" cy="0"/>
          <a:chOff x="0" y="0"/>
          <a:chExt cx="0" cy="0"/>
        </a:xfrm>
      </p:grpSpPr>
      <p:sp>
        <p:nvSpPr>
          <p:cNvPr id="260" name="Google Shape;260;p19"/>
          <p:cNvSpPr/>
          <p:nvPr/>
        </p:nvSpPr>
        <p:spPr>
          <a:xfrm>
            <a:off x="1606939" y="42120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1" name="Google Shape;261;p19"/>
          <p:cNvSpPr/>
          <p:nvPr/>
        </p:nvSpPr>
        <p:spPr>
          <a:xfrm>
            <a:off x="5688314"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2" name="Google Shape;262;p19"/>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3" name="Google Shape;263;p19"/>
          <p:cNvSpPr/>
          <p:nvPr/>
        </p:nvSpPr>
        <p:spPr>
          <a:xfrm>
            <a:off x="1127464" y="20637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4" name="Google Shape;264;p19"/>
          <p:cNvSpPr/>
          <p:nvPr/>
        </p:nvSpPr>
        <p:spPr>
          <a:xfrm>
            <a:off x="8197039" y="24714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5" name="Google Shape;265;p19"/>
          <p:cNvSpPr/>
          <p:nvPr/>
        </p:nvSpPr>
        <p:spPr>
          <a:xfrm>
            <a:off x="8618989" y="40408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6" name="Google Shape;266;p19"/>
          <p:cNvSpPr/>
          <p:nvPr/>
        </p:nvSpPr>
        <p:spPr>
          <a:xfrm>
            <a:off x="1790489" y="523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7" name="Google Shape;267;p19"/>
          <p:cNvSpPr/>
          <p:nvPr/>
        </p:nvSpPr>
        <p:spPr>
          <a:xfrm>
            <a:off x="1215163"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8" name="Google Shape;268;p19"/>
          <p:cNvSpPr/>
          <p:nvPr/>
        </p:nvSpPr>
        <p:spPr>
          <a:xfrm>
            <a:off x="69546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9" name="Google Shape;269;p19"/>
          <p:cNvSpPr/>
          <p:nvPr/>
        </p:nvSpPr>
        <p:spPr>
          <a:xfrm>
            <a:off x="76385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0" name="Google Shape;270;p19"/>
          <p:cNvSpPr/>
          <p:nvPr/>
        </p:nvSpPr>
        <p:spPr>
          <a:xfrm>
            <a:off x="8308676" y="898318"/>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1" name="Google Shape;271;p19"/>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2" name="Google Shape;272;p19"/>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3" name="Google Shape;273;p19"/>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74" name="Google Shape;274;p19"/>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75" name="Google Shape;275;p19"/>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37184161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276"/>
        <p:cNvGrpSpPr/>
        <p:nvPr/>
      </p:nvGrpSpPr>
      <p:grpSpPr>
        <a:xfrm>
          <a:off x="0" y="0"/>
          <a:ext cx="0" cy="0"/>
          <a:chOff x="0" y="0"/>
          <a:chExt cx="0" cy="0"/>
        </a:xfrm>
      </p:grpSpPr>
      <p:sp>
        <p:nvSpPr>
          <p:cNvPr id="277" name="Google Shape;277;p20"/>
          <p:cNvSpPr/>
          <p:nvPr/>
        </p:nvSpPr>
        <p:spPr>
          <a:xfrm>
            <a:off x="5688314"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8" name="Google Shape;278;p20"/>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9" name="Google Shape;279;p20"/>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0" name="Google Shape;280;p20"/>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281" name="Google Shape;281;p20"/>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282" name="Google Shape;282;p20"/>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283" name="Google Shape;283;p20"/>
          <p:cNvSpPr/>
          <p:nvPr/>
        </p:nvSpPr>
        <p:spPr>
          <a:xfrm>
            <a:off x="7638714" y="144101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4" name="Google Shape;284;p20"/>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5" name="Google Shape;285;p20"/>
          <p:cNvSpPr/>
          <p:nvPr/>
        </p:nvSpPr>
        <p:spPr>
          <a:xfrm>
            <a:off x="1367439" y="2504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6" name="Google Shape;286;p20"/>
          <p:cNvSpPr/>
          <p:nvPr/>
        </p:nvSpPr>
        <p:spPr>
          <a:xfrm>
            <a:off x="8475539" y="22502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7" name="Google Shape;287;p20"/>
          <p:cNvSpPr/>
          <p:nvPr/>
        </p:nvSpPr>
        <p:spPr>
          <a:xfrm>
            <a:off x="8438389" y="49392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8" name="Google Shape;288;p20"/>
          <p:cNvSpPr/>
          <p:nvPr/>
        </p:nvSpPr>
        <p:spPr>
          <a:xfrm>
            <a:off x="1790489" y="523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9" name="Google Shape;289;p20"/>
          <p:cNvSpPr/>
          <p:nvPr/>
        </p:nvSpPr>
        <p:spPr>
          <a:xfrm>
            <a:off x="1215163" y="59079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0" name="Google Shape;290;p20"/>
          <p:cNvSpPr/>
          <p:nvPr/>
        </p:nvSpPr>
        <p:spPr>
          <a:xfrm>
            <a:off x="1367451" y="45316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1" name="Google Shape;291;p20"/>
          <p:cNvSpPr/>
          <p:nvPr/>
        </p:nvSpPr>
        <p:spPr>
          <a:xfrm>
            <a:off x="49320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823826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1"/>
        <p:cNvGrpSpPr/>
        <p:nvPr/>
      </p:nvGrpSpPr>
      <p:grpSpPr>
        <a:xfrm>
          <a:off x="0" y="0"/>
          <a:ext cx="0" cy="0"/>
          <a:chOff x="0" y="0"/>
          <a:chExt cx="0" cy="0"/>
        </a:xfrm>
      </p:grpSpPr>
      <p:sp>
        <p:nvSpPr>
          <p:cNvPr id="22" name="Google Shape;22;p3"/>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 name="Google Shape;23;p3"/>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 name="Google Shape;24;p3"/>
          <p:cNvSpPr/>
          <p:nvPr/>
        </p:nvSpPr>
        <p:spPr>
          <a:xfrm>
            <a:off x="1116039" y="2402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 name="Google Shape;25;p3"/>
          <p:cNvSpPr/>
          <p:nvPr/>
        </p:nvSpPr>
        <p:spPr>
          <a:xfrm>
            <a:off x="1195438" y="15610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 name="Google Shape;26;p3"/>
          <p:cNvSpPr/>
          <p:nvPr/>
        </p:nvSpPr>
        <p:spPr>
          <a:xfrm>
            <a:off x="8236151" y="2187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 name="Google Shape;27;p3"/>
          <p:cNvSpPr/>
          <p:nvPr/>
        </p:nvSpPr>
        <p:spPr>
          <a:xfrm>
            <a:off x="1651889" y="4446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 name="Google Shape;28;p3"/>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 name="Google Shape;29;p3"/>
          <p:cNvSpPr/>
          <p:nvPr/>
        </p:nvSpPr>
        <p:spPr>
          <a:xfrm>
            <a:off x="1143689" y="5755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 name="Google Shape;30;p3"/>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 name="Google Shape;31;p3"/>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 name="Google Shape;32;p3"/>
          <p:cNvSpPr txBox="1">
            <a:spLocks noGrp="1"/>
          </p:cNvSpPr>
          <p:nvPr>
            <p:ph type="title"/>
          </p:nvPr>
        </p:nvSpPr>
        <p:spPr>
          <a:xfrm>
            <a:off x="2909400" y="3121000"/>
            <a:ext cx="4045200" cy="12080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5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33" name="Google Shape;33;p3"/>
          <p:cNvSpPr txBox="1">
            <a:spLocks noGrp="1"/>
          </p:cNvSpPr>
          <p:nvPr>
            <p:ph type="subTitle" idx="1"/>
          </p:nvPr>
        </p:nvSpPr>
        <p:spPr>
          <a:xfrm>
            <a:off x="2909400" y="4329000"/>
            <a:ext cx="4045200" cy="727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34" name="Google Shape;34;p3"/>
          <p:cNvSpPr txBox="1">
            <a:spLocks noGrp="1"/>
          </p:cNvSpPr>
          <p:nvPr>
            <p:ph type="title" idx="2" hasCustomPrompt="1"/>
          </p:nvPr>
        </p:nvSpPr>
        <p:spPr>
          <a:xfrm>
            <a:off x="2909400" y="1801800"/>
            <a:ext cx="4045200" cy="1319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72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extLst>
      <p:ext uri="{BB962C8B-B14F-4D97-AF65-F5344CB8AC3E}">
        <p14:creationId xmlns:p14="http://schemas.microsoft.com/office/powerpoint/2010/main" val="3270170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92"/>
        <p:cNvGrpSpPr/>
        <p:nvPr/>
      </p:nvGrpSpPr>
      <p:grpSpPr>
        <a:xfrm>
          <a:off x="0" y="0"/>
          <a:ext cx="0" cy="0"/>
          <a:chOff x="0" y="0"/>
          <a:chExt cx="0" cy="0"/>
        </a:xfrm>
      </p:grpSpPr>
      <p:sp>
        <p:nvSpPr>
          <p:cNvPr id="293" name="Google Shape;293;p21"/>
          <p:cNvSpPr/>
          <p:nvPr/>
        </p:nvSpPr>
        <p:spPr>
          <a:xfrm>
            <a:off x="6499314" y="3171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4" name="Google Shape;294;p21"/>
          <p:cNvSpPr/>
          <p:nvPr/>
        </p:nvSpPr>
        <p:spPr>
          <a:xfrm>
            <a:off x="3659014" y="1474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5" name="Google Shape;295;p21"/>
          <p:cNvSpPr/>
          <p:nvPr/>
        </p:nvSpPr>
        <p:spPr>
          <a:xfrm>
            <a:off x="6155964" y="45900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6" name="Google Shape;296;p21"/>
          <p:cNvSpPr/>
          <p:nvPr/>
        </p:nvSpPr>
        <p:spPr>
          <a:xfrm>
            <a:off x="1519239" y="200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7" name="Google Shape;297;p21"/>
          <p:cNvSpPr/>
          <p:nvPr/>
        </p:nvSpPr>
        <p:spPr>
          <a:xfrm>
            <a:off x="953739" y="51862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8" name="Google Shape;298;p21"/>
          <p:cNvSpPr/>
          <p:nvPr/>
        </p:nvSpPr>
        <p:spPr>
          <a:xfrm>
            <a:off x="7805289" y="1203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9" name="Google Shape;299;p21"/>
          <p:cNvSpPr/>
          <p:nvPr/>
        </p:nvSpPr>
        <p:spPr>
          <a:xfrm>
            <a:off x="8789764" y="4143345"/>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0" name="Google Shape;300;p21"/>
          <p:cNvSpPr/>
          <p:nvPr/>
        </p:nvSpPr>
        <p:spPr>
          <a:xfrm>
            <a:off x="3620376" y="38990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1" name="Google Shape;301;p21"/>
          <p:cNvSpPr/>
          <p:nvPr/>
        </p:nvSpPr>
        <p:spPr>
          <a:xfrm>
            <a:off x="5599775" y="1591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2" name="Google Shape;302;p21"/>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3" name="Google Shape;303;p21"/>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4" name="Google Shape;304;p21"/>
          <p:cNvSpPr txBox="1">
            <a:spLocks noGrp="1"/>
          </p:cNvSpPr>
          <p:nvPr>
            <p:ph type="title" hasCustomPrompt="1"/>
          </p:nvPr>
        </p:nvSpPr>
        <p:spPr>
          <a:xfrm>
            <a:off x="1439875"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accent6"/>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05" name="Google Shape;305;p21"/>
          <p:cNvSpPr txBox="1">
            <a:spLocks noGrp="1"/>
          </p:cNvSpPr>
          <p:nvPr>
            <p:ph type="subTitle" idx="1"/>
          </p:nvPr>
        </p:nvSpPr>
        <p:spPr>
          <a:xfrm>
            <a:off x="1439850"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06" name="Google Shape;306;p21"/>
          <p:cNvSpPr txBox="1">
            <a:spLocks noGrp="1"/>
          </p:cNvSpPr>
          <p:nvPr>
            <p:ph type="title" idx="2" hasCustomPrompt="1"/>
          </p:nvPr>
        </p:nvSpPr>
        <p:spPr>
          <a:xfrm>
            <a:off x="6511053"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accent5"/>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07" name="Google Shape;307;p21"/>
          <p:cNvSpPr txBox="1">
            <a:spLocks noGrp="1"/>
          </p:cNvSpPr>
          <p:nvPr>
            <p:ph type="subTitle" idx="3"/>
          </p:nvPr>
        </p:nvSpPr>
        <p:spPr>
          <a:xfrm>
            <a:off x="6511025"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08" name="Google Shape;308;p21"/>
          <p:cNvSpPr txBox="1">
            <a:spLocks noGrp="1"/>
          </p:cNvSpPr>
          <p:nvPr>
            <p:ph type="title" idx="4" hasCustomPrompt="1"/>
          </p:nvPr>
        </p:nvSpPr>
        <p:spPr>
          <a:xfrm>
            <a:off x="1439875"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09" name="Google Shape;309;p21"/>
          <p:cNvSpPr txBox="1">
            <a:spLocks noGrp="1"/>
          </p:cNvSpPr>
          <p:nvPr>
            <p:ph type="title" idx="5" hasCustomPrompt="1"/>
          </p:nvPr>
        </p:nvSpPr>
        <p:spPr>
          <a:xfrm>
            <a:off x="6511053"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10" name="Google Shape;310;p21"/>
          <p:cNvSpPr txBox="1">
            <a:spLocks noGrp="1"/>
          </p:cNvSpPr>
          <p:nvPr>
            <p:ph type="title" idx="6" hasCustomPrompt="1"/>
          </p:nvPr>
        </p:nvSpPr>
        <p:spPr>
          <a:xfrm>
            <a:off x="3975458" y="2356584"/>
            <a:ext cx="1913100" cy="10432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5000">
                <a:solidFill>
                  <a:schemeClr val="l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311" name="Google Shape;311;p21"/>
          <p:cNvSpPr txBox="1">
            <a:spLocks noGrp="1"/>
          </p:cNvSpPr>
          <p:nvPr>
            <p:ph type="subTitle" idx="7"/>
          </p:nvPr>
        </p:nvSpPr>
        <p:spPr>
          <a:xfrm>
            <a:off x="3975437" y="3399784"/>
            <a:ext cx="1913100" cy="1604000"/>
          </a:xfrm>
          <a:prstGeom prst="rect">
            <a:avLst/>
          </a:prstGeom>
        </p:spPr>
        <p:txBody>
          <a:bodyPr spcFirstLastPara="1" wrap="square" lIns="0" tIns="0" rIns="0" bIns="0" anchor="ctr" anchorCtr="0">
            <a:noAutofit/>
          </a:bodyPr>
          <a:lstStyle>
            <a:lvl1pPr lvl="0" algn="ctr" rtl="0">
              <a:lnSpc>
                <a:spcPct val="9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r>
              <a:rPr lang="en-US"/>
              <a:t>Click to edit Master subtitle style</a:t>
            </a:r>
            <a:endParaRPr/>
          </a:p>
        </p:txBody>
      </p:sp>
      <p:sp>
        <p:nvSpPr>
          <p:cNvPr id="312" name="Google Shape;312;p21"/>
          <p:cNvSpPr txBox="1">
            <a:spLocks noGrp="1"/>
          </p:cNvSpPr>
          <p:nvPr>
            <p:ph type="title" idx="8" hasCustomPrompt="1"/>
          </p:nvPr>
        </p:nvSpPr>
        <p:spPr>
          <a:xfrm>
            <a:off x="3975463" y="5003817"/>
            <a:ext cx="1913100" cy="9092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313" name="Google Shape;313;p21"/>
          <p:cNvSpPr txBox="1">
            <a:spLocks noGrp="1"/>
          </p:cNvSpPr>
          <p:nvPr>
            <p:ph type="title" idx="9"/>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604015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14"/>
        <p:cNvGrpSpPr/>
        <p:nvPr/>
      </p:nvGrpSpPr>
      <p:grpSpPr>
        <a:xfrm>
          <a:off x="0" y="0"/>
          <a:ext cx="0" cy="0"/>
          <a:chOff x="0" y="0"/>
          <a:chExt cx="0" cy="0"/>
        </a:xfrm>
      </p:grpSpPr>
      <p:sp>
        <p:nvSpPr>
          <p:cNvPr id="315" name="Google Shape;315;p22"/>
          <p:cNvSpPr/>
          <p:nvPr/>
        </p:nvSpPr>
        <p:spPr>
          <a:xfrm>
            <a:off x="952950"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6" name="Google Shape;316;p22"/>
          <p:cNvSpPr/>
          <p:nvPr/>
        </p:nvSpPr>
        <p:spPr>
          <a:xfrm>
            <a:off x="7181200" y="285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7" name="Google Shape;317;p22"/>
          <p:cNvSpPr/>
          <p:nvPr/>
        </p:nvSpPr>
        <p:spPr>
          <a:xfrm>
            <a:off x="1214000" y="40522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8" name="Google Shape;318;p22"/>
          <p:cNvSpPr/>
          <p:nvPr/>
        </p:nvSpPr>
        <p:spPr>
          <a:xfrm>
            <a:off x="4844300" y="42005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9" name="Google Shape;319;p22"/>
          <p:cNvSpPr/>
          <p:nvPr/>
        </p:nvSpPr>
        <p:spPr>
          <a:xfrm>
            <a:off x="5196775" y="15030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0" name="Google Shape;320;p22"/>
          <p:cNvSpPr/>
          <p:nvPr/>
        </p:nvSpPr>
        <p:spPr>
          <a:xfrm>
            <a:off x="3026800" y="62906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1" name="Google Shape;321;p22"/>
          <p:cNvSpPr/>
          <p:nvPr/>
        </p:nvSpPr>
        <p:spPr>
          <a:xfrm>
            <a:off x="7259625" y="3683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2" name="Google Shape;322;p22"/>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3" name="Google Shape;323;p22"/>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4" name="Google Shape;324;p22"/>
          <p:cNvSpPr txBox="1">
            <a:spLocks noGrp="1"/>
          </p:cNvSpPr>
          <p:nvPr>
            <p:ph type="subTitle" idx="1"/>
          </p:nvPr>
        </p:nvSpPr>
        <p:spPr>
          <a:xfrm>
            <a:off x="1295753"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5" name="Google Shape;325;p22"/>
          <p:cNvSpPr txBox="1">
            <a:spLocks noGrp="1"/>
          </p:cNvSpPr>
          <p:nvPr>
            <p:ph type="subTitle" idx="2"/>
          </p:nvPr>
        </p:nvSpPr>
        <p:spPr>
          <a:xfrm>
            <a:off x="1295753"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6" name="Google Shape;326;p22"/>
          <p:cNvSpPr txBox="1">
            <a:spLocks noGrp="1"/>
          </p:cNvSpPr>
          <p:nvPr>
            <p:ph type="subTitle" idx="3"/>
          </p:nvPr>
        </p:nvSpPr>
        <p:spPr>
          <a:xfrm>
            <a:off x="6430551"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7" name="Google Shape;327;p22"/>
          <p:cNvSpPr txBox="1">
            <a:spLocks noGrp="1"/>
          </p:cNvSpPr>
          <p:nvPr>
            <p:ph type="subTitle" idx="4"/>
          </p:nvPr>
        </p:nvSpPr>
        <p:spPr>
          <a:xfrm>
            <a:off x="6430551"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28" name="Google Shape;328;p22"/>
          <p:cNvSpPr txBox="1">
            <a:spLocks noGrp="1"/>
          </p:cNvSpPr>
          <p:nvPr>
            <p:ph type="subTitle" idx="5"/>
          </p:nvPr>
        </p:nvSpPr>
        <p:spPr>
          <a:xfrm>
            <a:off x="3863152" y="4607167"/>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29" name="Google Shape;329;p22"/>
          <p:cNvSpPr txBox="1">
            <a:spLocks noGrp="1"/>
          </p:cNvSpPr>
          <p:nvPr>
            <p:ph type="subTitle" idx="6"/>
          </p:nvPr>
        </p:nvSpPr>
        <p:spPr>
          <a:xfrm>
            <a:off x="3863152" y="5072833"/>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0" name="Google Shape;330;p22"/>
          <p:cNvSpPr txBox="1">
            <a:spLocks noGrp="1"/>
          </p:cNvSpPr>
          <p:nvPr>
            <p:ph type="subTitle" idx="7"/>
          </p:nvPr>
        </p:nvSpPr>
        <p:spPr>
          <a:xfrm>
            <a:off x="1295753"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1" name="Google Shape;331;p22"/>
          <p:cNvSpPr txBox="1">
            <a:spLocks noGrp="1"/>
          </p:cNvSpPr>
          <p:nvPr>
            <p:ph type="subTitle" idx="8"/>
          </p:nvPr>
        </p:nvSpPr>
        <p:spPr>
          <a:xfrm>
            <a:off x="1295753"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2" name="Google Shape;332;p22"/>
          <p:cNvSpPr txBox="1">
            <a:spLocks noGrp="1"/>
          </p:cNvSpPr>
          <p:nvPr>
            <p:ph type="subTitle" idx="9"/>
          </p:nvPr>
        </p:nvSpPr>
        <p:spPr>
          <a:xfrm>
            <a:off x="6430551"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3" name="Google Shape;333;p22"/>
          <p:cNvSpPr txBox="1">
            <a:spLocks noGrp="1"/>
          </p:cNvSpPr>
          <p:nvPr>
            <p:ph type="subTitle" idx="13"/>
          </p:nvPr>
        </p:nvSpPr>
        <p:spPr>
          <a:xfrm>
            <a:off x="6430551"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4" name="Google Shape;334;p22"/>
          <p:cNvSpPr txBox="1">
            <a:spLocks noGrp="1"/>
          </p:cNvSpPr>
          <p:nvPr>
            <p:ph type="subTitle" idx="14"/>
          </p:nvPr>
        </p:nvSpPr>
        <p:spPr>
          <a:xfrm>
            <a:off x="3863152" y="2152795"/>
            <a:ext cx="2136300" cy="4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335" name="Google Shape;335;p22"/>
          <p:cNvSpPr txBox="1">
            <a:spLocks noGrp="1"/>
          </p:cNvSpPr>
          <p:nvPr>
            <p:ph type="subTitle" idx="15"/>
          </p:nvPr>
        </p:nvSpPr>
        <p:spPr>
          <a:xfrm>
            <a:off x="3863152" y="2618397"/>
            <a:ext cx="2136300" cy="826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36" name="Google Shape;336;p22"/>
          <p:cNvSpPr/>
          <p:nvPr/>
        </p:nvSpPr>
        <p:spPr>
          <a:xfrm>
            <a:off x="6228000" y="13163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7" name="Google Shape;337;p22"/>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076593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38"/>
        <p:cNvGrpSpPr/>
        <p:nvPr/>
      </p:nvGrpSpPr>
      <p:grpSpPr>
        <a:xfrm>
          <a:off x="0" y="0"/>
          <a:ext cx="0" cy="0"/>
          <a:chOff x="0" y="0"/>
          <a:chExt cx="0" cy="0"/>
        </a:xfrm>
      </p:grpSpPr>
      <p:sp>
        <p:nvSpPr>
          <p:cNvPr id="339" name="Google Shape;339;p23"/>
          <p:cNvSpPr txBox="1">
            <a:spLocks noGrp="1"/>
          </p:cNvSpPr>
          <p:nvPr>
            <p:ph type="title"/>
          </p:nvPr>
        </p:nvSpPr>
        <p:spPr>
          <a:xfrm>
            <a:off x="1448250" y="720000"/>
            <a:ext cx="3123900" cy="14968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3600"/>
              <a:buFont typeface="Bebas Neue"/>
              <a:buNone/>
              <a:defRPr sz="7200">
                <a:solidFill>
                  <a:schemeClr val="lt1"/>
                </a:solidFill>
                <a:latin typeface="Bebas Neue"/>
                <a:ea typeface="Bebas Neue"/>
                <a:cs typeface="Bebas Neue"/>
                <a:sym typeface="Bebas Neu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r>
              <a:rPr lang="en-US"/>
              <a:t>Click to edit Master title style</a:t>
            </a:r>
            <a:endParaRPr/>
          </a:p>
        </p:txBody>
      </p:sp>
      <p:sp>
        <p:nvSpPr>
          <p:cNvPr id="340" name="Google Shape;340;p23"/>
          <p:cNvSpPr txBox="1">
            <a:spLocks noGrp="1"/>
          </p:cNvSpPr>
          <p:nvPr>
            <p:ph type="subTitle" idx="1"/>
          </p:nvPr>
        </p:nvSpPr>
        <p:spPr>
          <a:xfrm>
            <a:off x="1448250" y="2876600"/>
            <a:ext cx="2415900" cy="532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341" name="Google Shape;341;p23"/>
          <p:cNvSpPr txBox="1">
            <a:spLocks noGrp="1"/>
          </p:cNvSpPr>
          <p:nvPr>
            <p:ph type="subTitle" idx="2"/>
          </p:nvPr>
        </p:nvSpPr>
        <p:spPr>
          <a:xfrm>
            <a:off x="1448250" y="3409000"/>
            <a:ext cx="2049600" cy="117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9912045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595462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45"/>
        <p:cNvGrpSpPr/>
        <p:nvPr/>
      </p:nvGrpSpPr>
      <p:grpSpPr>
        <a:xfrm>
          <a:off x="0" y="0"/>
          <a:ext cx="0" cy="0"/>
          <a:chOff x="0" y="0"/>
          <a:chExt cx="0" cy="0"/>
        </a:xfrm>
      </p:grpSpPr>
    </p:spTree>
    <p:extLst>
      <p:ext uri="{BB962C8B-B14F-4D97-AF65-F5344CB8AC3E}">
        <p14:creationId xmlns:p14="http://schemas.microsoft.com/office/powerpoint/2010/main" val="39031409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0000" y="1415251"/>
            <a:ext cx="7704000" cy="22400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5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1" name="Google Shape;11;p2"/>
          <p:cNvSpPr txBox="1">
            <a:spLocks noGrp="1"/>
          </p:cNvSpPr>
          <p:nvPr>
            <p:ph type="subTitle" idx="1"/>
          </p:nvPr>
        </p:nvSpPr>
        <p:spPr>
          <a:xfrm>
            <a:off x="2260800" y="3807551"/>
            <a:ext cx="4622400" cy="5468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solidFill>
                  <a:schemeClr val="dk1"/>
                </a:solidFill>
                <a:latin typeface="Jost"/>
                <a:ea typeface="Jost"/>
                <a:cs typeface="Jost"/>
                <a:sym typeface="Jos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grpSp>
        <p:nvGrpSpPr>
          <p:cNvPr id="12" name="Google Shape;12;p2"/>
          <p:cNvGrpSpPr/>
          <p:nvPr/>
        </p:nvGrpSpPr>
        <p:grpSpPr>
          <a:xfrm>
            <a:off x="449826" y="1467"/>
            <a:ext cx="8244125" cy="760533"/>
            <a:chOff x="449825" y="1100"/>
            <a:chExt cx="8244125" cy="570400"/>
          </a:xfrm>
        </p:grpSpPr>
        <p:sp>
          <p:nvSpPr>
            <p:cNvPr id="13" name="Google Shape;13;p2"/>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4" name="Google Shape;14;p2"/>
            <p:cNvGrpSpPr/>
            <p:nvPr/>
          </p:nvGrpSpPr>
          <p:grpSpPr>
            <a:xfrm flipH="1">
              <a:off x="449825" y="1100"/>
              <a:ext cx="8244106" cy="515409"/>
              <a:chOff x="720050" y="0"/>
              <a:chExt cx="7704052" cy="481646"/>
            </a:xfrm>
          </p:grpSpPr>
          <p:sp>
            <p:nvSpPr>
              <p:cNvPr id="15" name="Google Shape;15;p2"/>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 name="Google Shape;16;p2"/>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 name="Google Shape;17;p2"/>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 name="Google Shape;18;p2"/>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 name="Google Shape;19;p2"/>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 name="Google Shape;20;p2"/>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 name="Google Shape;21;p2"/>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 name="Google Shape;22;p2"/>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 name="Google Shape;23;p2"/>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 name="Google Shape;24;p2"/>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 name="Google Shape;25;p2"/>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 name="Google Shape;26;p2"/>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 name="Google Shape;27;p2"/>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 name="Google Shape;28;p2"/>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 name="Google Shape;29;p2"/>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 name="Google Shape;30;p2"/>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 name="Google Shape;31;p2"/>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 name="Google Shape;32;p2"/>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 name="Google Shape;33;p2"/>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 name="Google Shape;34;p2"/>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 name="Google Shape;35;p2"/>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 name="Google Shape;36;p2"/>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 name="Google Shape;37;p2"/>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 name="Google Shape;38;p2"/>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 name="Google Shape;39;p2"/>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 name="Google Shape;40;p2"/>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 name="Google Shape;41;p2"/>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 name="Google Shape;42;p2"/>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 name="Google Shape;43;p2"/>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 name="Google Shape;44;p2"/>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 name="Google Shape;45;p2"/>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 name="Google Shape;46;p2"/>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 name="Google Shape;47;p2"/>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 name="Google Shape;48;p2"/>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 name="Google Shape;49;p2"/>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 name="Google Shape;50;p2"/>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 name="Google Shape;51;p2"/>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 name="Google Shape;52;p2"/>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 name="Google Shape;53;p2"/>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 name="Google Shape;54;p2"/>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 name="Google Shape;55;p2"/>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 name="Google Shape;56;p2"/>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 name="Google Shape;57;p2"/>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 name="Google Shape;58;p2"/>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 name="Google Shape;59;p2"/>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 name="Google Shape;60;p2"/>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 name="Google Shape;61;p2"/>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2" name="Google Shape;62;p2"/>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 name="Google Shape;63;p2"/>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 name="Google Shape;64;p2"/>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 name="Google Shape;65;p2"/>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 name="Google Shape;66;p2"/>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 name="Google Shape;67;p2"/>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 name="Google Shape;68;p2"/>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 name="Google Shape;69;p2"/>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 name="Google Shape;70;p2"/>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 name="Google Shape;71;p2"/>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 name="Google Shape;72;p2"/>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 name="Google Shape;73;p2"/>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 name="Google Shape;74;p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 name="Google Shape;75;p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 name="Google Shape;76;p2"/>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 name="Google Shape;77;p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 name="Google Shape;78;p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9" name="Google Shape;79;p2"/>
          <p:cNvGrpSpPr/>
          <p:nvPr/>
        </p:nvGrpSpPr>
        <p:grpSpPr>
          <a:xfrm rot="10800000" flipH="1">
            <a:off x="8693950" y="0"/>
            <a:ext cx="466800" cy="6858000"/>
            <a:chOff x="-16750" y="0"/>
            <a:chExt cx="466800" cy="5143500"/>
          </a:xfrm>
        </p:grpSpPr>
        <p:sp>
          <p:nvSpPr>
            <p:cNvPr id="80" name="Google Shape;80;p2"/>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 name="Google Shape;81;p2"/>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 name="Google Shape;82;p2"/>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 name="Google Shape;83;p2"/>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 name="Google Shape;84;p2"/>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 name="Google Shape;85;p2"/>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 name="Google Shape;86;p2"/>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 name="Google Shape;87;p2"/>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 name="Google Shape;88;p2"/>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9" name="Google Shape;89;p2"/>
          <p:cNvGrpSpPr/>
          <p:nvPr/>
        </p:nvGrpSpPr>
        <p:grpSpPr>
          <a:xfrm>
            <a:off x="-16750" y="0"/>
            <a:ext cx="466800" cy="6858000"/>
            <a:chOff x="-16750" y="0"/>
            <a:chExt cx="466800" cy="5143500"/>
          </a:xfrm>
        </p:grpSpPr>
        <p:sp>
          <p:nvSpPr>
            <p:cNvPr id="90" name="Google Shape;90;p2"/>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 name="Google Shape;91;p2"/>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 name="Google Shape;92;p2"/>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 name="Google Shape;93;p2"/>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4" name="Google Shape;94;p2"/>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 name="Google Shape;95;p2"/>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 name="Google Shape;96;p2"/>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 name="Google Shape;97;p2"/>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 name="Google Shape;98;p2"/>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Tree>
    <p:extLst>
      <p:ext uri="{BB962C8B-B14F-4D97-AF65-F5344CB8AC3E}">
        <p14:creationId xmlns:p14="http://schemas.microsoft.com/office/powerpoint/2010/main" val="13680081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99"/>
        <p:cNvGrpSpPr/>
        <p:nvPr/>
      </p:nvGrpSpPr>
      <p:grpSpPr>
        <a:xfrm>
          <a:off x="0" y="0"/>
          <a:ext cx="0" cy="0"/>
          <a:chOff x="0" y="0"/>
          <a:chExt cx="0" cy="0"/>
        </a:xfrm>
      </p:grpSpPr>
      <p:grpSp>
        <p:nvGrpSpPr>
          <p:cNvPr id="100" name="Google Shape;100;p3"/>
          <p:cNvGrpSpPr/>
          <p:nvPr/>
        </p:nvGrpSpPr>
        <p:grpSpPr>
          <a:xfrm>
            <a:off x="449826" y="1467"/>
            <a:ext cx="8244125" cy="760533"/>
            <a:chOff x="449825" y="1100"/>
            <a:chExt cx="8244125" cy="570400"/>
          </a:xfrm>
        </p:grpSpPr>
        <p:sp>
          <p:nvSpPr>
            <p:cNvPr id="101" name="Google Shape;101;p3"/>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02" name="Google Shape;102;p3"/>
            <p:cNvGrpSpPr/>
            <p:nvPr/>
          </p:nvGrpSpPr>
          <p:grpSpPr>
            <a:xfrm flipH="1">
              <a:off x="449825" y="1100"/>
              <a:ext cx="8244106" cy="515409"/>
              <a:chOff x="720050" y="0"/>
              <a:chExt cx="7704052" cy="481646"/>
            </a:xfrm>
          </p:grpSpPr>
          <p:sp>
            <p:nvSpPr>
              <p:cNvPr id="103" name="Google Shape;103;p3"/>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 name="Google Shape;104;p3"/>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 name="Google Shape;105;p3"/>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 name="Google Shape;106;p3"/>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 name="Google Shape;107;p3"/>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 name="Google Shape;108;p3"/>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 name="Google Shape;109;p3"/>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 name="Google Shape;110;p3"/>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 name="Google Shape;111;p3"/>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 name="Google Shape;112;p3"/>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 name="Google Shape;113;p3"/>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 name="Google Shape;114;p3"/>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 name="Google Shape;115;p3"/>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 name="Google Shape;116;p3"/>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 name="Google Shape;117;p3"/>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 name="Google Shape;118;p3"/>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 name="Google Shape;119;p3"/>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 name="Google Shape;120;p3"/>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 name="Google Shape;121;p3"/>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 name="Google Shape;122;p3"/>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 name="Google Shape;123;p3"/>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 name="Google Shape;124;p3"/>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 name="Google Shape;125;p3"/>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 name="Google Shape;126;p3"/>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 name="Google Shape;127;p3"/>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 name="Google Shape;128;p3"/>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 name="Google Shape;129;p3"/>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 name="Google Shape;130;p3"/>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 name="Google Shape;131;p3"/>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 name="Google Shape;132;p3"/>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 name="Google Shape;133;p3"/>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 name="Google Shape;134;p3"/>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 name="Google Shape;135;p3"/>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 name="Google Shape;136;p3"/>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 name="Google Shape;137;p3"/>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 name="Google Shape;138;p3"/>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 name="Google Shape;139;p3"/>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 name="Google Shape;140;p3"/>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 name="Google Shape;141;p3"/>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 name="Google Shape;142;p3"/>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 name="Google Shape;143;p3"/>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4" name="Google Shape;144;p3"/>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5" name="Google Shape;145;p3"/>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6" name="Google Shape;146;p3"/>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7" name="Google Shape;147;p3"/>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8" name="Google Shape;148;p3"/>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9" name="Google Shape;149;p3"/>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0" name="Google Shape;150;p3"/>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1" name="Google Shape;151;p3"/>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2" name="Google Shape;152;p3"/>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3" name="Google Shape;153;p3"/>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4" name="Google Shape;154;p3"/>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5" name="Google Shape;155;p3"/>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6" name="Google Shape;156;p3"/>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7" name="Google Shape;157;p3"/>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8" name="Google Shape;158;p3"/>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9" name="Google Shape;159;p3"/>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0" name="Google Shape;160;p3"/>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1" name="Google Shape;161;p3"/>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2" name="Google Shape;162;p3"/>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3" name="Google Shape;163;p3"/>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4" name="Google Shape;164;p3"/>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5" name="Google Shape;165;p3"/>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6" name="Google Shape;166;p3"/>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67" name="Google Shape;167;p3"/>
          <p:cNvSpPr txBox="1">
            <a:spLocks noGrp="1"/>
          </p:cNvSpPr>
          <p:nvPr>
            <p:ph type="title"/>
          </p:nvPr>
        </p:nvSpPr>
        <p:spPr>
          <a:xfrm>
            <a:off x="3043150" y="1618437"/>
            <a:ext cx="4827600" cy="12856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500">
                <a:latin typeface="Krona One"/>
                <a:ea typeface="Krona One"/>
                <a:cs typeface="Krona One"/>
                <a:sym typeface="Krona 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68" name="Google Shape;168;p3"/>
          <p:cNvSpPr txBox="1">
            <a:spLocks noGrp="1"/>
          </p:cNvSpPr>
          <p:nvPr>
            <p:ph type="title" idx="2" hasCustomPrompt="1"/>
          </p:nvPr>
        </p:nvSpPr>
        <p:spPr>
          <a:xfrm>
            <a:off x="1273250" y="1655109"/>
            <a:ext cx="1463100" cy="1954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9" name="Google Shape;169;p3"/>
          <p:cNvSpPr txBox="1">
            <a:spLocks noGrp="1"/>
          </p:cNvSpPr>
          <p:nvPr>
            <p:ph type="subTitle" idx="1"/>
          </p:nvPr>
        </p:nvSpPr>
        <p:spPr>
          <a:xfrm>
            <a:off x="3043150" y="3227300"/>
            <a:ext cx="4827600" cy="546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800">
                <a:solidFill>
                  <a:schemeClr val="dk1"/>
                </a:solidFill>
                <a:latin typeface="Jost"/>
                <a:ea typeface="Jost"/>
                <a:cs typeface="Jost"/>
                <a:sym typeface="Jos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grpSp>
        <p:nvGrpSpPr>
          <p:cNvPr id="170" name="Google Shape;170;p3"/>
          <p:cNvGrpSpPr/>
          <p:nvPr/>
        </p:nvGrpSpPr>
        <p:grpSpPr>
          <a:xfrm>
            <a:off x="-16750" y="0"/>
            <a:ext cx="9177500" cy="6858000"/>
            <a:chOff x="-16750" y="0"/>
            <a:chExt cx="9177500" cy="5143500"/>
          </a:xfrm>
        </p:grpSpPr>
        <p:grpSp>
          <p:nvGrpSpPr>
            <p:cNvPr id="171" name="Google Shape;171;p3"/>
            <p:cNvGrpSpPr/>
            <p:nvPr/>
          </p:nvGrpSpPr>
          <p:grpSpPr>
            <a:xfrm rot="10800000" flipH="1">
              <a:off x="8693950" y="0"/>
              <a:ext cx="466800" cy="5143500"/>
              <a:chOff x="-16750" y="0"/>
              <a:chExt cx="466800" cy="5143500"/>
            </a:xfrm>
          </p:grpSpPr>
          <p:sp>
            <p:nvSpPr>
              <p:cNvPr id="172" name="Google Shape;172;p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3" name="Google Shape;173;p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4" name="Google Shape;174;p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5" name="Google Shape;175;p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6" name="Google Shape;176;p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7" name="Google Shape;177;p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8" name="Google Shape;178;p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9" name="Google Shape;179;p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0" name="Google Shape;180;p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81" name="Google Shape;181;p3"/>
            <p:cNvGrpSpPr/>
            <p:nvPr/>
          </p:nvGrpSpPr>
          <p:grpSpPr>
            <a:xfrm>
              <a:off x="-16750" y="0"/>
              <a:ext cx="466800" cy="5143500"/>
              <a:chOff x="-16750" y="0"/>
              <a:chExt cx="466800" cy="5143500"/>
            </a:xfrm>
          </p:grpSpPr>
          <p:sp>
            <p:nvSpPr>
              <p:cNvPr id="182" name="Google Shape;182;p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3" name="Google Shape;183;p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4" name="Google Shape;184;p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5" name="Google Shape;185;p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6" name="Google Shape;186;p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7" name="Google Shape;187;p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8" name="Google Shape;188;p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9" name="Google Shape;189;p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0" name="Google Shape;190;p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8224688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1"/>
        <p:cNvGrpSpPr/>
        <p:nvPr/>
      </p:nvGrpSpPr>
      <p:grpSpPr>
        <a:xfrm>
          <a:off x="0" y="0"/>
          <a:ext cx="0" cy="0"/>
          <a:chOff x="0" y="0"/>
          <a:chExt cx="0" cy="0"/>
        </a:xfrm>
      </p:grpSpPr>
      <p:sp>
        <p:nvSpPr>
          <p:cNvPr id="192" name="Google Shape;192;p4"/>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93" name="Google Shape;193;p4"/>
          <p:cNvSpPr txBox="1">
            <a:spLocks noGrp="1"/>
          </p:cNvSpPr>
          <p:nvPr>
            <p:ph type="body" idx="1"/>
          </p:nvPr>
        </p:nvSpPr>
        <p:spPr>
          <a:xfrm>
            <a:off x="720000" y="1536633"/>
            <a:ext cx="3859500" cy="45552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grpSp>
        <p:nvGrpSpPr>
          <p:cNvPr id="194" name="Google Shape;194;p4"/>
          <p:cNvGrpSpPr/>
          <p:nvPr/>
        </p:nvGrpSpPr>
        <p:grpSpPr>
          <a:xfrm>
            <a:off x="-16750" y="0"/>
            <a:ext cx="9177500" cy="6858000"/>
            <a:chOff x="-16750" y="0"/>
            <a:chExt cx="9177500" cy="5143500"/>
          </a:xfrm>
        </p:grpSpPr>
        <p:grpSp>
          <p:nvGrpSpPr>
            <p:cNvPr id="195" name="Google Shape;195;p4"/>
            <p:cNvGrpSpPr/>
            <p:nvPr/>
          </p:nvGrpSpPr>
          <p:grpSpPr>
            <a:xfrm rot="10800000" flipH="1">
              <a:off x="8693950" y="0"/>
              <a:ext cx="466800" cy="5143500"/>
              <a:chOff x="-16750" y="0"/>
              <a:chExt cx="466800" cy="5143500"/>
            </a:xfrm>
          </p:grpSpPr>
          <p:sp>
            <p:nvSpPr>
              <p:cNvPr id="196" name="Google Shape;196;p4"/>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7" name="Google Shape;197;p4"/>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8" name="Google Shape;198;p4"/>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9" name="Google Shape;199;p4"/>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0" name="Google Shape;200;p4"/>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1" name="Google Shape;201;p4"/>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2" name="Google Shape;202;p4"/>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3" name="Google Shape;203;p4"/>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4" name="Google Shape;204;p4"/>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05" name="Google Shape;205;p4"/>
            <p:cNvGrpSpPr/>
            <p:nvPr/>
          </p:nvGrpSpPr>
          <p:grpSpPr>
            <a:xfrm>
              <a:off x="-16750" y="0"/>
              <a:ext cx="466800" cy="5143500"/>
              <a:chOff x="-16750" y="0"/>
              <a:chExt cx="466800" cy="5143500"/>
            </a:xfrm>
          </p:grpSpPr>
          <p:sp>
            <p:nvSpPr>
              <p:cNvPr id="206" name="Google Shape;206;p4"/>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7" name="Google Shape;207;p4"/>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8" name="Google Shape;208;p4"/>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9" name="Google Shape;209;p4"/>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0" name="Google Shape;210;p4"/>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1" name="Google Shape;211;p4"/>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2" name="Google Shape;212;p4"/>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3" name="Google Shape;213;p4"/>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4" name="Google Shape;214;p4"/>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4235689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5"/>
        <p:cNvGrpSpPr/>
        <p:nvPr/>
      </p:nvGrpSpPr>
      <p:grpSpPr>
        <a:xfrm>
          <a:off x="0" y="0"/>
          <a:ext cx="0" cy="0"/>
          <a:chOff x="0" y="0"/>
          <a:chExt cx="0" cy="0"/>
        </a:xfrm>
      </p:grpSpPr>
      <p:sp>
        <p:nvSpPr>
          <p:cNvPr id="216" name="Google Shape;216;p5"/>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17" name="Google Shape;217;p5"/>
          <p:cNvSpPr txBox="1">
            <a:spLocks noGrp="1"/>
          </p:cNvSpPr>
          <p:nvPr>
            <p:ph type="title" idx="2"/>
          </p:nvPr>
        </p:nvSpPr>
        <p:spPr>
          <a:xfrm>
            <a:off x="1604525" y="3574267"/>
            <a:ext cx="25668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218" name="Google Shape;218;p5"/>
          <p:cNvSpPr txBox="1">
            <a:spLocks noGrp="1"/>
          </p:cNvSpPr>
          <p:nvPr>
            <p:ph type="subTitle" idx="1"/>
          </p:nvPr>
        </p:nvSpPr>
        <p:spPr>
          <a:xfrm>
            <a:off x="1604525" y="4133600"/>
            <a:ext cx="2566800" cy="114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219" name="Google Shape;219;p5"/>
          <p:cNvSpPr txBox="1">
            <a:spLocks noGrp="1"/>
          </p:cNvSpPr>
          <p:nvPr>
            <p:ph type="title" idx="3"/>
          </p:nvPr>
        </p:nvSpPr>
        <p:spPr>
          <a:xfrm>
            <a:off x="4972725" y="3574267"/>
            <a:ext cx="25668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220" name="Google Shape;220;p5"/>
          <p:cNvSpPr txBox="1">
            <a:spLocks noGrp="1"/>
          </p:cNvSpPr>
          <p:nvPr>
            <p:ph type="subTitle" idx="4"/>
          </p:nvPr>
        </p:nvSpPr>
        <p:spPr>
          <a:xfrm>
            <a:off x="4972725" y="4133600"/>
            <a:ext cx="2566800" cy="114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221" name="Google Shape;221;p5"/>
          <p:cNvGrpSpPr/>
          <p:nvPr/>
        </p:nvGrpSpPr>
        <p:grpSpPr>
          <a:xfrm>
            <a:off x="-16750" y="0"/>
            <a:ext cx="9177500" cy="6858000"/>
            <a:chOff x="-16750" y="0"/>
            <a:chExt cx="9177500" cy="5143500"/>
          </a:xfrm>
        </p:grpSpPr>
        <p:grpSp>
          <p:nvGrpSpPr>
            <p:cNvPr id="222" name="Google Shape;222;p5"/>
            <p:cNvGrpSpPr/>
            <p:nvPr/>
          </p:nvGrpSpPr>
          <p:grpSpPr>
            <a:xfrm rot="10800000" flipH="1">
              <a:off x="8693950" y="0"/>
              <a:ext cx="466800" cy="5143500"/>
              <a:chOff x="-16750" y="0"/>
              <a:chExt cx="466800" cy="5143500"/>
            </a:xfrm>
          </p:grpSpPr>
          <p:sp>
            <p:nvSpPr>
              <p:cNvPr id="223" name="Google Shape;223;p5"/>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4" name="Google Shape;224;p5"/>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5" name="Google Shape;225;p5"/>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6" name="Google Shape;226;p5"/>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7" name="Google Shape;227;p5"/>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8" name="Google Shape;228;p5"/>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9" name="Google Shape;229;p5"/>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0" name="Google Shape;230;p5"/>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1" name="Google Shape;231;p5"/>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32" name="Google Shape;232;p5"/>
            <p:cNvGrpSpPr/>
            <p:nvPr/>
          </p:nvGrpSpPr>
          <p:grpSpPr>
            <a:xfrm>
              <a:off x="-16750" y="0"/>
              <a:ext cx="466800" cy="5143500"/>
              <a:chOff x="-16750" y="0"/>
              <a:chExt cx="466800" cy="5143500"/>
            </a:xfrm>
          </p:grpSpPr>
          <p:sp>
            <p:nvSpPr>
              <p:cNvPr id="233" name="Google Shape;233;p5"/>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4" name="Google Shape;234;p5"/>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5" name="Google Shape;235;p5"/>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6" name="Google Shape;236;p5"/>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7" name="Google Shape;237;p5"/>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8" name="Google Shape;238;p5"/>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9" name="Google Shape;239;p5"/>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0" name="Google Shape;240;p5"/>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1" name="Google Shape;241;p5"/>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5767317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atin typeface="Krona One"/>
                <a:ea typeface="Krona One"/>
                <a:cs typeface="Krona One"/>
                <a:sym typeface="Kron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grpSp>
        <p:nvGrpSpPr>
          <p:cNvPr id="244" name="Google Shape;244;p6"/>
          <p:cNvGrpSpPr/>
          <p:nvPr/>
        </p:nvGrpSpPr>
        <p:grpSpPr>
          <a:xfrm>
            <a:off x="-16750" y="0"/>
            <a:ext cx="9177500" cy="6858000"/>
            <a:chOff x="-16750" y="0"/>
            <a:chExt cx="9177500" cy="5143500"/>
          </a:xfrm>
        </p:grpSpPr>
        <p:grpSp>
          <p:nvGrpSpPr>
            <p:cNvPr id="245" name="Google Shape;245;p6"/>
            <p:cNvGrpSpPr/>
            <p:nvPr/>
          </p:nvGrpSpPr>
          <p:grpSpPr>
            <a:xfrm rot="10800000" flipH="1">
              <a:off x="8693950" y="0"/>
              <a:ext cx="466800" cy="5143500"/>
              <a:chOff x="-16750" y="0"/>
              <a:chExt cx="466800" cy="5143500"/>
            </a:xfrm>
          </p:grpSpPr>
          <p:sp>
            <p:nvSpPr>
              <p:cNvPr id="246" name="Google Shape;246;p6"/>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7" name="Google Shape;247;p6"/>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8" name="Google Shape;248;p6"/>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9" name="Google Shape;249;p6"/>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0" name="Google Shape;250;p6"/>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1" name="Google Shape;251;p6"/>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2" name="Google Shape;252;p6"/>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3" name="Google Shape;253;p6"/>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4" name="Google Shape;254;p6"/>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55" name="Google Shape;255;p6"/>
            <p:cNvGrpSpPr/>
            <p:nvPr/>
          </p:nvGrpSpPr>
          <p:grpSpPr>
            <a:xfrm>
              <a:off x="-16750" y="0"/>
              <a:ext cx="466800" cy="5143500"/>
              <a:chOff x="-16750" y="0"/>
              <a:chExt cx="466800" cy="5143500"/>
            </a:xfrm>
          </p:grpSpPr>
          <p:sp>
            <p:nvSpPr>
              <p:cNvPr id="256" name="Google Shape;256;p6"/>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7" name="Google Shape;257;p6"/>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8" name="Google Shape;258;p6"/>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9" name="Google Shape;259;p6"/>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0" name="Google Shape;260;p6"/>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1" name="Google Shape;261;p6"/>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2" name="Google Shape;262;p6"/>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3" name="Google Shape;263;p6"/>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4" name="Google Shape;264;p6"/>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410509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5"/>
        <p:cNvGrpSpPr/>
        <p:nvPr/>
      </p:nvGrpSpPr>
      <p:grpSpPr>
        <a:xfrm>
          <a:off x="0" y="0"/>
          <a:ext cx="0" cy="0"/>
          <a:chOff x="0" y="0"/>
          <a:chExt cx="0" cy="0"/>
        </a:xfrm>
      </p:grpSpPr>
      <p:sp>
        <p:nvSpPr>
          <p:cNvPr id="36" name="Google Shape;36;p4"/>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 name="Google Shape;37;p4"/>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 name="Google Shape;38;p4"/>
          <p:cNvSpPr/>
          <p:nvPr/>
        </p:nvSpPr>
        <p:spPr>
          <a:xfrm>
            <a:off x="954450" y="16550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 name="Google Shape;39;p4"/>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a:spcBef>
                <a:spcPts val="0"/>
              </a:spcBef>
              <a:spcAft>
                <a:spcPts val="0"/>
              </a:spcAft>
              <a:buSzPts val="36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40" name="Google Shape;40;p4"/>
          <p:cNvSpPr txBox="1">
            <a:spLocks noGrp="1"/>
          </p:cNvSpPr>
          <p:nvPr>
            <p:ph type="body" idx="1"/>
          </p:nvPr>
        </p:nvSpPr>
        <p:spPr>
          <a:xfrm>
            <a:off x="1448250" y="1535519"/>
            <a:ext cx="6967500" cy="4417200"/>
          </a:xfrm>
          <a:prstGeom prst="rect">
            <a:avLst/>
          </a:prstGeom>
        </p:spPr>
        <p:txBody>
          <a:bodyPr spcFirstLastPara="1" wrap="square" lIns="0" tIns="0" rIns="0" bIns="0" anchor="ctr" anchorCtr="0">
            <a:noAutofit/>
          </a:bodyPr>
          <a:lstStyle>
            <a:lvl1pPr marL="457200" lvl="0" indent="-304800">
              <a:lnSpc>
                <a:spcPct val="100000"/>
              </a:lnSpc>
              <a:spcBef>
                <a:spcPts val="0"/>
              </a:spcBef>
              <a:spcAft>
                <a:spcPts val="0"/>
              </a:spcAft>
              <a:buClr>
                <a:schemeClr val="accent1"/>
              </a:buClr>
              <a:buSzPts val="1200"/>
              <a:buFont typeface="Catamaran"/>
              <a:buChar char="●"/>
              <a:defRPr sz="1200">
                <a:solidFill>
                  <a:schemeClr val="dk1"/>
                </a:solidFill>
              </a:defRPr>
            </a:lvl1pPr>
            <a:lvl2pPr marL="914400" lvl="1" indent="-304800">
              <a:spcBef>
                <a:spcPts val="1600"/>
              </a:spcBef>
              <a:spcAft>
                <a:spcPts val="0"/>
              </a:spcAft>
              <a:buClr>
                <a:schemeClr val="dk1"/>
              </a:buClr>
              <a:buSzPts val="1200"/>
              <a:buFont typeface="Roboto Condensed Light"/>
              <a:buChar char="○"/>
              <a:defRPr>
                <a:solidFill>
                  <a:schemeClr val="dk1"/>
                </a:solidFill>
              </a:defRPr>
            </a:lvl2pPr>
            <a:lvl3pPr marL="1371600" lvl="2" indent="-304800">
              <a:spcBef>
                <a:spcPts val="1600"/>
              </a:spcBef>
              <a:spcAft>
                <a:spcPts val="0"/>
              </a:spcAft>
              <a:buClr>
                <a:schemeClr val="dk1"/>
              </a:buClr>
              <a:buSzPts val="1200"/>
              <a:buFont typeface="Roboto Condensed Light"/>
              <a:buChar char="■"/>
              <a:defRPr>
                <a:solidFill>
                  <a:schemeClr val="dk1"/>
                </a:solidFill>
              </a:defRPr>
            </a:lvl3pPr>
            <a:lvl4pPr marL="1828800" lvl="3" indent="-304800">
              <a:spcBef>
                <a:spcPts val="1600"/>
              </a:spcBef>
              <a:spcAft>
                <a:spcPts val="0"/>
              </a:spcAft>
              <a:buClr>
                <a:schemeClr val="dk1"/>
              </a:buClr>
              <a:buSzPts val="1200"/>
              <a:buFont typeface="Roboto Condensed Light"/>
              <a:buChar char="●"/>
              <a:defRPr>
                <a:solidFill>
                  <a:schemeClr val="dk1"/>
                </a:solidFill>
              </a:defRPr>
            </a:lvl4pPr>
            <a:lvl5pPr marL="2286000" lvl="4" indent="-304800">
              <a:spcBef>
                <a:spcPts val="1600"/>
              </a:spcBef>
              <a:spcAft>
                <a:spcPts val="0"/>
              </a:spcAft>
              <a:buClr>
                <a:schemeClr val="dk1"/>
              </a:buClr>
              <a:buSzPts val="1200"/>
              <a:buFont typeface="Roboto Condensed Light"/>
              <a:buChar char="○"/>
              <a:defRPr>
                <a:solidFill>
                  <a:schemeClr val="dk1"/>
                </a:solidFill>
              </a:defRPr>
            </a:lvl5pPr>
            <a:lvl6pPr marL="2743200" lvl="5" indent="-304800">
              <a:spcBef>
                <a:spcPts val="1600"/>
              </a:spcBef>
              <a:spcAft>
                <a:spcPts val="0"/>
              </a:spcAft>
              <a:buClr>
                <a:schemeClr val="dk1"/>
              </a:buClr>
              <a:buSzPts val="1200"/>
              <a:buFont typeface="Roboto Condensed Light"/>
              <a:buChar char="■"/>
              <a:defRPr>
                <a:solidFill>
                  <a:schemeClr val="dk1"/>
                </a:solidFill>
              </a:defRPr>
            </a:lvl6pPr>
            <a:lvl7pPr marL="3200400" lvl="6" indent="-304800">
              <a:spcBef>
                <a:spcPts val="1600"/>
              </a:spcBef>
              <a:spcAft>
                <a:spcPts val="0"/>
              </a:spcAft>
              <a:buClr>
                <a:schemeClr val="dk1"/>
              </a:buClr>
              <a:buSzPts val="1200"/>
              <a:buFont typeface="Roboto Condensed Light"/>
              <a:buChar char="●"/>
              <a:defRPr>
                <a:solidFill>
                  <a:schemeClr val="dk1"/>
                </a:solidFill>
              </a:defRPr>
            </a:lvl7pPr>
            <a:lvl8pPr marL="3657600" lvl="7" indent="-304800">
              <a:spcBef>
                <a:spcPts val="1600"/>
              </a:spcBef>
              <a:spcAft>
                <a:spcPts val="0"/>
              </a:spcAft>
              <a:buClr>
                <a:schemeClr val="dk1"/>
              </a:buClr>
              <a:buSzPts val="1200"/>
              <a:buFont typeface="Roboto Condensed Light"/>
              <a:buChar char="○"/>
              <a:defRPr>
                <a:solidFill>
                  <a:schemeClr val="dk1"/>
                </a:solidFill>
              </a:defRPr>
            </a:lvl8pPr>
            <a:lvl9pPr marL="4114800" lvl="8" indent="-304800">
              <a:spcBef>
                <a:spcPts val="1600"/>
              </a:spcBef>
              <a:spcAft>
                <a:spcPts val="1600"/>
              </a:spcAft>
              <a:buClr>
                <a:schemeClr val="dk1"/>
              </a:buClr>
              <a:buSzPts val="1200"/>
              <a:buFont typeface="Roboto Condensed Light"/>
              <a:buChar char="■"/>
              <a:defRPr>
                <a:solidFill>
                  <a:schemeClr val="dk1"/>
                </a:solidFill>
              </a:defRPr>
            </a:lvl9pPr>
          </a:lstStyle>
          <a:p>
            <a:pPr lvl="0"/>
            <a:r>
              <a:rPr lang="en-US"/>
              <a:t>Click to edit Master text styles</a:t>
            </a:r>
          </a:p>
        </p:txBody>
      </p:sp>
    </p:spTree>
    <p:extLst>
      <p:ext uri="{BB962C8B-B14F-4D97-AF65-F5344CB8AC3E}">
        <p14:creationId xmlns:p14="http://schemas.microsoft.com/office/powerpoint/2010/main" val="11557620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65"/>
        <p:cNvGrpSpPr/>
        <p:nvPr/>
      </p:nvGrpSpPr>
      <p:grpSpPr>
        <a:xfrm>
          <a:off x="0" y="0"/>
          <a:ext cx="0" cy="0"/>
          <a:chOff x="0" y="0"/>
          <a:chExt cx="0" cy="0"/>
        </a:xfrm>
      </p:grpSpPr>
      <p:sp>
        <p:nvSpPr>
          <p:cNvPr id="266" name="Google Shape;266;p7"/>
          <p:cNvSpPr txBox="1">
            <a:spLocks noGrp="1"/>
          </p:cNvSpPr>
          <p:nvPr>
            <p:ph type="body" idx="1"/>
          </p:nvPr>
        </p:nvSpPr>
        <p:spPr>
          <a:xfrm>
            <a:off x="720000" y="2446333"/>
            <a:ext cx="4353000" cy="2961600"/>
          </a:xfrm>
          <a:prstGeom prst="rect">
            <a:avLst/>
          </a:prstGeom>
        </p:spPr>
        <p:txBody>
          <a:bodyPr spcFirstLastPara="1" wrap="square" lIns="91425" tIns="91425" rIns="91425" bIns="91425" anchor="ctr" anchorCtr="0">
            <a:noAutofit/>
          </a:bodyPr>
          <a:lstStyle>
            <a:lvl1pPr marL="457200" lvl="0" indent="-317500">
              <a:lnSpc>
                <a:spcPct val="100000"/>
              </a:lnSpc>
              <a:spcBef>
                <a:spcPts val="0"/>
              </a:spcBef>
              <a:spcAft>
                <a:spcPts val="0"/>
              </a:spcAft>
              <a:buClr>
                <a:srgbClr val="595959"/>
              </a:buClr>
              <a:buSzPts val="1400"/>
              <a:buFont typeface="Anaheim"/>
              <a:buChar char="●"/>
              <a:defRPr/>
            </a:lvl1pPr>
            <a:lvl2pPr marL="914400" lvl="1" indent="-317500">
              <a:spcBef>
                <a:spcPts val="0"/>
              </a:spcBef>
              <a:spcAft>
                <a:spcPts val="0"/>
              </a:spcAft>
              <a:buClr>
                <a:srgbClr val="595959"/>
              </a:buClr>
              <a:buSzPts val="1400"/>
              <a:buFont typeface="Anaheim"/>
              <a:buChar char="○"/>
              <a:defRPr sz="1200"/>
            </a:lvl2pPr>
            <a:lvl3pPr marL="1371600" lvl="2" indent="-317500">
              <a:spcBef>
                <a:spcPts val="0"/>
              </a:spcBef>
              <a:spcAft>
                <a:spcPts val="0"/>
              </a:spcAft>
              <a:buClr>
                <a:srgbClr val="595959"/>
              </a:buClr>
              <a:buSzPts val="1400"/>
              <a:buFont typeface="Anaheim"/>
              <a:buChar char="■"/>
              <a:defRPr sz="1200"/>
            </a:lvl3pPr>
            <a:lvl4pPr marL="1828800" lvl="3" indent="-317500">
              <a:spcBef>
                <a:spcPts val="0"/>
              </a:spcBef>
              <a:spcAft>
                <a:spcPts val="0"/>
              </a:spcAft>
              <a:buClr>
                <a:srgbClr val="595959"/>
              </a:buClr>
              <a:buSzPts val="1400"/>
              <a:buFont typeface="Anaheim"/>
              <a:buChar char="●"/>
              <a:defRPr sz="1200"/>
            </a:lvl4pPr>
            <a:lvl5pPr marL="2286000" lvl="4" indent="-317500">
              <a:spcBef>
                <a:spcPts val="0"/>
              </a:spcBef>
              <a:spcAft>
                <a:spcPts val="0"/>
              </a:spcAft>
              <a:buClr>
                <a:srgbClr val="595959"/>
              </a:buClr>
              <a:buSzPts val="1400"/>
              <a:buFont typeface="Anaheim"/>
              <a:buChar char="○"/>
              <a:defRPr sz="1200"/>
            </a:lvl5pPr>
            <a:lvl6pPr marL="2743200" lvl="5" indent="-317500">
              <a:spcBef>
                <a:spcPts val="0"/>
              </a:spcBef>
              <a:spcAft>
                <a:spcPts val="0"/>
              </a:spcAft>
              <a:buClr>
                <a:srgbClr val="595959"/>
              </a:buClr>
              <a:buSzPts val="1400"/>
              <a:buFont typeface="Anaheim"/>
              <a:buChar char="■"/>
              <a:defRPr sz="1200"/>
            </a:lvl6pPr>
            <a:lvl7pPr marL="3200400" lvl="6" indent="-317500">
              <a:spcBef>
                <a:spcPts val="0"/>
              </a:spcBef>
              <a:spcAft>
                <a:spcPts val="0"/>
              </a:spcAft>
              <a:buClr>
                <a:srgbClr val="595959"/>
              </a:buClr>
              <a:buSzPts val="1400"/>
              <a:buFont typeface="Anaheim"/>
              <a:buChar char="●"/>
              <a:defRPr sz="1200"/>
            </a:lvl7pPr>
            <a:lvl8pPr marL="3657600" lvl="7" indent="-317500">
              <a:spcBef>
                <a:spcPts val="0"/>
              </a:spcBef>
              <a:spcAft>
                <a:spcPts val="0"/>
              </a:spcAft>
              <a:buClr>
                <a:srgbClr val="595959"/>
              </a:buClr>
              <a:buSzPts val="1400"/>
              <a:buFont typeface="Anaheim"/>
              <a:buChar char="○"/>
              <a:defRPr sz="1200"/>
            </a:lvl8pPr>
            <a:lvl9pPr marL="4114800" lvl="8" indent="-317500">
              <a:spcBef>
                <a:spcPts val="0"/>
              </a:spcBef>
              <a:spcAft>
                <a:spcPts val="0"/>
              </a:spcAft>
              <a:buClr>
                <a:srgbClr val="595959"/>
              </a:buClr>
              <a:buSzPts val="1400"/>
              <a:buFont typeface="Anaheim"/>
              <a:buChar char="■"/>
              <a:defRPr sz="1200"/>
            </a:lvl9pPr>
          </a:lstStyle>
          <a:p>
            <a:pPr lvl="0"/>
            <a:r>
              <a:rPr lang="en-US"/>
              <a:t>Click to edit Master text styles</a:t>
            </a:r>
          </a:p>
        </p:txBody>
      </p:sp>
      <p:sp>
        <p:nvSpPr>
          <p:cNvPr id="267" name="Google Shape;267;p7"/>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grpSp>
        <p:nvGrpSpPr>
          <p:cNvPr id="268" name="Google Shape;268;p7"/>
          <p:cNvGrpSpPr/>
          <p:nvPr/>
        </p:nvGrpSpPr>
        <p:grpSpPr>
          <a:xfrm>
            <a:off x="-16750" y="0"/>
            <a:ext cx="9177500" cy="6858000"/>
            <a:chOff x="-16750" y="0"/>
            <a:chExt cx="9177500" cy="5143500"/>
          </a:xfrm>
        </p:grpSpPr>
        <p:grpSp>
          <p:nvGrpSpPr>
            <p:cNvPr id="269" name="Google Shape;269;p7"/>
            <p:cNvGrpSpPr/>
            <p:nvPr/>
          </p:nvGrpSpPr>
          <p:grpSpPr>
            <a:xfrm rot="10800000" flipH="1">
              <a:off x="8693950" y="0"/>
              <a:ext cx="466800" cy="5143500"/>
              <a:chOff x="-16750" y="0"/>
              <a:chExt cx="466800" cy="5143500"/>
            </a:xfrm>
          </p:grpSpPr>
          <p:sp>
            <p:nvSpPr>
              <p:cNvPr id="270" name="Google Shape;270;p7"/>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1" name="Google Shape;271;p7"/>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2" name="Google Shape;272;p7"/>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3" name="Google Shape;273;p7"/>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4" name="Google Shape;274;p7"/>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5" name="Google Shape;275;p7"/>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6" name="Google Shape;276;p7"/>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7" name="Google Shape;277;p7"/>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8" name="Google Shape;278;p7"/>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79" name="Google Shape;279;p7"/>
            <p:cNvGrpSpPr/>
            <p:nvPr/>
          </p:nvGrpSpPr>
          <p:grpSpPr>
            <a:xfrm>
              <a:off x="-16750" y="0"/>
              <a:ext cx="466800" cy="5143500"/>
              <a:chOff x="-16750" y="0"/>
              <a:chExt cx="466800" cy="5143500"/>
            </a:xfrm>
          </p:grpSpPr>
          <p:sp>
            <p:nvSpPr>
              <p:cNvPr id="280" name="Google Shape;280;p7"/>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1" name="Google Shape;281;p7"/>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2" name="Google Shape;282;p7"/>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3" name="Google Shape;283;p7"/>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4" name="Google Shape;284;p7"/>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5" name="Google Shape;285;p7"/>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6" name="Google Shape;286;p7"/>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7" name="Google Shape;287;p7"/>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8" name="Google Shape;288;p7"/>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9849153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89"/>
        <p:cNvGrpSpPr/>
        <p:nvPr/>
      </p:nvGrpSpPr>
      <p:grpSpPr>
        <a:xfrm>
          <a:off x="0" y="0"/>
          <a:ext cx="0" cy="0"/>
          <a:chOff x="0" y="0"/>
          <a:chExt cx="0" cy="0"/>
        </a:xfrm>
      </p:grpSpPr>
      <p:grpSp>
        <p:nvGrpSpPr>
          <p:cNvPr id="290" name="Google Shape;290;p8"/>
          <p:cNvGrpSpPr/>
          <p:nvPr/>
        </p:nvGrpSpPr>
        <p:grpSpPr>
          <a:xfrm>
            <a:off x="449826" y="1467"/>
            <a:ext cx="8244125" cy="760533"/>
            <a:chOff x="449825" y="1100"/>
            <a:chExt cx="8244125" cy="570400"/>
          </a:xfrm>
        </p:grpSpPr>
        <p:sp>
          <p:nvSpPr>
            <p:cNvPr id="291" name="Google Shape;291;p8"/>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292" name="Google Shape;292;p8"/>
            <p:cNvGrpSpPr/>
            <p:nvPr/>
          </p:nvGrpSpPr>
          <p:grpSpPr>
            <a:xfrm flipH="1">
              <a:off x="449825" y="1100"/>
              <a:ext cx="8244106" cy="515409"/>
              <a:chOff x="720050" y="0"/>
              <a:chExt cx="7704052" cy="481646"/>
            </a:xfrm>
          </p:grpSpPr>
          <p:sp>
            <p:nvSpPr>
              <p:cNvPr id="293" name="Google Shape;293;p8"/>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4" name="Google Shape;294;p8"/>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5" name="Google Shape;295;p8"/>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6" name="Google Shape;296;p8"/>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7" name="Google Shape;297;p8"/>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8" name="Google Shape;298;p8"/>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9" name="Google Shape;299;p8"/>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0" name="Google Shape;300;p8"/>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1" name="Google Shape;301;p8"/>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2" name="Google Shape;302;p8"/>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3" name="Google Shape;303;p8"/>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4" name="Google Shape;304;p8"/>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5" name="Google Shape;305;p8"/>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6" name="Google Shape;306;p8"/>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7" name="Google Shape;307;p8"/>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8" name="Google Shape;308;p8"/>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9" name="Google Shape;309;p8"/>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0" name="Google Shape;310;p8"/>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1" name="Google Shape;311;p8"/>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2" name="Google Shape;312;p8"/>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3" name="Google Shape;313;p8"/>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4" name="Google Shape;314;p8"/>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5" name="Google Shape;315;p8"/>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6" name="Google Shape;316;p8"/>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7" name="Google Shape;317;p8"/>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8" name="Google Shape;318;p8"/>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9" name="Google Shape;319;p8"/>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0" name="Google Shape;320;p8"/>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1" name="Google Shape;321;p8"/>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2" name="Google Shape;322;p8"/>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3" name="Google Shape;323;p8"/>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4" name="Google Shape;324;p8"/>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5" name="Google Shape;325;p8"/>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6" name="Google Shape;326;p8"/>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7" name="Google Shape;327;p8"/>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8" name="Google Shape;328;p8"/>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9" name="Google Shape;329;p8"/>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0" name="Google Shape;330;p8"/>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1" name="Google Shape;331;p8"/>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2" name="Google Shape;332;p8"/>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3" name="Google Shape;333;p8"/>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4" name="Google Shape;334;p8"/>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5" name="Google Shape;335;p8"/>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6" name="Google Shape;336;p8"/>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7" name="Google Shape;337;p8"/>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8" name="Google Shape;338;p8"/>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39" name="Google Shape;339;p8"/>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0" name="Google Shape;340;p8"/>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1" name="Google Shape;341;p8"/>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2" name="Google Shape;342;p8"/>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3" name="Google Shape;343;p8"/>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4" name="Google Shape;344;p8"/>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5" name="Google Shape;345;p8"/>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6" name="Google Shape;346;p8"/>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7" name="Google Shape;347;p8"/>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8" name="Google Shape;348;p8"/>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49" name="Google Shape;349;p8"/>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0" name="Google Shape;350;p8"/>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1" name="Google Shape;351;p8"/>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2" name="Google Shape;352;p8"/>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3" name="Google Shape;353;p8"/>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4" name="Google Shape;354;p8"/>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5" name="Google Shape;355;p8"/>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6" name="Google Shape;356;p8"/>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357" name="Google Shape;357;p8"/>
          <p:cNvGrpSpPr/>
          <p:nvPr/>
        </p:nvGrpSpPr>
        <p:grpSpPr>
          <a:xfrm rot="10800000" flipH="1">
            <a:off x="8693950" y="0"/>
            <a:ext cx="466800" cy="6858000"/>
            <a:chOff x="-16750" y="0"/>
            <a:chExt cx="466800" cy="5143500"/>
          </a:xfrm>
        </p:grpSpPr>
        <p:sp>
          <p:nvSpPr>
            <p:cNvPr id="358" name="Google Shape;358;p8"/>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59" name="Google Shape;359;p8"/>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0" name="Google Shape;360;p8"/>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1" name="Google Shape;361;p8"/>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2" name="Google Shape;362;p8"/>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3" name="Google Shape;363;p8"/>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4" name="Google Shape;364;p8"/>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5" name="Google Shape;365;p8"/>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6" name="Google Shape;366;p8"/>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367" name="Google Shape;367;p8"/>
          <p:cNvGrpSpPr/>
          <p:nvPr/>
        </p:nvGrpSpPr>
        <p:grpSpPr>
          <a:xfrm>
            <a:off x="-16750" y="0"/>
            <a:ext cx="466800" cy="6858000"/>
            <a:chOff x="-16750" y="0"/>
            <a:chExt cx="466800" cy="5143500"/>
          </a:xfrm>
        </p:grpSpPr>
        <p:sp>
          <p:nvSpPr>
            <p:cNvPr id="368" name="Google Shape;368;p8"/>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9" name="Google Shape;369;p8"/>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0" name="Google Shape;370;p8"/>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1" name="Google Shape;371;p8"/>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2" name="Google Shape;372;p8"/>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3" name="Google Shape;373;p8"/>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4" name="Google Shape;374;p8"/>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5" name="Google Shape;375;p8"/>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6" name="Google Shape;376;p8"/>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377" name="Google Shape;377;p8"/>
          <p:cNvSpPr txBox="1">
            <a:spLocks noGrp="1"/>
          </p:cNvSpPr>
          <p:nvPr>
            <p:ph type="title"/>
          </p:nvPr>
        </p:nvSpPr>
        <p:spPr>
          <a:xfrm>
            <a:off x="1388100" y="2090200"/>
            <a:ext cx="6367800" cy="267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Tree>
    <p:extLst>
      <p:ext uri="{BB962C8B-B14F-4D97-AF65-F5344CB8AC3E}">
        <p14:creationId xmlns:p14="http://schemas.microsoft.com/office/powerpoint/2010/main" val="1343935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8"/>
        <p:cNvGrpSpPr/>
        <p:nvPr/>
      </p:nvGrpSpPr>
      <p:grpSpPr>
        <a:xfrm>
          <a:off x="0" y="0"/>
          <a:ext cx="0" cy="0"/>
          <a:chOff x="0" y="0"/>
          <a:chExt cx="0" cy="0"/>
        </a:xfrm>
      </p:grpSpPr>
      <p:grpSp>
        <p:nvGrpSpPr>
          <p:cNvPr id="379" name="Google Shape;379;p9"/>
          <p:cNvGrpSpPr/>
          <p:nvPr/>
        </p:nvGrpSpPr>
        <p:grpSpPr>
          <a:xfrm>
            <a:off x="-94" y="1467"/>
            <a:ext cx="9144094" cy="760533"/>
            <a:chOff x="-94" y="1100"/>
            <a:chExt cx="9144094" cy="570400"/>
          </a:xfrm>
        </p:grpSpPr>
        <p:grpSp>
          <p:nvGrpSpPr>
            <p:cNvPr id="380" name="Google Shape;380;p9"/>
            <p:cNvGrpSpPr/>
            <p:nvPr/>
          </p:nvGrpSpPr>
          <p:grpSpPr>
            <a:xfrm>
              <a:off x="300" y="1100"/>
              <a:ext cx="9143700" cy="570400"/>
              <a:chOff x="300" y="1100"/>
              <a:chExt cx="9143700" cy="570400"/>
            </a:xfrm>
          </p:grpSpPr>
          <p:sp>
            <p:nvSpPr>
              <p:cNvPr id="381" name="Google Shape;381;p9"/>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382" name="Google Shape;382;p9"/>
              <p:cNvGrpSpPr/>
              <p:nvPr/>
            </p:nvGrpSpPr>
            <p:grpSpPr>
              <a:xfrm flipH="1">
                <a:off x="449825" y="1100"/>
                <a:ext cx="8244106" cy="515409"/>
                <a:chOff x="720050" y="0"/>
                <a:chExt cx="7704052" cy="481646"/>
              </a:xfrm>
            </p:grpSpPr>
            <p:sp>
              <p:nvSpPr>
                <p:cNvPr id="383" name="Google Shape;383;p9"/>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4" name="Google Shape;384;p9"/>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5" name="Google Shape;385;p9"/>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6" name="Google Shape;386;p9"/>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7" name="Google Shape;387;p9"/>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8" name="Google Shape;388;p9"/>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9" name="Google Shape;389;p9"/>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0" name="Google Shape;390;p9"/>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1" name="Google Shape;391;p9"/>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2" name="Google Shape;392;p9"/>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3" name="Google Shape;393;p9"/>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4" name="Google Shape;394;p9"/>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5" name="Google Shape;395;p9"/>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6" name="Google Shape;396;p9"/>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7" name="Google Shape;397;p9"/>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8" name="Google Shape;398;p9"/>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9" name="Google Shape;399;p9"/>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0" name="Google Shape;400;p9"/>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1" name="Google Shape;401;p9"/>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2" name="Google Shape;402;p9"/>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3" name="Google Shape;403;p9"/>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4" name="Google Shape;404;p9"/>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5" name="Google Shape;405;p9"/>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6" name="Google Shape;406;p9"/>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7" name="Google Shape;407;p9"/>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8" name="Google Shape;408;p9"/>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9" name="Google Shape;409;p9"/>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0" name="Google Shape;410;p9"/>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1" name="Google Shape;411;p9"/>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2" name="Google Shape;412;p9"/>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3" name="Google Shape;413;p9"/>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4" name="Google Shape;414;p9"/>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5" name="Google Shape;415;p9"/>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6" name="Google Shape;416;p9"/>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7" name="Google Shape;417;p9"/>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8" name="Google Shape;418;p9"/>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9" name="Google Shape;419;p9"/>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0" name="Google Shape;420;p9"/>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1" name="Google Shape;421;p9"/>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2" name="Google Shape;422;p9"/>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3" name="Google Shape;423;p9"/>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4" name="Google Shape;424;p9"/>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5" name="Google Shape;425;p9"/>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6" name="Google Shape;426;p9"/>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7" name="Google Shape;427;p9"/>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8" name="Google Shape;428;p9"/>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9" name="Google Shape;429;p9"/>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0" name="Google Shape;430;p9"/>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1" name="Google Shape;431;p9"/>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2" name="Google Shape;432;p9"/>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3" name="Google Shape;433;p9"/>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4" name="Google Shape;434;p9"/>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5" name="Google Shape;435;p9"/>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6" name="Google Shape;436;p9"/>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7" name="Google Shape;437;p9"/>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8" name="Google Shape;438;p9"/>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9" name="Google Shape;439;p9"/>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0" name="Google Shape;440;p9"/>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1" name="Google Shape;441;p9"/>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2" name="Google Shape;442;p9"/>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3" name="Google Shape;443;p9"/>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4" name="Google Shape;444;p9"/>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5" name="Google Shape;445;p9"/>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6" name="Google Shape;446;p9"/>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447" name="Google Shape;447;p9"/>
            <p:cNvGrpSpPr/>
            <p:nvPr/>
          </p:nvGrpSpPr>
          <p:grpSpPr>
            <a:xfrm flipH="1">
              <a:off x="-94" y="1100"/>
              <a:ext cx="449926" cy="515409"/>
              <a:chOff x="7942458" y="0"/>
              <a:chExt cx="420452" cy="481646"/>
            </a:xfrm>
          </p:grpSpPr>
          <p:sp>
            <p:nvSpPr>
              <p:cNvPr id="448" name="Google Shape;448;p9"/>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9" name="Google Shape;449;p9"/>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0" name="Google Shape;450;p9"/>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1" name="Google Shape;451;p9"/>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452" name="Google Shape;452;p9"/>
            <p:cNvGrpSpPr/>
            <p:nvPr/>
          </p:nvGrpSpPr>
          <p:grpSpPr>
            <a:xfrm flipH="1">
              <a:off x="8693950" y="1100"/>
              <a:ext cx="449923" cy="515409"/>
              <a:chOff x="8003652" y="0"/>
              <a:chExt cx="420450" cy="481646"/>
            </a:xfrm>
          </p:grpSpPr>
          <p:sp>
            <p:nvSpPr>
              <p:cNvPr id="453" name="Google Shape;453;p9"/>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4" name="Google Shape;454;p9"/>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5" name="Google Shape;455;p9"/>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6" name="Google Shape;456;p9"/>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457" name="Google Shape;457;p9"/>
          <p:cNvSpPr txBox="1">
            <a:spLocks noGrp="1"/>
          </p:cNvSpPr>
          <p:nvPr>
            <p:ph type="title"/>
          </p:nvPr>
        </p:nvSpPr>
        <p:spPr>
          <a:xfrm>
            <a:off x="1747188" y="1891660"/>
            <a:ext cx="5649600" cy="10208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4200"/>
              <a:buNone/>
              <a:defRPr sz="4200">
                <a:latin typeface="Krona One"/>
                <a:ea typeface="Krona One"/>
                <a:cs typeface="Krona One"/>
                <a:sym typeface="Krona 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458" name="Google Shape;458;p9"/>
          <p:cNvSpPr txBox="1">
            <a:spLocks noGrp="1"/>
          </p:cNvSpPr>
          <p:nvPr>
            <p:ph type="subTitle" idx="1"/>
          </p:nvPr>
        </p:nvSpPr>
        <p:spPr>
          <a:xfrm>
            <a:off x="1747213" y="3047933"/>
            <a:ext cx="5649600" cy="898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Tree>
    <p:extLst>
      <p:ext uri="{BB962C8B-B14F-4D97-AF65-F5344CB8AC3E}">
        <p14:creationId xmlns:p14="http://schemas.microsoft.com/office/powerpoint/2010/main" val="18636350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59"/>
        <p:cNvGrpSpPr/>
        <p:nvPr/>
      </p:nvGrpSpPr>
      <p:grpSpPr>
        <a:xfrm>
          <a:off x="0" y="0"/>
          <a:ext cx="0" cy="0"/>
          <a:chOff x="0" y="0"/>
          <a:chExt cx="0" cy="0"/>
        </a:xfrm>
      </p:grpSpPr>
      <p:grpSp>
        <p:nvGrpSpPr>
          <p:cNvPr id="460" name="Google Shape;460;p10"/>
          <p:cNvGrpSpPr/>
          <p:nvPr/>
        </p:nvGrpSpPr>
        <p:grpSpPr>
          <a:xfrm>
            <a:off x="-94" y="1467"/>
            <a:ext cx="9144094" cy="760533"/>
            <a:chOff x="-94" y="1100"/>
            <a:chExt cx="9144094" cy="570400"/>
          </a:xfrm>
        </p:grpSpPr>
        <p:grpSp>
          <p:nvGrpSpPr>
            <p:cNvPr id="461" name="Google Shape;461;p10"/>
            <p:cNvGrpSpPr/>
            <p:nvPr/>
          </p:nvGrpSpPr>
          <p:grpSpPr>
            <a:xfrm>
              <a:off x="300" y="1100"/>
              <a:ext cx="9143700" cy="570400"/>
              <a:chOff x="300" y="1100"/>
              <a:chExt cx="9143700" cy="570400"/>
            </a:xfrm>
          </p:grpSpPr>
          <p:sp>
            <p:nvSpPr>
              <p:cNvPr id="462" name="Google Shape;462;p10"/>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463" name="Google Shape;463;p10"/>
              <p:cNvGrpSpPr/>
              <p:nvPr/>
            </p:nvGrpSpPr>
            <p:grpSpPr>
              <a:xfrm flipH="1">
                <a:off x="449825" y="1100"/>
                <a:ext cx="8244106" cy="515409"/>
                <a:chOff x="720050" y="0"/>
                <a:chExt cx="7704052" cy="481646"/>
              </a:xfrm>
            </p:grpSpPr>
            <p:sp>
              <p:nvSpPr>
                <p:cNvPr id="464" name="Google Shape;464;p10"/>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5" name="Google Shape;465;p10"/>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6" name="Google Shape;466;p10"/>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7" name="Google Shape;467;p10"/>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8" name="Google Shape;468;p10"/>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9" name="Google Shape;469;p10"/>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0" name="Google Shape;470;p10"/>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1" name="Google Shape;471;p10"/>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2" name="Google Shape;472;p10"/>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3" name="Google Shape;473;p10"/>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4" name="Google Shape;474;p10"/>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5" name="Google Shape;475;p10"/>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6" name="Google Shape;476;p10"/>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7" name="Google Shape;477;p10"/>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8" name="Google Shape;478;p10"/>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9" name="Google Shape;479;p10"/>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0" name="Google Shape;480;p10"/>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1" name="Google Shape;481;p10"/>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2" name="Google Shape;482;p10"/>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3" name="Google Shape;483;p10"/>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4" name="Google Shape;484;p10"/>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5" name="Google Shape;485;p10"/>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6" name="Google Shape;486;p10"/>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7" name="Google Shape;487;p10"/>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8" name="Google Shape;488;p10"/>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9" name="Google Shape;489;p10"/>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0" name="Google Shape;490;p10"/>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1" name="Google Shape;491;p10"/>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2" name="Google Shape;492;p10"/>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3" name="Google Shape;493;p10"/>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4" name="Google Shape;494;p10"/>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5" name="Google Shape;495;p10"/>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6" name="Google Shape;496;p10"/>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7" name="Google Shape;497;p10"/>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8" name="Google Shape;498;p10"/>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9" name="Google Shape;499;p10"/>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0" name="Google Shape;500;p10"/>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1" name="Google Shape;501;p10"/>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2" name="Google Shape;502;p10"/>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3" name="Google Shape;503;p10"/>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4" name="Google Shape;504;p10"/>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5" name="Google Shape;505;p10"/>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6" name="Google Shape;506;p10"/>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7" name="Google Shape;507;p10"/>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8" name="Google Shape;508;p10"/>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9" name="Google Shape;509;p10"/>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0" name="Google Shape;510;p10"/>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1" name="Google Shape;511;p10"/>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2" name="Google Shape;512;p10"/>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3" name="Google Shape;513;p10"/>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4" name="Google Shape;514;p10"/>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5" name="Google Shape;515;p10"/>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6" name="Google Shape;516;p10"/>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7" name="Google Shape;517;p10"/>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8" name="Google Shape;518;p10"/>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9" name="Google Shape;519;p10"/>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0" name="Google Shape;520;p10"/>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1" name="Google Shape;521;p10"/>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2" name="Google Shape;522;p10"/>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3" name="Google Shape;523;p10"/>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4" name="Google Shape;524;p10"/>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5" name="Google Shape;525;p10"/>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6" name="Google Shape;526;p10"/>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7" name="Google Shape;527;p10"/>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528" name="Google Shape;528;p10"/>
            <p:cNvGrpSpPr/>
            <p:nvPr/>
          </p:nvGrpSpPr>
          <p:grpSpPr>
            <a:xfrm flipH="1">
              <a:off x="-94" y="1100"/>
              <a:ext cx="449926" cy="515409"/>
              <a:chOff x="7942458" y="0"/>
              <a:chExt cx="420452" cy="481646"/>
            </a:xfrm>
          </p:grpSpPr>
          <p:sp>
            <p:nvSpPr>
              <p:cNvPr id="529" name="Google Shape;529;p10"/>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0" name="Google Shape;530;p10"/>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1" name="Google Shape;531;p10"/>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2" name="Google Shape;532;p10"/>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533" name="Google Shape;533;p10"/>
            <p:cNvGrpSpPr/>
            <p:nvPr/>
          </p:nvGrpSpPr>
          <p:grpSpPr>
            <a:xfrm flipH="1">
              <a:off x="8693950" y="1100"/>
              <a:ext cx="449923" cy="515409"/>
              <a:chOff x="8003652" y="0"/>
              <a:chExt cx="420450" cy="481646"/>
            </a:xfrm>
          </p:grpSpPr>
          <p:sp>
            <p:nvSpPr>
              <p:cNvPr id="534" name="Google Shape;534;p10"/>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5" name="Google Shape;535;p10"/>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6" name="Google Shape;536;p10"/>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7" name="Google Shape;537;p10"/>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538" name="Google Shape;538;p10"/>
          <p:cNvSpPr txBox="1">
            <a:spLocks noGrp="1"/>
          </p:cNvSpPr>
          <p:nvPr>
            <p:ph type="body" idx="1"/>
          </p:nvPr>
        </p:nvSpPr>
        <p:spPr>
          <a:xfrm>
            <a:off x="720000" y="5371767"/>
            <a:ext cx="7704000" cy="7660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2800"/>
            </a:lvl1pPr>
          </a:lstStyle>
          <a:p>
            <a:pPr lvl="0"/>
            <a:r>
              <a:rPr lang="en-US"/>
              <a:t>Click to edit Master text styles</a:t>
            </a:r>
          </a:p>
        </p:txBody>
      </p:sp>
    </p:spTree>
    <p:extLst>
      <p:ext uri="{BB962C8B-B14F-4D97-AF65-F5344CB8AC3E}">
        <p14:creationId xmlns:p14="http://schemas.microsoft.com/office/powerpoint/2010/main" val="14705347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39"/>
        <p:cNvGrpSpPr/>
        <p:nvPr/>
      </p:nvGrpSpPr>
      <p:grpSpPr>
        <a:xfrm>
          <a:off x="0" y="0"/>
          <a:ext cx="0" cy="0"/>
          <a:chOff x="0" y="0"/>
          <a:chExt cx="0" cy="0"/>
        </a:xfrm>
      </p:grpSpPr>
      <p:grpSp>
        <p:nvGrpSpPr>
          <p:cNvPr id="540" name="Google Shape;540;p11"/>
          <p:cNvGrpSpPr/>
          <p:nvPr/>
        </p:nvGrpSpPr>
        <p:grpSpPr>
          <a:xfrm>
            <a:off x="-94" y="1467"/>
            <a:ext cx="9144094" cy="760533"/>
            <a:chOff x="-94" y="1100"/>
            <a:chExt cx="9144094" cy="570400"/>
          </a:xfrm>
        </p:grpSpPr>
        <p:grpSp>
          <p:nvGrpSpPr>
            <p:cNvPr id="541" name="Google Shape;541;p11"/>
            <p:cNvGrpSpPr/>
            <p:nvPr/>
          </p:nvGrpSpPr>
          <p:grpSpPr>
            <a:xfrm>
              <a:off x="300" y="1100"/>
              <a:ext cx="9143700" cy="570400"/>
              <a:chOff x="300" y="1100"/>
              <a:chExt cx="9143700" cy="570400"/>
            </a:xfrm>
          </p:grpSpPr>
          <p:sp>
            <p:nvSpPr>
              <p:cNvPr id="542" name="Google Shape;542;p11"/>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543" name="Google Shape;543;p11"/>
              <p:cNvGrpSpPr/>
              <p:nvPr/>
            </p:nvGrpSpPr>
            <p:grpSpPr>
              <a:xfrm flipH="1">
                <a:off x="449825" y="1100"/>
                <a:ext cx="8244106" cy="515409"/>
                <a:chOff x="720050" y="0"/>
                <a:chExt cx="7704052" cy="481646"/>
              </a:xfrm>
            </p:grpSpPr>
            <p:sp>
              <p:nvSpPr>
                <p:cNvPr id="544" name="Google Shape;544;p11"/>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5" name="Google Shape;545;p11"/>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6" name="Google Shape;546;p11"/>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7" name="Google Shape;547;p11"/>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8" name="Google Shape;548;p11"/>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9" name="Google Shape;549;p11"/>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0" name="Google Shape;550;p11"/>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1" name="Google Shape;551;p11"/>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2" name="Google Shape;552;p11"/>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3" name="Google Shape;553;p11"/>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4" name="Google Shape;554;p11"/>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5" name="Google Shape;555;p11"/>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6" name="Google Shape;556;p11"/>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7" name="Google Shape;557;p11"/>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8" name="Google Shape;558;p11"/>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9" name="Google Shape;559;p11"/>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0" name="Google Shape;560;p11"/>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1" name="Google Shape;561;p11"/>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2" name="Google Shape;562;p11"/>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3" name="Google Shape;563;p11"/>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4" name="Google Shape;564;p11"/>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5" name="Google Shape;565;p11"/>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6" name="Google Shape;566;p11"/>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7" name="Google Shape;567;p11"/>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8" name="Google Shape;568;p11"/>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69" name="Google Shape;569;p11"/>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0" name="Google Shape;570;p11"/>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1" name="Google Shape;571;p11"/>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2" name="Google Shape;572;p11"/>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3" name="Google Shape;573;p11"/>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4" name="Google Shape;574;p11"/>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5" name="Google Shape;575;p11"/>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6" name="Google Shape;576;p11"/>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7" name="Google Shape;577;p11"/>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8" name="Google Shape;578;p11"/>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79" name="Google Shape;579;p11"/>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0" name="Google Shape;580;p11"/>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1" name="Google Shape;581;p11"/>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2" name="Google Shape;582;p11"/>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3" name="Google Shape;583;p11"/>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4" name="Google Shape;584;p11"/>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5" name="Google Shape;585;p11"/>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6" name="Google Shape;586;p11"/>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7" name="Google Shape;587;p11"/>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8" name="Google Shape;588;p11"/>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89" name="Google Shape;589;p11"/>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0" name="Google Shape;590;p11"/>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1" name="Google Shape;591;p11"/>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2" name="Google Shape;592;p11"/>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3" name="Google Shape;593;p11"/>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4" name="Google Shape;594;p11"/>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5" name="Google Shape;595;p11"/>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6" name="Google Shape;596;p11"/>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7" name="Google Shape;597;p11"/>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8" name="Google Shape;598;p11"/>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99" name="Google Shape;599;p11"/>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0" name="Google Shape;600;p11"/>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1" name="Google Shape;601;p11"/>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2" name="Google Shape;602;p11"/>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3" name="Google Shape;603;p1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4" name="Google Shape;604;p1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5" name="Google Shape;605;p11"/>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6" name="Google Shape;606;p1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07" name="Google Shape;607;p1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608" name="Google Shape;608;p11"/>
            <p:cNvGrpSpPr/>
            <p:nvPr/>
          </p:nvGrpSpPr>
          <p:grpSpPr>
            <a:xfrm flipH="1">
              <a:off x="-94" y="1100"/>
              <a:ext cx="449926" cy="515409"/>
              <a:chOff x="7942458" y="0"/>
              <a:chExt cx="420452" cy="481646"/>
            </a:xfrm>
          </p:grpSpPr>
          <p:sp>
            <p:nvSpPr>
              <p:cNvPr id="609" name="Google Shape;609;p1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0" name="Google Shape;610;p11"/>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1" name="Google Shape;611;p1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2" name="Google Shape;612;p11"/>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13" name="Google Shape;613;p11"/>
            <p:cNvGrpSpPr/>
            <p:nvPr/>
          </p:nvGrpSpPr>
          <p:grpSpPr>
            <a:xfrm flipH="1">
              <a:off x="8693950" y="1100"/>
              <a:ext cx="449923" cy="515409"/>
              <a:chOff x="8003652" y="0"/>
              <a:chExt cx="420450" cy="481646"/>
            </a:xfrm>
          </p:grpSpPr>
          <p:sp>
            <p:nvSpPr>
              <p:cNvPr id="614" name="Google Shape;614;p11"/>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5" name="Google Shape;615;p1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6" name="Google Shape;616;p11"/>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17" name="Google Shape;617;p1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618" name="Google Shape;618;p11"/>
          <p:cNvSpPr txBox="1">
            <a:spLocks noGrp="1"/>
          </p:cNvSpPr>
          <p:nvPr>
            <p:ph type="title" hasCustomPrompt="1"/>
          </p:nvPr>
        </p:nvSpPr>
        <p:spPr>
          <a:xfrm>
            <a:off x="720000" y="1357600"/>
            <a:ext cx="7704000" cy="2097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1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9" name="Google Shape;619;p11"/>
          <p:cNvSpPr txBox="1">
            <a:spLocks noGrp="1"/>
          </p:cNvSpPr>
          <p:nvPr>
            <p:ph type="subTitle" idx="1"/>
          </p:nvPr>
        </p:nvSpPr>
        <p:spPr>
          <a:xfrm>
            <a:off x="720000" y="3601900"/>
            <a:ext cx="7704000" cy="643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Tree>
    <p:extLst>
      <p:ext uri="{BB962C8B-B14F-4D97-AF65-F5344CB8AC3E}">
        <p14:creationId xmlns:p14="http://schemas.microsoft.com/office/powerpoint/2010/main" val="33914514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20"/>
        <p:cNvGrpSpPr/>
        <p:nvPr/>
      </p:nvGrpSpPr>
      <p:grpSpPr>
        <a:xfrm>
          <a:off x="0" y="0"/>
          <a:ext cx="0" cy="0"/>
          <a:chOff x="0" y="0"/>
          <a:chExt cx="0" cy="0"/>
        </a:xfrm>
      </p:grpSpPr>
    </p:spTree>
    <p:extLst>
      <p:ext uri="{BB962C8B-B14F-4D97-AF65-F5344CB8AC3E}">
        <p14:creationId xmlns:p14="http://schemas.microsoft.com/office/powerpoint/2010/main" val="10187377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21"/>
        <p:cNvGrpSpPr/>
        <p:nvPr/>
      </p:nvGrpSpPr>
      <p:grpSpPr>
        <a:xfrm>
          <a:off x="0" y="0"/>
          <a:ext cx="0" cy="0"/>
          <a:chOff x="0" y="0"/>
          <a:chExt cx="0" cy="0"/>
        </a:xfrm>
      </p:grpSpPr>
      <p:sp>
        <p:nvSpPr>
          <p:cNvPr id="622" name="Google Shape;622;p13"/>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atin typeface="Krona One"/>
                <a:ea typeface="Krona One"/>
                <a:cs typeface="Krona One"/>
                <a:sym typeface="Kron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623" name="Google Shape;623;p13"/>
          <p:cNvSpPr txBox="1">
            <a:spLocks noGrp="1"/>
          </p:cNvSpPr>
          <p:nvPr>
            <p:ph type="title" idx="2" hasCustomPrompt="1"/>
          </p:nvPr>
        </p:nvSpPr>
        <p:spPr>
          <a:xfrm>
            <a:off x="949088" y="2204900"/>
            <a:ext cx="838800" cy="1120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24" name="Google Shape;624;p13"/>
          <p:cNvSpPr txBox="1">
            <a:spLocks noGrp="1"/>
          </p:cNvSpPr>
          <p:nvPr>
            <p:ph type="title" idx="3"/>
          </p:nvPr>
        </p:nvSpPr>
        <p:spPr>
          <a:xfrm>
            <a:off x="1940287" y="22049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25" name="Google Shape;625;p13"/>
          <p:cNvSpPr txBox="1">
            <a:spLocks noGrp="1"/>
          </p:cNvSpPr>
          <p:nvPr>
            <p:ph type="subTitle" idx="1"/>
          </p:nvPr>
        </p:nvSpPr>
        <p:spPr>
          <a:xfrm>
            <a:off x="1940287" y="26626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26" name="Google Shape;626;p13"/>
          <p:cNvSpPr txBox="1">
            <a:spLocks noGrp="1"/>
          </p:cNvSpPr>
          <p:nvPr>
            <p:ph type="title" idx="4" hasCustomPrompt="1"/>
          </p:nvPr>
        </p:nvSpPr>
        <p:spPr>
          <a:xfrm>
            <a:off x="949088" y="4347200"/>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27" name="Google Shape;627;p13"/>
          <p:cNvSpPr txBox="1">
            <a:spLocks noGrp="1"/>
          </p:cNvSpPr>
          <p:nvPr>
            <p:ph type="title" idx="5"/>
          </p:nvPr>
        </p:nvSpPr>
        <p:spPr>
          <a:xfrm>
            <a:off x="1940287" y="43454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28" name="Google Shape;628;p13"/>
          <p:cNvSpPr txBox="1">
            <a:spLocks noGrp="1"/>
          </p:cNvSpPr>
          <p:nvPr>
            <p:ph type="subTitle" idx="6"/>
          </p:nvPr>
        </p:nvSpPr>
        <p:spPr>
          <a:xfrm>
            <a:off x="1940287" y="48031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29" name="Google Shape;629;p13"/>
          <p:cNvSpPr txBox="1">
            <a:spLocks noGrp="1"/>
          </p:cNvSpPr>
          <p:nvPr>
            <p:ph type="title" idx="7" hasCustomPrompt="1"/>
          </p:nvPr>
        </p:nvSpPr>
        <p:spPr>
          <a:xfrm>
            <a:off x="4856212" y="2201467"/>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0" name="Google Shape;630;p13"/>
          <p:cNvSpPr txBox="1">
            <a:spLocks noGrp="1"/>
          </p:cNvSpPr>
          <p:nvPr>
            <p:ph type="title" idx="8"/>
          </p:nvPr>
        </p:nvSpPr>
        <p:spPr>
          <a:xfrm>
            <a:off x="5847412" y="2204900"/>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31" name="Google Shape;631;p13"/>
          <p:cNvSpPr txBox="1">
            <a:spLocks noGrp="1"/>
          </p:cNvSpPr>
          <p:nvPr>
            <p:ph type="subTitle" idx="9"/>
          </p:nvPr>
        </p:nvSpPr>
        <p:spPr>
          <a:xfrm>
            <a:off x="5847412" y="2662632"/>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632" name="Google Shape;632;p13"/>
          <p:cNvSpPr txBox="1">
            <a:spLocks noGrp="1"/>
          </p:cNvSpPr>
          <p:nvPr>
            <p:ph type="title" idx="13" hasCustomPrompt="1"/>
          </p:nvPr>
        </p:nvSpPr>
        <p:spPr>
          <a:xfrm>
            <a:off x="4857812" y="4347200"/>
            <a:ext cx="838800" cy="1118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latin typeface="Krona One"/>
                <a:ea typeface="Krona One"/>
                <a:cs typeface="Krona One"/>
                <a:sym typeface="Krona One"/>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3" name="Google Shape;633;p13"/>
          <p:cNvSpPr txBox="1">
            <a:spLocks noGrp="1"/>
          </p:cNvSpPr>
          <p:nvPr>
            <p:ph type="title" idx="14"/>
          </p:nvPr>
        </p:nvSpPr>
        <p:spPr>
          <a:xfrm>
            <a:off x="5847412" y="4345401"/>
            <a:ext cx="2347500" cy="464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34" name="Google Shape;634;p13"/>
          <p:cNvSpPr txBox="1">
            <a:spLocks noGrp="1"/>
          </p:cNvSpPr>
          <p:nvPr>
            <p:ph type="subTitle" idx="15"/>
          </p:nvPr>
        </p:nvSpPr>
        <p:spPr>
          <a:xfrm>
            <a:off x="5847412" y="4803133"/>
            <a:ext cx="2347500" cy="6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atin typeface="Jost"/>
                <a:ea typeface="Jost"/>
                <a:cs typeface="Jost"/>
                <a:sym typeface="Jost"/>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635" name="Google Shape;635;p13"/>
          <p:cNvGrpSpPr/>
          <p:nvPr/>
        </p:nvGrpSpPr>
        <p:grpSpPr>
          <a:xfrm>
            <a:off x="-16750" y="0"/>
            <a:ext cx="9177500" cy="6858000"/>
            <a:chOff x="-16750" y="0"/>
            <a:chExt cx="9177500" cy="5143500"/>
          </a:xfrm>
        </p:grpSpPr>
        <p:grpSp>
          <p:nvGrpSpPr>
            <p:cNvPr id="636" name="Google Shape;636;p13"/>
            <p:cNvGrpSpPr/>
            <p:nvPr/>
          </p:nvGrpSpPr>
          <p:grpSpPr>
            <a:xfrm rot="10800000" flipH="1">
              <a:off x="8693950" y="0"/>
              <a:ext cx="466800" cy="5143500"/>
              <a:chOff x="-16750" y="0"/>
              <a:chExt cx="466800" cy="5143500"/>
            </a:xfrm>
          </p:grpSpPr>
          <p:sp>
            <p:nvSpPr>
              <p:cNvPr id="637" name="Google Shape;637;p1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8" name="Google Shape;638;p1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39" name="Google Shape;639;p1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0" name="Google Shape;640;p1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1" name="Google Shape;641;p1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2" name="Google Shape;642;p1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3" name="Google Shape;643;p1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4" name="Google Shape;644;p1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5" name="Google Shape;645;p1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46" name="Google Shape;646;p13"/>
            <p:cNvGrpSpPr/>
            <p:nvPr/>
          </p:nvGrpSpPr>
          <p:grpSpPr>
            <a:xfrm>
              <a:off x="-16750" y="0"/>
              <a:ext cx="466800" cy="5143500"/>
              <a:chOff x="-16750" y="0"/>
              <a:chExt cx="466800" cy="5143500"/>
            </a:xfrm>
          </p:grpSpPr>
          <p:sp>
            <p:nvSpPr>
              <p:cNvPr id="647" name="Google Shape;647;p1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8" name="Google Shape;648;p1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49" name="Google Shape;649;p1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0" name="Google Shape;650;p1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1" name="Google Shape;651;p1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2" name="Google Shape;652;p1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3" name="Google Shape;653;p1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4" name="Google Shape;654;p1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5" name="Google Shape;655;p1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14320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56"/>
        <p:cNvGrpSpPr/>
        <p:nvPr/>
      </p:nvGrpSpPr>
      <p:grpSpPr>
        <a:xfrm>
          <a:off x="0" y="0"/>
          <a:ext cx="0" cy="0"/>
          <a:chOff x="0" y="0"/>
          <a:chExt cx="0" cy="0"/>
        </a:xfrm>
      </p:grpSpPr>
      <p:sp>
        <p:nvSpPr>
          <p:cNvPr id="657" name="Google Shape;657;p14"/>
          <p:cNvSpPr txBox="1">
            <a:spLocks noGrp="1"/>
          </p:cNvSpPr>
          <p:nvPr>
            <p:ph type="title"/>
          </p:nvPr>
        </p:nvSpPr>
        <p:spPr>
          <a:xfrm>
            <a:off x="1316425" y="4477200"/>
            <a:ext cx="65112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658" name="Google Shape;658;p14"/>
          <p:cNvSpPr txBox="1">
            <a:spLocks noGrp="1"/>
          </p:cNvSpPr>
          <p:nvPr>
            <p:ph type="subTitle" idx="1"/>
          </p:nvPr>
        </p:nvSpPr>
        <p:spPr>
          <a:xfrm>
            <a:off x="1316425" y="1916400"/>
            <a:ext cx="6511200" cy="235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3000">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659" name="Google Shape;659;p14"/>
          <p:cNvGrpSpPr/>
          <p:nvPr/>
        </p:nvGrpSpPr>
        <p:grpSpPr>
          <a:xfrm>
            <a:off x="-94" y="1467"/>
            <a:ext cx="9144094" cy="760533"/>
            <a:chOff x="-94" y="1100"/>
            <a:chExt cx="9144094" cy="570400"/>
          </a:xfrm>
        </p:grpSpPr>
        <p:grpSp>
          <p:nvGrpSpPr>
            <p:cNvPr id="660" name="Google Shape;660;p14"/>
            <p:cNvGrpSpPr/>
            <p:nvPr/>
          </p:nvGrpSpPr>
          <p:grpSpPr>
            <a:xfrm>
              <a:off x="300" y="1100"/>
              <a:ext cx="9143700" cy="570400"/>
              <a:chOff x="300" y="1100"/>
              <a:chExt cx="9143700" cy="570400"/>
            </a:xfrm>
          </p:grpSpPr>
          <p:sp>
            <p:nvSpPr>
              <p:cNvPr id="661" name="Google Shape;661;p14"/>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662" name="Google Shape;662;p14"/>
              <p:cNvGrpSpPr/>
              <p:nvPr/>
            </p:nvGrpSpPr>
            <p:grpSpPr>
              <a:xfrm flipH="1">
                <a:off x="449825" y="1100"/>
                <a:ext cx="8244106" cy="515409"/>
                <a:chOff x="720050" y="0"/>
                <a:chExt cx="7704052" cy="481646"/>
              </a:xfrm>
            </p:grpSpPr>
            <p:sp>
              <p:nvSpPr>
                <p:cNvPr id="663" name="Google Shape;663;p14"/>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4" name="Google Shape;664;p14"/>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5" name="Google Shape;665;p14"/>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6" name="Google Shape;666;p14"/>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7" name="Google Shape;667;p14"/>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8" name="Google Shape;668;p14"/>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9" name="Google Shape;669;p14"/>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0" name="Google Shape;670;p14"/>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1" name="Google Shape;671;p14"/>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2" name="Google Shape;672;p14"/>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3" name="Google Shape;673;p14"/>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4" name="Google Shape;674;p14"/>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5" name="Google Shape;675;p14"/>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6" name="Google Shape;676;p14"/>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7" name="Google Shape;677;p14"/>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8" name="Google Shape;678;p14"/>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9" name="Google Shape;679;p14"/>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0" name="Google Shape;680;p14"/>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1" name="Google Shape;681;p14"/>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2" name="Google Shape;682;p14"/>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3" name="Google Shape;683;p14"/>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4" name="Google Shape;684;p14"/>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5" name="Google Shape;685;p14"/>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6" name="Google Shape;686;p14"/>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7" name="Google Shape;687;p14"/>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8" name="Google Shape;688;p14"/>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9" name="Google Shape;689;p14"/>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0" name="Google Shape;690;p14"/>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1" name="Google Shape;691;p14"/>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2" name="Google Shape;692;p14"/>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3" name="Google Shape;693;p14"/>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4" name="Google Shape;694;p14"/>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5" name="Google Shape;695;p14"/>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6" name="Google Shape;696;p14"/>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7" name="Google Shape;697;p14"/>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8" name="Google Shape;698;p14"/>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9" name="Google Shape;699;p14"/>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0" name="Google Shape;700;p14"/>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1" name="Google Shape;701;p14"/>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2" name="Google Shape;702;p14"/>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3" name="Google Shape;703;p14"/>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4" name="Google Shape;704;p14"/>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5" name="Google Shape;705;p14"/>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6" name="Google Shape;706;p14"/>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7" name="Google Shape;707;p14"/>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8" name="Google Shape;708;p14"/>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9" name="Google Shape;709;p14"/>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0" name="Google Shape;710;p14"/>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1" name="Google Shape;711;p14"/>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2" name="Google Shape;712;p14"/>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3" name="Google Shape;713;p14"/>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4" name="Google Shape;714;p14"/>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5" name="Google Shape;715;p14"/>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6" name="Google Shape;716;p14"/>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7" name="Google Shape;717;p14"/>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8" name="Google Shape;718;p14"/>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9" name="Google Shape;719;p14"/>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0" name="Google Shape;720;p14"/>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1" name="Google Shape;721;p14"/>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2" name="Google Shape;722;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3" name="Google Shape;723;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4" name="Google Shape;724;p14"/>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5" name="Google Shape;725;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6" name="Google Shape;726;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27" name="Google Shape;727;p14"/>
            <p:cNvGrpSpPr/>
            <p:nvPr/>
          </p:nvGrpSpPr>
          <p:grpSpPr>
            <a:xfrm flipH="1">
              <a:off x="-94" y="1100"/>
              <a:ext cx="449926" cy="515409"/>
              <a:chOff x="7942458" y="0"/>
              <a:chExt cx="420452" cy="481646"/>
            </a:xfrm>
          </p:grpSpPr>
          <p:sp>
            <p:nvSpPr>
              <p:cNvPr id="728" name="Google Shape;728;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9" name="Google Shape;729;p14"/>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0" name="Google Shape;730;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1" name="Google Shape;731;p14"/>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732" name="Google Shape;732;p14"/>
            <p:cNvGrpSpPr/>
            <p:nvPr/>
          </p:nvGrpSpPr>
          <p:grpSpPr>
            <a:xfrm flipH="1">
              <a:off x="8693950" y="1100"/>
              <a:ext cx="449923" cy="515409"/>
              <a:chOff x="8003652" y="0"/>
              <a:chExt cx="420450" cy="481646"/>
            </a:xfrm>
          </p:grpSpPr>
          <p:sp>
            <p:nvSpPr>
              <p:cNvPr id="733" name="Google Shape;733;p14"/>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4" name="Google Shape;734;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5" name="Google Shape;735;p14"/>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6" name="Google Shape;736;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737" name="Google Shape;737;p14"/>
          <p:cNvGrpSpPr/>
          <p:nvPr/>
        </p:nvGrpSpPr>
        <p:grpSpPr>
          <a:xfrm rot="10800000">
            <a:off x="-94" y="6097467"/>
            <a:ext cx="9144094" cy="760533"/>
            <a:chOff x="-94" y="1100"/>
            <a:chExt cx="9144094" cy="570400"/>
          </a:xfrm>
        </p:grpSpPr>
        <p:grpSp>
          <p:nvGrpSpPr>
            <p:cNvPr id="738" name="Google Shape;738;p14"/>
            <p:cNvGrpSpPr/>
            <p:nvPr/>
          </p:nvGrpSpPr>
          <p:grpSpPr>
            <a:xfrm>
              <a:off x="300" y="1100"/>
              <a:ext cx="9143700" cy="570400"/>
              <a:chOff x="300" y="1100"/>
              <a:chExt cx="9143700" cy="570400"/>
            </a:xfrm>
          </p:grpSpPr>
          <p:sp>
            <p:nvSpPr>
              <p:cNvPr id="739" name="Google Shape;739;p14"/>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740" name="Google Shape;740;p14"/>
              <p:cNvGrpSpPr/>
              <p:nvPr/>
            </p:nvGrpSpPr>
            <p:grpSpPr>
              <a:xfrm flipH="1">
                <a:off x="449825" y="1100"/>
                <a:ext cx="8244106" cy="515409"/>
                <a:chOff x="720050" y="0"/>
                <a:chExt cx="7704052" cy="481646"/>
              </a:xfrm>
            </p:grpSpPr>
            <p:sp>
              <p:nvSpPr>
                <p:cNvPr id="741" name="Google Shape;741;p14"/>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2" name="Google Shape;742;p14"/>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3" name="Google Shape;743;p14"/>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4" name="Google Shape;744;p14"/>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5" name="Google Shape;745;p14"/>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6" name="Google Shape;746;p14"/>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7" name="Google Shape;747;p14"/>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8" name="Google Shape;748;p14"/>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9" name="Google Shape;749;p14"/>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0" name="Google Shape;750;p14"/>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1" name="Google Shape;751;p14"/>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2" name="Google Shape;752;p14"/>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3" name="Google Shape;753;p14"/>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4" name="Google Shape;754;p14"/>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5" name="Google Shape;755;p14"/>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6" name="Google Shape;756;p14"/>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7" name="Google Shape;757;p14"/>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8" name="Google Shape;758;p14"/>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9" name="Google Shape;759;p14"/>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0" name="Google Shape;760;p14"/>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1" name="Google Shape;761;p14"/>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2" name="Google Shape;762;p14"/>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3" name="Google Shape;763;p14"/>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4" name="Google Shape;764;p14"/>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5" name="Google Shape;765;p14"/>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6" name="Google Shape;766;p14"/>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7" name="Google Shape;767;p14"/>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8" name="Google Shape;768;p14"/>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9" name="Google Shape;769;p14"/>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0" name="Google Shape;770;p14"/>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1" name="Google Shape;771;p14"/>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2" name="Google Shape;772;p14"/>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3" name="Google Shape;773;p14"/>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4" name="Google Shape;774;p14"/>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5" name="Google Shape;775;p14"/>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6" name="Google Shape;776;p14"/>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7" name="Google Shape;777;p14"/>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8" name="Google Shape;778;p14"/>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9" name="Google Shape;779;p14"/>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0" name="Google Shape;780;p14"/>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1" name="Google Shape;781;p14"/>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2" name="Google Shape;782;p14"/>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3" name="Google Shape;783;p14"/>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4" name="Google Shape;784;p14"/>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5" name="Google Shape;785;p14"/>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6" name="Google Shape;786;p14"/>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7" name="Google Shape;787;p14"/>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8" name="Google Shape;788;p14"/>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9" name="Google Shape;789;p14"/>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0" name="Google Shape;790;p14"/>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1" name="Google Shape;791;p14"/>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2" name="Google Shape;792;p14"/>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3" name="Google Shape;793;p14"/>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4" name="Google Shape;794;p14"/>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5" name="Google Shape;795;p14"/>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6" name="Google Shape;796;p14"/>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7" name="Google Shape;797;p14"/>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8" name="Google Shape;798;p14"/>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9" name="Google Shape;799;p14"/>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0" name="Google Shape;800;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1" name="Google Shape;801;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2" name="Google Shape;802;p14"/>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3" name="Google Shape;803;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4" name="Google Shape;804;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805" name="Google Shape;805;p14"/>
            <p:cNvGrpSpPr/>
            <p:nvPr/>
          </p:nvGrpSpPr>
          <p:grpSpPr>
            <a:xfrm flipH="1">
              <a:off x="-94" y="1100"/>
              <a:ext cx="449926" cy="515409"/>
              <a:chOff x="7942458" y="0"/>
              <a:chExt cx="420452" cy="481646"/>
            </a:xfrm>
          </p:grpSpPr>
          <p:sp>
            <p:nvSpPr>
              <p:cNvPr id="806" name="Google Shape;806;p14"/>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7" name="Google Shape;807;p14"/>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8" name="Google Shape;808;p14"/>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9" name="Google Shape;809;p14"/>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10" name="Google Shape;810;p14"/>
            <p:cNvGrpSpPr/>
            <p:nvPr/>
          </p:nvGrpSpPr>
          <p:grpSpPr>
            <a:xfrm flipH="1">
              <a:off x="8693950" y="1100"/>
              <a:ext cx="449923" cy="515409"/>
              <a:chOff x="8003652" y="0"/>
              <a:chExt cx="420450" cy="481646"/>
            </a:xfrm>
          </p:grpSpPr>
          <p:sp>
            <p:nvSpPr>
              <p:cNvPr id="811" name="Google Shape;811;p14"/>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2" name="Google Shape;812;p14"/>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3" name="Google Shape;813;p14"/>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4" name="Google Shape;814;p14"/>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5899848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815"/>
        <p:cNvGrpSpPr/>
        <p:nvPr/>
      </p:nvGrpSpPr>
      <p:grpSpPr>
        <a:xfrm>
          <a:off x="0" y="0"/>
          <a:ext cx="0" cy="0"/>
          <a:chOff x="0" y="0"/>
          <a:chExt cx="0" cy="0"/>
        </a:xfrm>
      </p:grpSpPr>
      <p:sp>
        <p:nvSpPr>
          <p:cNvPr id="816" name="Google Shape;816;p15"/>
          <p:cNvSpPr txBox="1">
            <a:spLocks noGrp="1"/>
          </p:cNvSpPr>
          <p:nvPr>
            <p:ph type="subTitle" idx="1"/>
          </p:nvPr>
        </p:nvSpPr>
        <p:spPr>
          <a:xfrm>
            <a:off x="3641711" y="3044125"/>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17" name="Google Shape;817;p15"/>
          <p:cNvSpPr txBox="1">
            <a:spLocks noGrp="1"/>
          </p:cNvSpPr>
          <p:nvPr>
            <p:ph type="subTitle" idx="2"/>
          </p:nvPr>
        </p:nvSpPr>
        <p:spPr>
          <a:xfrm>
            <a:off x="6033439" y="3044125"/>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18" name="Google Shape;818;p15"/>
          <p:cNvSpPr txBox="1">
            <a:spLocks noGrp="1"/>
          </p:cNvSpPr>
          <p:nvPr>
            <p:ph type="title" hasCustomPrompt="1"/>
          </p:nvPr>
        </p:nvSpPr>
        <p:spPr>
          <a:xfrm>
            <a:off x="3641711" y="2449032"/>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19" name="Google Shape;819;p15"/>
          <p:cNvSpPr txBox="1">
            <a:spLocks noGrp="1"/>
          </p:cNvSpPr>
          <p:nvPr>
            <p:ph type="title" idx="3" hasCustomPrompt="1"/>
          </p:nvPr>
        </p:nvSpPr>
        <p:spPr>
          <a:xfrm>
            <a:off x="6033439" y="2449032"/>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0" name="Google Shape;820;p15"/>
          <p:cNvSpPr txBox="1">
            <a:spLocks noGrp="1"/>
          </p:cNvSpPr>
          <p:nvPr>
            <p:ph type="subTitle" idx="4"/>
          </p:nvPr>
        </p:nvSpPr>
        <p:spPr>
          <a:xfrm>
            <a:off x="3641711" y="4464107"/>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1" name="Google Shape;821;p15"/>
          <p:cNvSpPr txBox="1">
            <a:spLocks noGrp="1"/>
          </p:cNvSpPr>
          <p:nvPr>
            <p:ph type="subTitle" idx="5"/>
          </p:nvPr>
        </p:nvSpPr>
        <p:spPr>
          <a:xfrm>
            <a:off x="6033437" y="4464107"/>
            <a:ext cx="2245500" cy="5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2" name="Google Shape;822;p15"/>
          <p:cNvSpPr txBox="1">
            <a:spLocks noGrp="1"/>
          </p:cNvSpPr>
          <p:nvPr>
            <p:ph type="title" idx="6" hasCustomPrompt="1"/>
          </p:nvPr>
        </p:nvSpPr>
        <p:spPr>
          <a:xfrm>
            <a:off x="3641711" y="3897301"/>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3" name="Google Shape;823;p15"/>
          <p:cNvSpPr txBox="1">
            <a:spLocks noGrp="1"/>
          </p:cNvSpPr>
          <p:nvPr>
            <p:ph type="title" idx="7" hasCustomPrompt="1"/>
          </p:nvPr>
        </p:nvSpPr>
        <p:spPr>
          <a:xfrm>
            <a:off x="6033439" y="3897301"/>
            <a:ext cx="2245500" cy="56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4" name="Google Shape;824;p15"/>
          <p:cNvSpPr txBox="1">
            <a:spLocks noGrp="1"/>
          </p:cNvSpPr>
          <p:nvPr>
            <p:ph type="subTitle" idx="8"/>
          </p:nvPr>
        </p:nvSpPr>
        <p:spPr>
          <a:xfrm>
            <a:off x="865061" y="3044100"/>
            <a:ext cx="2630400" cy="198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25" name="Google Shape;825;p15"/>
          <p:cNvSpPr txBox="1">
            <a:spLocks noGrp="1"/>
          </p:cNvSpPr>
          <p:nvPr>
            <p:ph type="title" idx="9"/>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826" name="Google Shape;826;p15"/>
          <p:cNvGrpSpPr/>
          <p:nvPr/>
        </p:nvGrpSpPr>
        <p:grpSpPr>
          <a:xfrm>
            <a:off x="-16750" y="0"/>
            <a:ext cx="9177500" cy="6858000"/>
            <a:chOff x="-16750" y="0"/>
            <a:chExt cx="9177500" cy="5143500"/>
          </a:xfrm>
        </p:grpSpPr>
        <p:grpSp>
          <p:nvGrpSpPr>
            <p:cNvPr id="827" name="Google Shape;827;p15"/>
            <p:cNvGrpSpPr/>
            <p:nvPr/>
          </p:nvGrpSpPr>
          <p:grpSpPr>
            <a:xfrm rot="10800000" flipH="1">
              <a:off x="8693950" y="0"/>
              <a:ext cx="466800" cy="5143500"/>
              <a:chOff x="-16750" y="0"/>
              <a:chExt cx="466800" cy="5143500"/>
            </a:xfrm>
          </p:grpSpPr>
          <p:sp>
            <p:nvSpPr>
              <p:cNvPr id="828" name="Google Shape;828;p15"/>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9" name="Google Shape;829;p15"/>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0" name="Google Shape;830;p15"/>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1" name="Google Shape;831;p15"/>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2" name="Google Shape;832;p15"/>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3" name="Google Shape;833;p15"/>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4" name="Google Shape;834;p15"/>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5" name="Google Shape;835;p15"/>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6" name="Google Shape;836;p15"/>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37" name="Google Shape;837;p15"/>
            <p:cNvGrpSpPr/>
            <p:nvPr/>
          </p:nvGrpSpPr>
          <p:grpSpPr>
            <a:xfrm>
              <a:off x="-16750" y="0"/>
              <a:ext cx="466800" cy="5143500"/>
              <a:chOff x="-16750" y="0"/>
              <a:chExt cx="466800" cy="5143500"/>
            </a:xfrm>
          </p:grpSpPr>
          <p:sp>
            <p:nvSpPr>
              <p:cNvPr id="838" name="Google Shape;838;p15"/>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9" name="Google Shape;839;p15"/>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0" name="Google Shape;840;p15"/>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1" name="Google Shape;841;p15"/>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2" name="Google Shape;842;p15"/>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3" name="Google Shape;843;p15"/>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4" name="Google Shape;844;p15"/>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5" name="Google Shape;845;p15"/>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6" name="Google Shape;846;p15"/>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847" name="Google Shape;847;p15"/>
          <p:cNvSpPr txBox="1">
            <a:spLocks noGrp="1"/>
          </p:cNvSpPr>
          <p:nvPr>
            <p:ph type="subTitle" idx="13"/>
          </p:nvPr>
        </p:nvSpPr>
        <p:spPr>
          <a:xfrm>
            <a:off x="865061" y="2394600"/>
            <a:ext cx="2630400" cy="56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Krona One"/>
              <a:buNone/>
              <a:defRPr sz="1800">
                <a:latin typeface="Krona One"/>
                <a:ea typeface="Krona One"/>
                <a:cs typeface="Krona One"/>
                <a:sym typeface="Krona One"/>
              </a:defRPr>
            </a:lvl1pPr>
            <a:lvl2pPr lvl="1"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2pPr>
            <a:lvl3pPr lvl="2"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3pPr>
            <a:lvl4pPr lvl="3"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4pPr>
            <a:lvl5pPr lvl="4"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5pPr>
            <a:lvl6pPr lvl="5"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6pPr>
            <a:lvl7pPr lvl="6"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7pPr>
            <a:lvl8pPr lvl="7"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8pPr>
            <a:lvl9pPr lvl="8" rtl="0">
              <a:spcBef>
                <a:spcPts val="0"/>
              </a:spcBef>
              <a:spcAft>
                <a:spcPts val="0"/>
              </a:spcAft>
              <a:buClr>
                <a:schemeClr val="dk1"/>
              </a:buClr>
              <a:buSzPts val="2000"/>
              <a:buFont typeface="Krona One"/>
              <a:buNone/>
              <a:defRPr sz="2000">
                <a:solidFill>
                  <a:schemeClr val="dk1"/>
                </a:solidFill>
                <a:latin typeface="Krona One"/>
                <a:ea typeface="Krona One"/>
                <a:cs typeface="Krona One"/>
                <a:sym typeface="Krona One"/>
              </a:defRPr>
            </a:lvl9pPr>
          </a:lstStyle>
          <a:p>
            <a:r>
              <a:rPr lang="en-US"/>
              <a:t>Click to edit Master subtitle style</a:t>
            </a:r>
            <a:endParaRPr/>
          </a:p>
        </p:txBody>
      </p:sp>
    </p:spTree>
    <p:extLst>
      <p:ext uri="{BB962C8B-B14F-4D97-AF65-F5344CB8AC3E}">
        <p14:creationId xmlns:p14="http://schemas.microsoft.com/office/powerpoint/2010/main" val="42061486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848"/>
        <p:cNvGrpSpPr/>
        <p:nvPr/>
      </p:nvGrpSpPr>
      <p:grpSpPr>
        <a:xfrm>
          <a:off x="0" y="0"/>
          <a:ext cx="0" cy="0"/>
          <a:chOff x="0" y="0"/>
          <a:chExt cx="0" cy="0"/>
        </a:xfrm>
      </p:grpSpPr>
      <p:sp>
        <p:nvSpPr>
          <p:cNvPr id="849" name="Google Shape;849;p16"/>
          <p:cNvSpPr txBox="1">
            <a:spLocks noGrp="1"/>
          </p:cNvSpPr>
          <p:nvPr>
            <p:ph type="title"/>
          </p:nvPr>
        </p:nvSpPr>
        <p:spPr>
          <a:xfrm>
            <a:off x="857725"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0" name="Google Shape;850;p16"/>
          <p:cNvSpPr txBox="1">
            <a:spLocks noGrp="1"/>
          </p:cNvSpPr>
          <p:nvPr>
            <p:ph type="subTitle" idx="1"/>
          </p:nvPr>
        </p:nvSpPr>
        <p:spPr>
          <a:xfrm>
            <a:off x="857725"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1" name="Google Shape;851;p16"/>
          <p:cNvSpPr txBox="1">
            <a:spLocks noGrp="1"/>
          </p:cNvSpPr>
          <p:nvPr>
            <p:ph type="title" idx="2"/>
          </p:nvPr>
        </p:nvSpPr>
        <p:spPr>
          <a:xfrm>
            <a:off x="6040775"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2" name="Google Shape;852;p16"/>
          <p:cNvSpPr txBox="1">
            <a:spLocks noGrp="1"/>
          </p:cNvSpPr>
          <p:nvPr>
            <p:ph type="subTitle" idx="3"/>
          </p:nvPr>
        </p:nvSpPr>
        <p:spPr>
          <a:xfrm>
            <a:off x="6040775"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3" name="Google Shape;853;p16"/>
          <p:cNvSpPr txBox="1">
            <a:spLocks noGrp="1"/>
          </p:cNvSpPr>
          <p:nvPr>
            <p:ph type="title" idx="4"/>
          </p:nvPr>
        </p:nvSpPr>
        <p:spPr>
          <a:xfrm>
            <a:off x="3449250" y="36692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854" name="Google Shape;854;p16"/>
          <p:cNvSpPr txBox="1">
            <a:spLocks noGrp="1"/>
          </p:cNvSpPr>
          <p:nvPr>
            <p:ph type="subTitle" idx="5"/>
          </p:nvPr>
        </p:nvSpPr>
        <p:spPr>
          <a:xfrm>
            <a:off x="3449250" y="4206136"/>
            <a:ext cx="2245500" cy="10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855" name="Google Shape;855;p16"/>
          <p:cNvSpPr txBox="1">
            <a:spLocks noGrp="1"/>
          </p:cNvSpPr>
          <p:nvPr>
            <p:ph type="title" idx="6"/>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856" name="Google Shape;856;p16"/>
          <p:cNvGrpSpPr/>
          <p:nvPr/>
        </p:nvGrpSpPr>
        <p:grpSpPr>
          <a:xfrm>
            <a:off x="-16750" y="0"/>
            <a:ext cx="9177500" cy="6858000"/>
            <a:chOff x="-16750" y="0"/>
            <a:chExt cx="9177500" cy="5143500"/>
          </a:xfrm>
        </p:grpSpPr>
        <p:grpSp>
          <p:nvGrpSpPr>
            <p:cNvPr id="857" name="Google Shape;857;p16"/>
            <p:cNvGrpSpPr/>
            <p:nvPr/>
          </p:nvGrpSpPr>
          <p:grpSpPr>
            <a:xfrm rot="10800000" flipH="1">
              <a:off x="8693950" y="0"/>
              <a:ext cx="466800" cy="5143500"/>
              <a:chOff x="-16750" y="0"/>
              <a:chExt cx="466800" cy="5143500"/>
            </a:xfrm>
          </p:grpSpPr>
          <p:sp>
            <p:nvSpPr>
              <p:cNvPr id="858" name="Google Shape;858;p16"/>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59" name="Google Shape;859;p16"/>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0" name="Google Shape;860;p16"/>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1" name="Google Shape;861;p16"/>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2" name="Google Shape;862;p16"/>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3" name="Google Shape;863;p16"/>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4" name="Google Shape;864;p16"/>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5" name="Google Shape;865;p16"/>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6" name="Google Shape;866;p16"/>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67" name="Google Shape;867;p16"/>
            <p:cNvGrpSpPr/>
            <p:nvPr/>
          </p:nvGrpSpPr>
          <p:grpSpPr>
            <a:xfrm>
              <a:off x="-16750" y="0"/>
              <a:ext cx="466800" cy="5143500"/>
              <a:chOff x="-16750" y="0"/>
              <a:chExt cx="466800" cy="5143500"/>
            </a:xfrm>
          </p:grpSpPr>
          <p:sp>
            <p:nvSpPr>
              <p:cNvPr id="868" name="Google Shape;868;p16"/>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69" name="Google Shape;869;p16"/>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0" name="Google Shape;870;p16"/>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1" name="Google Shape;871;p16"/>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2" name="Google Shape;872;p16"/>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3" name="Google Shape;873;p16"/>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4" name="Google Shape;874;p16"/>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5" name="Google Shape;875;p16"/>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6" name="Google Shape;876;p16"/>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656501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1"/>
        <p:cNvGrpSpPr/>
        <p:nvPr/>
      </p:nvGrpSpPr>
      <p:grpSpPr>
        <a:xfrm>
          <a:off x="0" y="0"/>
          <a:ext cx="0" cy="0"/>
          <a:chOff x="0" y="0"/>
          <a:chExt cx="0" cy="0"/>
        </a:xfrm>
      </p:grpSpPr>
      <p:sp>
        <p:nvSpPr>
          <p:cNvPr id="42" name="Google Shape;42;p5"/>
          <p:cNvSpPr/>
          <p:nvPr/>
        </p:nvSpPr>
        <p:spPr>
          <a:xfrm>
            <a:off x="8051250" y="12682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 name="Google Shape;43;p5"/>
          <p:cNvSpPr/>
          <p:nvPr/>
        </p:nvSpPr>
        <p:spPr>
          <a:xfrm>
            <a:off x="3073400"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 name="Google Shape;44;p5"/>
          <p:cNvSpPr/>
          <p:nvPr/>
        </p:nvSpPr>
        <p:spPr>
          <a:xfrm>
            <a:off x="8676788" y="2701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 name="Google Shape;45;p5"/>
          <p:cNvSpPr/>
          <p:nvPr/>
        </p:nvSpPr>
        <p:spPr>
          <a:xfrm>
            <a:off x="8502100" y="60965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 name="Google Shape;46;p5"/>
          <p:cNvSpPr/>
          <p:nvPr/>
        </p:nvSpPr>
        <p:spPr>
          <a:xfrm>
            <a:off x="953725" y="2069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 name="Google Shape;47;p5"/>
          <p:cNvSpPr/>
          <p:nvPr/>
        </p:nvSpPr>
        <p:spPr>
          <a:xfrm>
            <a:off x="7039338" y="1386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 name="Google Shape;48;p5"/>
          <p:cNvSpPr/>
          <p:nvPr/>
        </p:nvSpPr>
        <p:spPr>
          <a:xfrm>
            <a:off x="5465588" y="1671384"/>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 name="Google Shape;49;p5"/>
          <p:cNvSpPr/>
          <p:nvPr/>
        </p:nvSpPr>
        <p:spPr>
          <a:xfrm>
            <a:off x="1124500" y="38106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 name="Google Shape;50;p5"/>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 name="Google Shape;51;p5"/>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 name="Google Shape;52;p5"/>
          <p:cNvSpPr txBox="1">
            <a:spLocks noGrp="1"/>
          </p:cNvSpPr>
          <p:nvPr>
            <p:ph type="subTitle" idx="1"/>
          </p:nvPr>
        </p:nvSpPr>
        <p:spPr>
          <a:xfrm>
            <a:off x="1979550" y="3712633"/>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53" name="Google Shape;53;p5"/>
          <p:cNvSpPr txBox="1">
            <a:spLocks noGrp="1"/>
          </p:cNvSpPr>
          <p:nvPr>
            <p:ph type="subTitle" idx="2"/>
          </p:nvPr>
        </p:nvSpPr>
        <p:spPr>
          <a:xfrm>
            <a:off x="1979550" y="4339033"/>
            <a:ext cx="1895100" cy="997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54" name="Google Shape;54;p5"/>
          <p:cNvSpPr txBox="1">
            <a:spLocks noGrp="1"/>
          </p:cNvSpPr>
          <p:nvPr>
            <p:ph type="subTitle" idx="3"/>
          </p:nvPr>
        </p:nvSpPr>
        <p:spPr>
          <a:xfrm>
            <a:off x="5955024" y="3712633"/>
            <a:ext cx="1895100" cy="626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Clr>
                <a:schemeClr val="accent1"/>
              </a:buClr>
              <a:buSzPts val="2000"/>
              <a:buFont typeface="Bebas Neue"/>
              <a:buNone/>
              <a:defRPr sz="2000">
                <a:solidFill>
                  <a:schemeClr val="accent1"/>
                </a:solidFill>
                <a:latin typeface="Bebas Neue"/>
                <a:ea typeface="Bebas Neue"/>
                <a:cs typeface="Bebas Neue"/>
                <a:sym typeface="Bebas Neue"/>
              </a:defRPr>
            </a:lvl9pPr>
          </a:lstStyle>
          <a:p>
            <a:r>
              <a:rPr lang="en-US"/>
              <a:t>Click to edit Master subtitle style</a:t>
            </a:r>
            <a:endParaRPr/>
          </a:p>
        </p:txBody>
      </p:sp>
      <p:sp>
        <p:nvSpPr>
          <p:cNvPr id="55" name="Google Shape;55;p5"/>
          <p:cNvSpPr txBox="1">
            <a:spLocks noGrp="1"/>
          </p:cNvSpPr>
          <p:nvPr>
            <p:ph type="subTitle" idx="4"/>
          </p:nvPr>
        </p:nvSpPr>
        <p:spPr>
          <a:xfrm>
            <a:off x="5955024" y="4339033"/>
            <a:ext cx="1895100" cy="997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r>
              <a:rPr lang="en-US"/>
              <a:t>Click to edit Master subtitle style</a:t>
            </a:r>
            <a:endParaRPr/>
          </a:p>
        </p:txBody>
      </p:sp>
      <p:sp>
        <p:nvSpPr>
          <p:cNvPr id="56" name="Google Shape;56;p5"/>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7082479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877"/>
        <p:cNvGrpSpPr/>
        <p:nvPr/>
      </p:nvGrpSpPr>
      <p:grpSpPr>
        <a:xfrm>
          <a:off x="0" y="0"/>
          <a:ext cx="0" cy="0"/>
          <a:chOff x="0" y="0"/>
          <a:chExt cx="0" cy="0"/>
        </a:xfrm>
      </p:grpSpPr>
      <p:sp>
        <p:nvSpPr>
          <p:cNvPr id="878" name="Google Shape;878;p17"/>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879" name="Google Shape;879;p17"/>
          <p:cNvSpPr txBox="1">
            <a:spLocks noGrp="1"/>
          </p:cNvSpPr>
          <p:nvPr>
            <p:ph type="title" idx="2"/>
          </p:nvPr>
        </p:nvSpPr>
        <p:spPr>
          <a:xfrm>
            <a:off x="5952819"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0" name="Google Shape;880;p17"/>
          <p:cNvSpPr txBox="1">
            <a:spLocks noGrp="1"/>
          </p:cNvSpPr>
          <p:nvPr>
            <p:ph type="title" idx="3"/>
          </p:nvPr>
        </p:nvSpPr>
        <p:spPr>
          <a:xfrm>
            <a:off x="720081"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1" name="Google Shape;881;p17"/>
          <p:cNvSpPr txBox="1">
            <a:spLocks noGrp="1"/>
          </p:cNvSpPr>
          <p:nvPr>
            <p:ph type="subTitle" idx="1"/>
          </p:nvPr>
        </p:nvSpPr>
        <p:spPr>
          <a:xfrm>
            <a:off x="5952819"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882" name="Google Shape;882;p17"/>
          <p:cNvSpPr txBox="1">
            <a:spLocks noGrp="1"/>
          </p:cNvSpPr>
          <p:nvPr>
            <p:ph type="subTitle" idx="4"/>
          </p:nvPr>
        </p:nvSpPr>
        <p:spPr>
          <a:xfrm>
            <a:off x="720081"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883" name="Google Shape;883;p17"/>
          <p:cNvSpPr txBox="1">
            <a:spLocks noGrp="1"/>
          </p:cNvSpPr>
          <p:nvPr>
            <p:ph type="title" idx="5"/>
          </p:nvPr>
        </p:nvSpPr>
        <p:spPr>
          <a:xfrm>
            <a:off x="3336450" y="4716000"/>
            <a:ext cx="2471100" cy="496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rtl="0">
              <a:spcBef>
                <a:spcPts val="0"/>
              </a:spcBef>
              <a:spcAft>
                <a:spcPts val="0"/>
              </a:spcAft>
              <a:buSzPts val="1800"/>
              <a:buFont typeface="Krona One"/>
              <a:buNone/>
              <a:defRPr sz="1800">
                <a:latin typeface="Krona One"/>
                <a:ea typeface="Krona One"/>
                <a:cs typeface="Krona One"/>
                <a:sym typeface="Krona One"/>
              </a:defRPr>
            </a:lvl2pPr>
            <a:lvl3pPr lvl="2" rtl="0">
              <a:spcBef>
                <a:spcPts val="0"/>
              </a:spcBef>
              <a:spcAft>
                <a:spcPts val="0"/>
              </a:spcAft>
              <a:buSzPts val="1800"/>
              <a:buFont typeface="Krona One"/>
              <a:buNone/>
              <a:defRPr sz="1800">
                <a:latin typeface="Krona One"/>
                <a:ea typeface="Krona One"/>
                <a:cs typeface="Krona One"/>
                <a:sym typeface="Krona One"/>
              </a:defRPr>
            </a:lvl3pPr>
            <a:lvl4pPr lvl="3" rtl="0">
              <a:spcBef>
                <a:spcPts val="0"/>
              </a:spcBef>
              <a:spcAft>
                <a:spcPts val="0"/>
              </a:spcAft>
              <a:buSzPts val="1800"/>
              <a:buFont typeface="Krona One"/>
              <a:buNone/>
              <a:defRPr sz="1800">
                <a:latin typeface="Krona One"/>
                <a:ea typeface="Krona One"/>
                <a:cs typeface="Krona One"/>
                <a:sym typeface="Krona One"/>
              </a:defRPr>
            </a:lvl4pPr>
            <a:lvl5pPr lvl="4" rtl="0">
              <a:spcBef>
                <a:spcPts val="0"/>
              </a:spcBef>
              <a:spcAft>
                <a:spcPts val="0"/>
              </a:spcAft>
              <a:buSzPts val="1800"/>
              <a:buFont typeface="Krona One"/>
              <a:buNone/>
              <a:defRPr sz="1800">
                <a:latin typeface="Krona One"/>
                <a:ea typeface="Krona One"/>
                <a:cs typeface="Krona One"/>
                <a:sym typeface="Krona One"/>
              </a:defRPr>
            </a:lvl5pPr>
            <a:lvl6pPr lvl="5" rtl="0">
              <a:spcBef>
                <a:spcPts val="0"/>
              </a:spcBef>
              <a:spcAft>
                <a:spcPts val="0"/>
              </a:spcAft>
              <a:buSzPts val="1800"/>
              <a:buFont typeface="Krona One"/>
              <a:buNone/>
              <a:defRPr sz="1800">
                <a:latin typeface="Krona One"/>
                <a:ea typeface="Krona One"/>
                <a:cs typeface="Krona One"/>
                <a:sym typeface="Krona One"/>
              </a:defRPr>
            </a:lvl6pPr>
            <a:lvl7pPr lvl="6" rtl="0">
              <a:spcBef>
                <a:spcPts val="0"/>
              </a:spcBef>
              <a:spcAft>
                <a:spcPts val="0"/>
              </a:spcAft>
              <a:buSzPts val="1800"/>
              <a:buFont typeface="Krona One"/>
              <a:buNone/>
              <a:defRPr sz="1800">
                <a:latin typeface="Krona One"/>
                <a:ea typeface="Krona One"/>
                <a:cs typeface="Krona One"/>
                <a:sym typeface="Krona One"/>
              </a:defRPr>
            </a:lvl7pPr>
            <a:lvl8pPr lvl="7" rtl="0">
              <a:spcBef>
                <a:spcPts val="0"/>
              </a:spcBef>
              <a:spcAft>
                <a:spcPts val="0"/>
              </a:spcAft>
              <a:buSzPts val="1800"/>
              <a:buFont typeface="Krona One"/>
              <a:buNone/>
              <a:defRPr sz="1800">
                <a:latin typeface="Krona One"/>
                <a:ea typeface="Krona One"/>
                <a:cs typeface="Krona One"/>
                <a:sym typeface="Krona One"/>
              </a:defRPr>
            </a:lvl8pPr>
            <a:lvl9pPr lvl="8" rtl="0">
              <a:spcBef>
                <a:spcPts val="0"/>
              </a:spcBef>
              <a:spcAft>
                <a:spcPts val="0"/>
              </a:spcAft>
              <a:buSzPts val="1800"/>
              <a:buFont typeface="Krona One"/>
              <a:buNone/>
              <a:defRPr sz="1800">
                <a:latin typeface="Krona One"/>
                <a:ea typeface="Krona One"/>
                <a:cs typeface="Krona One"/>
                <a:sym typeface="Krona One"/>
              </a:defRPr>
            </a:lvl9pPr>
          </a:lstStyle>
          <a:p>
            <a:r>
              <a:rPr lang="en-US"/>
              <a:t>Click to edit Master title style</a:t>
            </a:r>
            <a:endParaRPr/>
          </a:p>
        </p:txBody>
      </p:sp>
      <p:sp>
        <p:nvSpPr>
          <p:cNvPr id="884" name="Google Shape;884;p17"/>
          <p:cNvSpPr txBox="1">
            <a:spLocks noGrp="1"/>
          </p:cNvSpPr>
          <p:nvPr>
            <p:ph type="subTitle" idx="6"/>
          </p:nvPr>
        </p:nvSpPr>
        <p:spPr>
          <a:xfrm>
            <a:off x="3336450" y="5244800"/>
            <a:ext cx="2471100" cy="588400"/>
          </a:xfrm>
          <a:prstGeom prst="rect">
            <a:avLst/>
          </a:prstGeom>
          <a:noFill/>
          <a:ln>
            <a:noFill/>
          </a:ln>
        </p:spPr>
        <p:txBody>
          <a:bodyPr spcFirstLastPara="1" wrap="square" lIns="91425" tIns="0" rIns="91425" bIns="0"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grpSp>
        <p:nvGrpSpPr>
          <p:cNvPr id="885" name="Google Shape;885;p17"/>
          <p:cNvGrpSpPr/>
          <p:nvPr/>
        </p:nvGrpSpPr>
        <p:grpSpPr>
          <a:xfrm>
            <a:off x="-16750" y="0"/>
            <a:ext cx="9177500" cy="6858000"/>
            <a:chOff x="-16750" y="0"/>
            <a:chExt cx="9177500" cy="5143500"/>
          </a:xfrm>
        </p:grpSpPr>
        <p:grpSp>
          <p:nvGrpSpPr>
            <p:cNvPr id="886" name="Google Shape;886;p17"/>
            <p:cNvGrpSpPr/>
            <p:nvPr/>
          </p:nvGrpSpPr>
          <p:grpSpPr>
            <a:xfrm rot="10800000" flipH="1">
              <a:off x="8693950" y="0"/>
              <a:ext cx="466800" cy="5143500"/>
              <a:chOff x="-16750" y="0"/>
              <a:chExt cx="466800" cy="5143500"/>
            </a:xfrm>
          </p:grpSpPr>
          <p:sp>
            <p:nvSpPr>
              <p:cNvPr id="887" name="Google Shape;887;p17"/>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8" name="Google Shape;888;p17"/>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9" name="Google Shape;889;p17"/>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0" name="Google Shape;890;p17"/>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1" name="Google Shape;891;p17"/>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2" name="Google Shape;892;p17"/>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3" name="Google Shape;893;p17"/>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4" name="Google Shape;894;p17"/>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5" name="Google Shape;895;p17"/>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96" name="Google Shape;896;p17"/>
            <p:cNvGrpSpPr/>
            <p:nvPr/>
          </p:nvGrpSpPr>
          <p:grpSpPr>
            <a:xfrm>
              <a:off x="-16750" y="0"/>
              <a:ext cx="466800" cy="5143500"/>
              <a:chOff x="-16750" y="0"/>
              <a:chExt cx="466800" cy="5143500"/>
            </a:xfrm>
          </p:grpSpPr>
          <p:sp>
            <p:nvSpPr>
              <p:cNvPr id="897" name="Google Shape;897;p17"/>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8" name="Google Shape;898;p17"/>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9" name="Google Shape;899;p17"/>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0" name="Google Shape;900;p17"/>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1" name="Google Shape;901;p17"/>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2" name="Google Shape;902;p17"/>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3" name="Google Shape;903;p17"/>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4" name="Google Shape;904;p17"/>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5" name="Google Shape;905;p17"/>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5121017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906"/>
        <p:cNvGrpSpPr/>
        <p:nvPr/>
      </p:nvGrpSpPr>
      <p:grpSpPr>
        <a:xfrm>
          <a:off x="0" y="0"/>
          <a:ext cx="0" cy="0"/>
          <a:chOff x="0" y="0"/>
          <a:chExt cx="0" cy="0"/>
        </a:xfrm>
      </p:grpSpPr>
      <p:sp>
        <p:nvSpPr>
          <p:cNvPr id="907" name="Google Shape;907;p18"/>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908" name="Google Shape;908;p18"/>
          <p:cNvSpPr txBox="1">
            <a:spLocks noGrp="1"/>
          </p:cNvSpPr>
          <p:nvPr>
            <p:ph type="title" idx="2"/>
          </p:nvPr>
        </p:nvSpPr>
        <p:spPr>
          <a:xfrm>
            <a:off x="2478150" y="19838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09" name="Google Shape;909;p18"/>
          <p:cNvSpPr txBox="1">
            <a:spLocks noGrp="1"/>
          </p:cNvSpPr>
          <p:nvPr>
            <p:ph type="subTitle" idx="1"/>
          </p:nvPr>
        </p:nvSpPr>
        <p:spPr>
          <a:xfrm>
            <a:off x="4418575" y="1983851"/>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0" name="Google Shape;910;p18"/>
          <p:cNvSpPr txBox="1">
            <a:spLocks noGrp="1"/>
          </p:cNvSpPr>
          <p:nvPr>
            <p:ph type="title" idx="3"/>
          </p:nvPr>
        </p:nvSpPr>
        <p:spPr>
          <a:xfrm>
            <a:off x="2478150" y="30471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1" name="Google Shape;911;p18"/>
          <p:cNvSpPr txBox="1">
            <a:spLocks noGrp="1"/>
          </p:cNvSpPr>
          <p:nvPr>
            <p:ph type="subTitle" idx="4"/>
          </p:nvPr>
        </p:nvSpPr>
        <p:spPr>
          <a:xfrm>
            <a:off x="4418575" y="3047156"/>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2" name="Google Shape;912;p18"/>
          <p:cNvSpPr txBox="1">
            <a:spLocks noGrp="1"/>
          </p:cNvSpPr>
          <p:nvPr>
            <p:ph type="title" idx="5"/>
          </p:nvPr>
        </p:nvSpPr>
        <p:spPr>
          <a:xfrm>
            <a:off x="2478150" y="41104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3" name="Google Shape;913;p18"/>
          <p:cNvSpPr txBox="1">
            <a:spLocks noGrp="1"/>
          </p:cNvSpPr>
          <p:nvPr>
            <p:ph type="subTitle" idx="6"/>
          </p:nvPr>
        </p:nvSpPr>
        <p:spPr>
          <a:xfrm>
            <a:off x="4418575" y="4110461"/>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4" name="Google Shape;914;p18"/>
          <p:cNvSpPr txBox="1">
            <a:spLocks noGrp="1"/>
          </p:cNvSpPr>
          <p:nvPr>
            <p:ph type="title" idx="7"/>
          </p:nvPr>
        </p:nvSpPr>
        <p:spPr>
          <a:xfrm>
            <a:off x="2478150" y="5173751"/>
            <a:ext cx="18714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15" name="Google Shape;915;p18"/>
          <p:cNvSpPr txBox="1">
            <a:spLocks noGrp="1"/>
          </p:cNvSpPr>
          <p:nvPr>
            <p:ph type="subTitle" idx="8"/>
          </p:nvPr>
        </p:nvSpPr>
        <p:spPr>
          <a:xfrm>
            <a:off x="4418575" y="5173767"/>
            <a:ext cx="30276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916" name="Google Shape;916;p18"/>
          <p:cNvGrpSpPr/>
          <p:nvPr/>
        </p:nvGrpSpPr>
        <p:grpSpPr>
          <a:xfrm>
            <a:off x="-16750" y="0"/>
            <a:ext cx="9177500" cy="6858000"/>
            <a:chOff x="-16750" y="0"/>
            <a:chExt cx="9177500" cy="5143500"/>
          </a:xfrm>
        </p:grpSpPr>
        <p:grpSp>
          <p:nvGrpSpPr>
            <p:cNvPr id="917" name="Google Shape;917;p18"/>
            <p:cNvGrpSpPr/>
            <p:nvPr/>
          </p:nvGrpSpPr>
          <p:grpSpPr>
            <a:xfrm rot="10800000" flipH="1">
              <a:off x="8693950" y="0"/>
              <a:ext cx="466800" cy="5143500"/>
              <a:chOff x="-16750" y="0"/>
              <a:chExt cx="466800" cy="5143500"/>
            </a:xfrm>
          </p:grpSpPr>
          <p:sp>
            <p:nvSpPr>
              <p:cNvPr id="918" name="Google Shape;918;p18"/>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9" name="Google Shape;919;p18"/>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0" name="Google Shape;920;p18"/>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1" name="Google Shape;921;p18"/>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2" name="Google Shape;922;p18"/>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3" name="Google Shape;923;p18"/>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4" name="Google Shape;924;p18"/>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5" name="Google Shape;925;p18"/>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6" name="Google Shape;926;p18"/>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27" name="Google Shape;927;p18"/>
            <p:cNvGrpSpPr/>
            <p:nvPr/>
          </p:nvGrpSpPr>
          <p:grpSpPr>
            <a:xfrm>
              <a:off x="-16750" y="0"/>
              <a:ext cx="466800" cy="5143500"/>
              <a:chOff x="-16750" y="0"/>
              <a:chExt cx="466800" cy="5143500"/>
            </a:xfrm>
          </p:grpSpPr>
          <p:sp>
            <p:nvSpPr>
              <p:cNvPr id="928" name="Google Shape;928;p18"/>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9" name="Google Shape;929;p18"/>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0" name="Google Shape;930;p18"/>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1" name="Google Shape;931;p18"/>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2" name="Google Shape;932;p18"/>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3" name="Google Shape;933;p18"/>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4" name="Google Shape;934;p18"/>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5" name="Google Shape;935;p18"/>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6" name="Google Shape;936;p18"/>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26848075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937"/>
        <p:cNvGrpSpPr/>
        <p:nvPr/>
      </p:nvGrpSpPr>
      <p:grpSpPr>
        <a:xfrm>
          <a:off x="0" y="0"/>
          <a:ext cx="0" cy="0"/>
          <a:chOff x="0" y="0"/>
          <a:chExt cx="0" cy="0"/>
        </a:xfrm>
      </p:grpSpPr>
      <p:sp>
        <p:nvSpPr>
          <p:cNvPr id="938" name="Google Shape;938;p19"/>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n-US"/>
              <a:t>Click to edit Master title style</a:t>
            </a:r>
            <a:endParaRPr/>
          </a:p>
        </p:txBody>
      </p:sp>
      <p:sp>
        <p:nvSpPr>
          <p:cNvPr id="939" name="Google Shape;939;p19"/>
          <p:cNvSpPr txBox="1">
            <a:spLocks noGrp="1"/>
          </p:cNvSpPr>
          <p:nvPr>
            <p:ph type="title" idx="2"/>
          </p:nvPr>
        </p:nvSpPr>
        <p:spPr>
          <a:xfrm>
            <a:off x="857725"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0" name="Google Shape;940;p19"/>
          <p:cNvSpPr txBox="1">
            <a:spLocks noGrp="1"/>
          </p:cNvSpPr>
          <p:nvPr>
            <p:ph type="subTitle" idx="1"/>
          </p:nvPr>
        </p:nvSpPr>
        <p:spPr>
          <a:xfrm>
            <a:off x="857725"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1" name="Google Shape;941;p19"/>
          <p:cNvSpPr txBox="1">
            <a:spLocks noGrp="1"/>
          </p:cNvSpPr>
          <p:nvPr>
            <p:ph type="title" idx="3"/>
          </p:nvPr>
        </p:nvSpPr>
        <p:spPr>
          <a:xfrm>
            <a:off x="6040775"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2" name="Google Shape;942;p19"/>
          <p:cNvSpPr txBox="1">
            <a:spLocks noGrp="1"/>
          </p:cNvSpPr>
          <p:nvPr>
            <p:ph type="subTitle" idx="4"/>
          </p:nvPr>
        </p:nvSpPr>
        <p:spPr>
          <a:xfrm>
            <a:off x="6040775"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3" name="Google Shape;943;p19"/>
          <p:cNvSpPr txBox="1">
            <a:spLocks noGrp="1"/>
          </p:cNvSpPr>
          <p:nvPr>
            <p:ph type="title" idx="5"/>
          </p:nvPr>
        </p:nvSpPr>
        <p:spPr>
          <a:xfrm>
            <a:off x="3449250" y="2682167"/>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4" name="Google Shape;944;p19"/>
          <p:cNvSpPr txBox="1">
            <a:spLocks noGrp="1"/>
          </p:cNvSpPr>
          <p:nvPr>
            <p:ph type="subTitle" idx="6"/>
          </p:nvPr>
        </p:nvSpPr>
        <p:spPr>
          <a:xfrm>
            <a:off x="3449250" y="3168180"/>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5" name="Google Shape;945;p19"/>
          <p:cNvSpPr txBox="1">
            <a:spLocks noGrp="1"/>
          </p:cNvSpPr>
          <p:nvPr>
            <p:ph type="title" idx="7"/>
          </p:nvPr>
        </p:nvSpPr>
        <p:spPr>
          <a:xfrm>
            <a:off x="857725"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6" name="Google Shape;946;p19"/>
          <p:cNvSpPr txBox="1">
            <a:spLocks noGrp="1"/>
          </p:cNvSpPr>
          <p:nvPr>
            <p:ph type="subTitle" idx="8"/>
          </p:nvPr>
        </p:nvSpPr>
        <p:spPr>
          <a:xfrm>
            <a:off x="857725"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7" name="Google Shape;947;p19"/>
          <p:cNvSpPr txBox="1">
            <a:spLocks noGrp="1"/>
          </p:cNvSpPr>
          <p:nvPr>
            <p:ph type="title" idx="9"/>
          </p:nvPr>
        </p:nvSpPr>
        <p:spPr>
          <a:xfrm>
            <a:off x="6040775"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48" name="Google Shape;948;p19"/>
          <p:cNvSpPr txBox="1">
            <a:spLocks noGrp="1"/>
          </p:cNvSpPr>
          <p:nvPr>
            <p:ph type="subTitle" idx="13"/>
          </p:nvPr>
        </p:nvSpPr>
        <p:spPr>
          <a:xfrm>
            <a:off x="6040775"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49" name="Google Shape;949;p19"/>
          <p:cNvSpPr txBox="1">
            <a:spLocks noGrp="1"/>
          </p:cNvSpPr>
          <p:nvPr>
            <p:ph type="title" idx="14"/>
          </p:nvPr>
        </p:nvSpPr>
        <p:spPr>
          <a:xfrm>
            <a:off x="3449250" y="5008851"/>
            <a:ext cx="2245500" cy="4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8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950" name="Google Shape;950;p19"/>
          <p:cNvSpPr txBox="1">
            <a:spLocks noGrp="1"/>
          </p:cNvSpPr>
          <p:nvPr>
            <p:ph type="subTitle" idx="15"/>
          </p:nvPr>
        </p:nvSpPr>
        <p:spPr>
          <a:xfrm>
            <a:off x="3449250" y="5494863"/>
            <a:ext cx="2245500" cy="6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951" name="Google Shape;951;p19"/>
          <p:cNvGrpSpPr/>
          <p:nvPr/>
        </p:nvGrpSpPr>
        <p:grpSpPr>
          <a:xfrm>
            <a:off x="-16750" y="0"/>
            <a:ext cx="9177500" cy="6858000"/>
            <a:chOff x="-16750" y="0"/>
            <a:chExt cx="9177500" cy="5143500"/>
          </a:xfrm>
        </p:grpSpPr>
        <p:grpSp>
          <p:nvGrpSpPr>
            <p:cNvPr id="952" name="Google Shape;952;p19"/>
            <p:cNvGrpSpPr/>
            <p:nvPr/>
          </p:nvGrpSpPr>
          <p:grpSpPr>
            <a:xfrm rot="10800000" flipH="1">
              <a:off x="8693950" y="0"/>
              <a:ext cx="466800" cy="5143500"/>
              <a:chOff x="-16750" y="0"/>
              <a:chExt cx="466800" cy="5143500"/>
            </a:xfrm>
          </p:grpSpPr>
          <p:sp>
            <p:nvSpPr>
              <p:cNvPr id="953" name="Google Shape;953;p19"/>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4" name="Google Shape;954;p19"/>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5" name="Google Shape;955;p19"/>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6" name="Google Shape;956;p19"/>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7" name="Google Shape;957;p19"/>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8" name="Google Shape;958;p19"/>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9" name="Google Shape;959;p19"/>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0" name="Google Shape;960;p19"/>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1" name="Google Shape;961;p19"/>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62" name="Google Shape;962;p19"/>
            <p:cNvGrpSpPr/>
            <p:nvPr/>
          </p:nvGrpSpPr>
          <p:grpSpPr>
            <a:xfrm>
              <a:off x="-16750" y="0"/>
              <a:ext cx="466800" cy="5143500"/>
              <a:chOff x="-16750" y="0"/>
              <a:chExt cx="466800" cy="5143500"/>
            </a:xfrm>
          </p:grpSpPr>
          <p:sp>
            <p:nvSpPr>
              <p:cNvPr id="963" name="Google Shape;963;p19"/>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4" name="Google Shape;964;p19"/>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5" name="Google Shape;965;p19"/>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6" name="Google Shape;966;p19"/>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7" name="Google Shape;967;p19"/>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8" name="Google Shape;968;p19"/>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9" name="Google Shape;969;p19"/>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0" name="Google Shape;970;p19"/>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1" name="Google Shape;971;p19"/>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0414088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972"/>
        <p:cNvGrpSpPr/>
        <p:nvPr/>
      </p:nvGrpSpPr>
      <p:grpSpPr>
        <a:xfrm>
          <a:off x="0" y="0"/>
          <a:ext cx="0" cy="0"/>
          <a:chOff x="0" y="0"/>
          <a:chExt cx="0" cy="0"/>
        </a:xfrm>
      </p:grpSpPr>
      <p:sp>
        <p:nvSpPr>
          <p:cNvPr id="973" name="Google Shape;973;p20"/>
          <p:cNvSpPr txBox="1">
            <a:spLocks noGrp="1"/>
          </p:cNvSpPr>
          <p:nvPr>
            <p:ph type="title"/>
          </p:nvPr>
        </p:nvSpPr>
        <p:spPr>
          <a:xfrm>
            <a:off x="720000" y="720000"/>
            <a:ext cx="7704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atin typeface="Krona One"/>
                <a:ea typeface="Krona One"/>
                <a:cs typeface="Krona One"/>
                <a:sym typeface="Kron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974" name="Google Shape;974;p20"/>
          <p:cNvGrpSpPr/>
          <p:nvPr/>
        </p:nvGrpSpPr>
        <p:grpSpPr>
          <a:xfrm>
            <a:off x="-16750" y="0"/>
            <a:ext cx="9177500" cy="6858000"/>
            <a:chOff x="-16750" y="0"/>
            <a:chExt cx="9177500" cy="5143500"/>
          </a:xfrm>
        </p:grpSpPr>
        <p:grpSp>
          <p:nvGrpSpPr>
            <p:cNvPr id="975" name="Google Shape;975;p20"/>
            <p:cNvGrpSpPr/>
            <p:nvPr/>
          </p:nvGrpSpPr>
          <p:grpSpPr>
            <a:xfrm rot="10800000" flipH="1">
              <a:off x="8693950" y="0"/>
              <a:ext cx="466800" cy="5143500"/>
              <a:chOff x="-16750" y="0"/>
              <a:chExt cx="466800" cy="5143500"/>
            </a:xfrm>
          </p:grpSpPr>
          <p:sp>
            <p:nvSpPr>
              <p:cNvPr id="976" name="Google Shape;976;p20"/>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7" name="Google Shape;977;p20"/>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8" name="Google Shape;978;p20"/>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9" name="Google Shape;979;p20"/>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0" name="Google Shape;980;p20"/>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1" name="Google Shape;981;p20"/>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2" name="Google Shape;982;p20"/>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3" name="Google Shape;983;p20"/>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4" name="Google Shape;984;p20"/>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985" name="Google Shape;985;p20"/>
            <p:cNvGrpSpPr/>
            <p:nvPr/>
          </p:nvGrpSpPr>
          <p:grpSpPr>
            <a:xfrm>
              <a:off x="-16750" y="0"/>
              <a:ext cx="466800" cy="5143500"/>
              <a:chOff x="-16750" y="0"/>
              <a:chExt cx="466800" cy="5143500"/>
            </a:xfrm>
          </p:grpSpPr>
          <p:sp>
            <p:nvSpPr>
              <p:cNvPr id="986" name="Google Shape;986;p20"/>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7" name="Google Shape;987;p20"/>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8" name="Google Shape;988;p20"/>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9" name="Google Shape;989;p20"/>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0" name="Google Shape;990;p20"/>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1" name="Google Shape;991;p20"/>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2" name="Google Shape;992;p20"/>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3" name="Google Shape;993;p20"/>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4" name="Google Shape;994;p20"/>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6296284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995"/>
        <p:cNvGrpSpPr/>
        <p:nvPr/>
      </p:nvGrpSpPr>
      <p:grpSpPr>
        <a:xfrm>
          <a:off x="0" y="0"/>
          <a:ext cx="0" cy="0"/>
          <a:chOff x="0" y="0"/>
          <a:chExt cx="0" cy="0"/>
        </a:xfrm>
      </p:grpSpPr>
      <p:grpSp>
        <p:nvGrpSpPr>
          <p:cNvPr id="996" name="Google Shape;996;p21"/>
          <p:cNvGrpSpPr/>
          <p:nvPr/>
        </p:nvGrpSpPr>
        <p:grpSpPr>
          <a:xfrm>
            <a:off x="-94" y="1467"/>
            <a:ext cx="9144094" cy="760533"/>
            <a:chOff x="-94" y="1100"/>
            <a:chExt cx="9144094" cy="570400"/>
          </a:xfrm>
        </p:grpSpPr>
        <p:grpSp>
          <p:nvGrpSpPr>
            <p:cNvPr id="997" name="Google Shape;997;p21"/>
            <p:cNvGrpSpPr/>
            <p:nvPr/>
          </p:nvGrpSpPr>
          <p:grpSpPr>
            <a:xfrm>
              <a:off x="300" y="1100"/>
              <a:ext cx="9143700" cy="570400"/>
              <a:chOff x="300" y="1100"/>
              <a:chExt cx="9143700" cy="570400"/>
            </a:xfrm>
          </p:grpSpPr>
          <p:sp>
            <p:nvSpPr>
              <p:cNvPr id="998" name="Google Shape;998;p21"/>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999" name="Google Shape;999;p21"/>
              <p:cNvGrpSpPr/>
              <p:nvPr/>
            </p:nvGrpSpPr>
            <p:grpSpPr>
              <a:xfrm flipH="1">
                <a:off x="449825" y="1100"/>
                <a:ext cx="8244106" cy="515409"/>
                <a:chOff x="720050" y="0"/>
                <a:chExt cx="7704052" cy="481646"/>
              </a:xfrm>
            </p:grpSpPr>
            <p:sp>
              <p:nvSpPr>
                <p:cNvPr id="1000" name="Google Shape;1000;p21"/>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1" name="Google Shape;1001;p21"/>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2" name="Google Shape;1002;p21"/>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3" name="Google Shape;1003;p21"/>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4" name="Google Shape;1004;p21"/>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5" name="Google Shape;1005;p21"/>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6" name="Google Shape;1006;p21"/>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7" name="Google Shape;1007;p21"/>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8" name="Google Shape;1008;p21"/>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9" name="Google Shape;1009;p21"/>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0" name="Google Shape;1010;p21"/>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1" name="Google Shape;1011;p21"/>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2" name="Google Shape;1012;p21"/>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3" name="Google Shape;1013;p21"/>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4" name="Google Shape;1014;p21"/>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5" name="Google Shape;1015;p21"/>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6" name="Google Shape;1016;p21"/>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7" name="Google Shape;1017;p21"/>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8" name="Google Shape;1018;p21"/>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9" name="Google Shape;1019;p21"/>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0" name="Google Shape;1020;p21"/>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1" name="Google Shape;1021;p21"/>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2" name="Google Shape;1022;p21"/>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3" name="Google Shape;1023;p21"/>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4" name="Google Shape;1024;p21"/>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5" name="Google Shape;1025;p21"/>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6" name="Google Shape;1026;p21"/>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7" name="Google Shape;1027;p21"/>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8" name="Google Shape;1028;p21"/>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9" name="Google Shape;1029;p21"/>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0" name="Google Shape;1030;p21"/>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1" name="Google Shape;1031;p21"/>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2" name="Google Shape;1032;p21"/>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3" name="Google Shape;1033;p21"/>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4" name="Google Shape;1034;p21"/>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5" name="Google Shape;1035;p21"/>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6" name="Google Shape;1036;p21"/>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7" name="Google Shape;1037;p21"/>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8" name="Google Shape;1038;p21"/>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9" name="Google Shape;1039;p21"/>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0" name="Google Shape;1040;p21"/>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1" name="Google Shape;1041;p21"/>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2" name="Google Shape;1042;p21"/>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3" name="Google Shape;1043;p21"/>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4" name="Google Shape;1044;p21"/>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5" name="Google Shape;1045;p21"/>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6" name="Google Shape;1046;p21"/>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7" name="Google Shape;1047;p21"/>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8" name="Google Shape;1048;p21"/>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9" name="Google Shape;1049;p21"/>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0" name="Google Shape;1050;p21"/>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1" name="Google Shape;1051;p21"/>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2" name="Google Shape;1052;p21"/>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3" name="Google Shape;1053;p21"/>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4" name="Google Shape;1054;p21"/>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5" name="Google Shape;1055;p21"/>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6" name="Google Shape;1056;p21"/>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7" name="Google Shape;1057;p21"/>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8" name="Google Shape;1058;p21"/>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9" name="Google Shape;1059;p2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0" name="Google Shape;1060;p2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1" name="Google Shape;1061;p21"/>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2" name="Google Shape;1062;p2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3" name="Google Shape;1063;p2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064" name="Google Shape;1064;p21"/>
            <p:cNvGrpSpPr/>
            <p:nvPr/>
          </p:nvGrpSpPr>
          <p:grpSpPr>
            <a:xfrm flipH="1">
              <a:off x="-94" y="1100"/>
              <a:ext cx="449926" cy="515409"/>
              <a:chOff x="7942458" y="0"/>
              <a:chExt cx="420452" cy="481646"/>
            </a:xfrm>
          </p:grpSpPr>
          <p:sp>
            <p:nvSpPr>
              <p:cNvPr id="1065" name="Google Shape;1065;p21"/>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6" name="Google Shape;1066;p21"/>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7" name="Google Shape;1067;p21"/>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8" name="Google Shape;1068;p21"/>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69" name="Google Shape;1069;p21"/>
            <p:cNvGrpSpPr/>
            <p:nvPr/>
          </p:nvGrpSpPr>
          <p:grpSpPr>
            <a:xfrm flipH="1">
              <a:off x="8693950" y="1100"/>
              <a:ext cx="449923" cy="515409"/>
              <a:chOff x="8003652" y="0"/>
              <a:chExt cx="420450" cy="481646"/>
            </a:xfrm>
          </p:grpSpPr>
          <p:sp>
            <p:nvSpPr>
              <p:cNvPr id="1070" name="Google Shape;1070;p21"/>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1" name="Google Shape;1071;p21"/>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2" name="Google Shape;1072;p21"/>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3" name="Google Shape;1073;p21"/>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074" name="Google Shape;1074;p21"/>
          <p:cNvSpPr txBox="1">
            <a:spLocks noGrp="1"/>
          </p:cNvSpPr>
          <p:nvPr>
            <p:ph type="title"/>
          </p:nvPr>
        </p:nvSpPr>
        <p:spPr>
          <a:xfrm>
            <a:off x="1132289" y="2375951"/>
            <a:ext cx="3075600" cy="1090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075" name="Google Shape;1075;p21"/>
          <p:cNvSpPr txBox="1">
            <a:spLocks noGrp="1"/>
          </p:cNvSpPr>
          <p:nvPr>
            <p:ph type="subTitle" idx="1"/>
          </p:nvPr>
        </p:nvSpPr>
        <p:spPr>
          <a:xfrm>
            <a:off x="1132289" y="3720051"/>
            <a:ext cx="2697000" cy="116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076" name="Google Shape;1076;p21"/>
          <p:cNvGrpSpPr/>
          <p:nvPr/>
        </p:nvGrpSpPr>
        <p:grpSpPr>
          <a:xfrm>
            <a:off x="-16750" y="0"/>
            <a:ext cx="9177500" cy="6858000"/>
            <a:chOff x="-16750" y="0"/>
            <a:chExt cx="9177500" cy="5143500"/>
          </a:xfrm>
        </p:grpSpPr>
        <p:grpSp>
          <p:nvGrpSpPr>
            <p:cNvPr id="1077" name="Google Shape;1077;p21"/>
            <p:cNvGrpSpPr/>
            <p:nvPr/>
          </p:nvGrpSpPr>
          <p:grpSpPr>
            <a:xfrm rot="10800000" flipH="1">
              <a:off x="8693950" y="0"/>
              <a:ext cx="466800" cy="5143500"/>
              <a:chOff x="-16750" y="0"/>
              <a:chExt cx="466800" cy="5143500"/>
            </a:xfrm>
          </p:grpSpPr>
          <p:sp>
            <p:nvSpPr>
              <p:cNvPr id="1078" name="Google Shape;1078;p21"/>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9" name="Google Shape;1079;p21"/>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0" name="Google Shape;1080;p21"/>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1" name="Google Shape;1081;p21"/>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2" name="Google Shape;1082;p21"/>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3" name="Google Shape;1083;p21"/>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4" name="Google Shape;1084;p21"/>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5" name="Google Shape;1085;p21"/>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6" name="Google Shape;1086;p21"/>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87" name="Google Shape;1087;p21"/>
            <p:cNvGrpSpPr/>
            <p:nvPr/>
          </p:nvGrpSpPr>
          <p:grpSpPr>
            <a:xfrm>
              <a:off x="-16750" y="0"/>
              <a:ext cx="466800" cy="5143500"/>
              <a:chOff x="-16750" y="0"/>
              <a:chExt cx="466800" cy="5143500"/>
            </a:xfrm>
          </p:grpSpPr>
          <p:sp>
            <p:nvSpPr>
              <p:cNvPr id="1088" name="Google Shape;1088;p21"/>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89" name="Google Shape;1089;p21"/>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0" name="Google Shape;1090;p21"/>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1" name="Google Shape;1091;p21"/>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2" name="Google Shape;1092;p21"/>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3" name="Google Shape;1093;p21"/>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4" name="Google Shape;1094;p21"/>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5" name="Google Shape;1095;p21"/>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96" name="Google Shape;1096;p21"/>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7214124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097"/>
        <p:cNvGrpSpPr/>
        <p:nvPr/>
      </p:nvGrpSpPr>
      <p:grpSpPr>
        <a:xfrm>
          <a:off x="0" y="0"/>
          <a:ext cx="0" cy="0"/>
          <a:chOff x="0" y="0"/>
          <a:chExt cx="0" cy="0"/>
        </a:xfrm>
      </p:grpSpPr>
      <p:grpSp>
        <p:nvGrpSpPr>
          <p:cNvPr id="1098" name="Google Shape;1098;p22"/>
          <p:cNvGrpSpPr/>
          <p:nvPr/>
        </p:nvGrpSpPr>
        <p:grpSpPr>
          <a:xfrm>
            <a:off x="-94" y="1467"/>
            <a:ext cx="9144094" cy="760533"/>
            <a:chOff x="-94" y="1100"/>
            <a:chExt cx="9144094" cy="570400"/>
          </a:xfrm>
        </p:grpSpPr>
        <p:grpSp>
          <p:nvGrpSpPr>
            <p:cNvPr id="1099" name="Google Shape;1099;p22"/>
            <p:cNvGrpSpPr/>
            <p:nvPr/>
          </p:nvGrpSpPr>
          <p:grpSpPr>
            <a:xfrm>
              <a:off x="300" y="1100"/>
              <a:ext cx="9143700" cy="570400"/>
              <a:chOff x="300" y="1100"/>
              <a:chExt cx="9143700" cy="570400"/>
            </a:xfrm>
          </p:grpSpPr>
          <p:sp>
            <p:nvSpPr>
              <p:cNvPr id="1100" name="Google Shape;1100;p22"/>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101" name="Google Shape;1101;p22"/>
              <p:cNvGrpSpPr/>
              <p:nvPr/>
            </p:nvGrpSpPr>
            <p:grpSpPr>
              <a:xfrm flipH="1">
                <a:off x="449825" y="1100"/>
                <a:ext cx="8244106" cy="515409"/>
                <a:chOff x="720050" y="0"/>
                <a:chExt cx="7704052" cy="481646"/>
              </a:xfrm>
            </p:grpSpPr>
            <p:sp>
              <p:nvSpPr>
                <p:cNvPr id="1102" name="Google Shape;1102;p22"/>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3" name="Google Shape;1103;p22"/>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4" name="Google Shape;1104;p22"/>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5" name="Google Shape;1105;p22"/>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6" name="Google Shape;1106;p22"/>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7" name="Google Shape;1107;p22"/>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8" name="Google Shape;1108;p22"/>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9" name="Google Shape;1109;p22"/>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0" name="Google Shape;1110;p22"/>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1" name="Google Shape;1111;p22"/>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2" name="Google Shape;1112;p22"/>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3" name="Google Shape;1113;p22"/>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4" name="Google Shape;1114;p22"/>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5" name="Google Shape;1115;p22"/>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6" name="Google Shape;1116;p22"/>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7" name="Google Shape;1117;p22"/>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8" name="Google Shape;1118;p22"/>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19" name="Google Shape;1119;p22"/>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0" name="Google Shape;1120;p22"/>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1" name="Google Shape;1121;p22"/>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2" name="Google Shape;1122;p22"/>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3" name="Google Shape;1123;p22"/>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4" name="Google Shape;1124;p22"/>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5" name="Google Shape;1125;p22"/>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6" name="Google Shape;1126;p22"/>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7" name="Google Shape;1127;p22"/>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8" name="Google Shape;1128;p22"/>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29" name="Google Shape;1129;p22"/>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0" name="Google Shape;1130;p22"/>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1" name="Google Shape;1131;p22"/>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2" name="Google Shape;1132;p22"/>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3" name="Google Shape;1133;p22"/>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4" name="Google Shape;1134;p22"/>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5" name="Google Shape;1135;p22"/>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6" name="Google Shape;1136;p22"/>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7" name="Google Shape;1137;p22"/>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8" name="Google Shape;1138;p22"/>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39" name="Google Shape;1139;p22"/>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0" name="Google Shape;1140;p22"/>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1" name="Google Shape;1141;p22"/>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2" name="Google Shape;1142;p22"/>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3" name="Google Shape;1143;p22"/>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4" name="Google Shape;1144;p22"/>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5" name="Google Shape;1145;p22"/>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6" name="Google Shape;1146;p22"/>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7" name="Google Shape;1147;p22"/>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8" name="Google Shape;1148;p22"/>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9" name="Google Shape;1149;p22"/>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0" name="Google Shape;1150;p22"/>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1" name="Google Shape;1151;p22"/>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2" name="Google Shape;1152;p22"/>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3" name="Google Shape;1153;p22"/>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4" name="Google Shape;1154;p22"/>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5" name="Google Shape;1155;p22"/>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6" name="Google Shape;1156;p22"/>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7" name="Google Shape;1157;p22"/>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8" name="Google Shape;1158;p22"/>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9" name="Google Shape;1159;p22"/>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0" name="Google Shape;1160;p22"/>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1" name="Google Shape;1161;p2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2" name="Google Shape;1162;p2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3" name="Google Shape;1163;p22"/>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4" name="Google Shape;1164;p2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5" name="Google Shape;1165;p2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166" name="Google Shape;1166;p22"/>
            <p:cNvGrpSpPr/>
            <p:nvPr/>
          </p:nvGrpSpPr>
          <p:grpSpPr>
            <a:xfrm flipH="1">
              <a:off x="-94" y="1100"/>
              <a:ext cx="449926" cy="515409"/>
              <a:chOff x="7942458" y="0"/>
              <a:chExt cx="420452" cy="481646"/>
            </a:xfrm>
          </p:grpSpPr>
          <p:sp>
            <p:nvSpPr>
              <p:cNvPr id="1167" name="Google Shape;1167;p22"/>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8" name="Google Shape;1168;p22"/>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9" name="Google Shape;1169;p22"/>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0" name="Google Shape;1170;p22"/>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71" name="Google Shape;1171;p22"/>
            <p:cNvGrpSpPr/>
            <p:nvPr/>
          </p:nvGrpSpPr>
          <p:grpSpPr>
            <a:xfrm flipH="1">
              <a:off x="8693950" y="1100"/>
              <a:ext cx="449923" cy="515409"/>
              <a:chOff x="8003652" y="0"/>
              <a:chExt cx="420450" cy="481646"/>
            </a:xfrm>
          </p:grpSpPr>
          <p:sp>
            <p:nvSpPr>
              <p:cNvPr id="1172" name="Google Shape;1172;p22"/>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3" name="Google Shape;1173;p22"/>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4" name="Google Shape;1174;p22"/>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5" name="Google Shape;1175;p22"/>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176" name="Google Shape;1176;p22"/>
          <p:cNvSpPr txBox="1">
            <a:spLocks noGrp="1"/>
          </p:cNvSpPr>
          <p:nvPr>
            <p:ph type="title"/>
          </p:nvPr>
        </p:nvSpPr>
        <p:spPr>
          <a:xfrm>
            <a:off x="4890125" y="1515467"/>
            <a:ext cx="3315300" cy="2709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177" name="Google Shape;1177;p22"/>
          <p:cNvSpPr txBox="1">
            <a:spLocks noGrp="1"/>
          </p:cNvSpPr>
          <p:nvPr>
            <p:ph type="subTitle" idx="1"/>
          </p:nvPr>
        </p:nvSpPr>
        <p:spPr>
          <a:xfrm>
            <a:off x="4890125" y="4450100"/>
            <a:ext cx="3315300" cy="89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178" name="Google Shape;1178;p22"/>
          <p:cNvGrpSpPr/>
          <p:nvPr/>
        </p:nvGrpSpPr>
        <p:grpSpPr>
          <a:xfrm>
            <a:off x="-16750" y="0"/>
            <a:ext cx="9177500" cy="6858000"/>
            <a:chOff x="-16750" y="0"/>
            <a:chExt cx="9177500" cy="5143500"/>
          </a:xfrm>
        </p:grpSpPr>
        <p:grpSp>
          <p:nvGrpSpPr>
            <p:cNvPr id="1179" name="Google Shape;1179;p22"/>
            <p:cNvGrpSpPr/>
            <p:nvPr/>
          </p:nvGrpSpPr>
          <p:grpSpPr>
            <a:xfrm rot="10800000" flipH="1">
              <a:off x="8693950" y="0"/>
              <a:ext cx="466800" cy="5143500"/>
              <a:chOff x="-16750" y="0"/>
              <a:chExt cx="466800" cy="5143500"/>
            </a:xfrm>
          </p:grpSpPr>
          <p:sp>
            <p:nvSpPr>
              <p:cNvPr id="1180" name="Google Shape;1180;p22"/>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1" name="Google Shape;1181;p22"/>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2" name="Google Shape;1182;p22"/>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3" name="Google Shape;1183;p22"/>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4" name="Google Shape;1184;p22"/>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5" name="Google Shape;1185;p22"/>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6" name="Google Shape;1186;p22"/>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7" name="Google Shape;1187;p22"/>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8" name="Google Shape;1188;p22"/>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89" name="Google Shape;1189;p22"/>
            <p:cNvGrpSpPr/>
            <p:nvPr/>
          </p:nvGrpSpPr>
          <p:grpSpPr>
            <a:xfrm>
              <a:off x="-16750" y="0"/>
              <a:ext cx="466800" cy="5143500"/>
              <a:chOff x="-16750" y="0"/>
              <a:chExt cx="466800" cy="5143500"/>
            </a:xfrm>
          </p:grpSpPr>
          <p:sp>
            <p:nvSpPr>
              <p:cNvPr id="1190" name="Google Shape;1190;p22"/>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1" name="Google Shape;1191;p22"/>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2" name="Google Shape;1192;p22"/>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3" name="Google Shape;1193;p22"/>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4" name="Google Shape;1194;p22"/>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5" name="Google Shape;1195;p22"/>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6" name="Google Shape;1196;p22"/>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7" name="Google Shape;1197;p22"/>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8" name="Google Shape;1198;p22"/>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18749043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199"/>
        <p:cNvGrpSpPr/>
        <p:nvPr/>
      </p:nvGrpSpPr>
      <p:grpSpPr>
        <a:xfrm>
          <a:off x="0" y="0"/>
          <a:ext cx="0" cy="0"/>
          <a:chOff x="0" y="0"/>
          <a:chExt cx="0" cy="0"/>
        </a:xfrm>
      </p:grpSpPr>
      <p:sp>
        <p:nvSpPr>
          <p:cNvPr id="1200" name="Google Shape;1200;p23"/>
          <p:cNvSpPr txBox="1">
            <a:spLocks noGrp="1"/>
          </p:cNvSpPr>
          <p:nvPr>
            <p:ph type="title"/>
          </p:nvPr>
        </p:nvSpPr>
        <p:spPr>
          <a:xfrm>
            <a:off x="979975" y="1551653"/>
            <a:ext cx="3477900" cy="1090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4500">
                <a:latin typeface="Krona One"/>
                <a:ea typeface="Krona One"/>
                <a:cs typeface="Krona One"/>
                <a:sym typeface="Krona One"/>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r>
              <a:rPr lang="en-US"/>
              <a:t>Click to edit Master title style</a:t>
            </a:r>
            <a:endParaRPr/>
          </a:p>
        </p:txBody>
      </p:sp>
      <p:sp>
        <p:nvSpPr>
          <p:cNvPr id="1201" name="Google Shape;1201;p23"/>
          <p:cNvSpPr txBox="1">
            <a:spLocks noGrp="1"/>
          </p:cNvSpPr>
          <p:nvPr>
            <p:ph type="subTitle" idx="1"/>
          </p:nvPr>
        </p:nvSpPr>
        <p:spPr>
          <a:xfrm>
            <a:off x="979975" y="2736787"/>
            <a:ext cx="3477900" cy="178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grpSp>
        <p:nvGrpSpPr>
          <p:cNvPr id="1202" name="Google Shape;1202;p23"/>
          <p:cNvGrpSpPr/>
          <p:nvPr/>
        </p:nvGrpSpPr>
        <p:grpSpPr>
          <a:xfrm>
            <a:off x="449826" y="1467"/>
            <a:ext cx="8244125" cy="760533"/>
            <a:chOff x="449825" y="1100"/>
            <a:chExt cx="8244125" cy="570400"/>
          </a:xfrm>
        </p:grpSpPr>
        <p:sp>
          <p:nvSpPr>
            <p:cNvPr id="1203" name="Google Shape;1203;p23"/>
            <p:cNvSpPr/>
            <p:nvPr/>
          </p:nvSpPr>
          <p:spPr>
            <a:xfrm flipH="1">
              <a:off x="450250" y="503400"/>
              <a:ext cx="82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204" name="Google Shape;1204;p23"/>
            <p:cNvGrpSpPr/>
            <p:nvPr/>
          </p:nvGrpSpPr>
          <p:grpSpPr>
            <a:xfrm flipH="1">
              <a:off x="449825" y="1100"/>
              <a:ext cx="8244106" cy="515409"/>
              <a:chOff x="720050" y="0"/>
              <a:chExt cx="7704052" cy="481646"/>
            </a:xfrm>
          </p:grpSpPr>
          <p:sp>
            <p:nvSpPr>
              <p:cNvPr id="1205" name="Google Shape;1205;p23"/>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6" name="Google Shape;1206;p23"/>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7" name="Google Shape;1207;p23"/>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8" name="Google Shape;1208;p23"/>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9" name="Google Shape;1209;p23"/>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0" name="Google Shape;1210;p23"/>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1" name="Google Shape;1211;p23"/>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2" name="Google Shape;1212;p23"/>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3" name="Google Shape;1213;p23"/>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4" name="Google Shape;1214;p23"/>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5" name="Google Shape;1215;p23"/>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6" name="Google Shape;1216;p23"/>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7" name="Google Shape;1217;p23"/>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8" name="Google Shape;1218;p23"/>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9" name="Google Shape;1219;p23"/>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0" name="Google Shape;1220;p23"/>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1" name="Google Shape;1221;p23"/>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2" name="Google Shape;1222;p23"/>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3" name="Google Shape;1223;p23"/>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4" name="Google Shape;1224;p23"/>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5" name="Google Shape;1225;p23"/>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6" name="Google Shape;1226;p23"/>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7" name="Google Shape;1227;p23"/>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8" name="Google Shape;1228;p23"/>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9" name="Google Shape;1229;p23"/>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0" name="Google Shape;1230;p23"/>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1" name="Google Shape;1231;p23"/>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2" name="Google Shape;1232;p23"/>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3" name="Google Shape;1233;p23"/>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4" name="Google Shape;1234;p23"/>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5" name="Google Shape;1235;p23"/>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6" name="Google Shape;1236;p23"/>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7" name="Google Shape;1237;p23"/>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8" name="Google Shape;1238;p23"/>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9" name="Google Shape;1239;p23"/>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0" name="Google Shape;1240;p23"/>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1" name="Google Shape;1241;p23"/>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2" name="Google Shape;1242;p23"/>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3" name="Google Shape;1243;p23"/>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4" name="Google Shape;1244;p23"/>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5" name="Google Shape;1245;p23"/>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6" name="Google Shape;1246;p23"/>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7" name="Google Shape;1247;p23"/>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8" name="Google Shape;1248;p23"/>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9" name="Google Shape;1249;p23"/>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0" name="Google Shape;1250;p23"/>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1" name="Google Shape;1251;p23"/>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2" name="Google Shape;1252;p23"/>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3" name="Google Shape;1253;p23"/>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4" name="Google Shape;1254;p23"/>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5" name="Google Shape;1255;p23"/>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6" name="Google Shape;1256;p23"/>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7" name="Google Shape;1257;p23"/>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8" name="Google Shape;1258;p23"/>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9" name="Google Shape;1259;p23"/>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0" name="Google Shape;1260;p23"/>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1" name="Google Shape;1261;p23"/>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2" name="Google Shape;1262;p23"/>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3" name="Google Shape;1263;p23"/>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4" name="Google Shape;1264;p23"/>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5" name="Google Shape;1265;p23"/>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6" name="Google Shape;1266;p23"/>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7" name="Google Shape;1267;p23"/>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8" name="Google Shape;1268;p23"/>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269" name="Google Shape;1269;p23"/>
          <p:cNvGrpSpPr/>
          <p:nvPr/>
        </p:nvGrpSpPr>
        <p:grpSpPr>
          <a:xfrm>
            <a:off x="-16750" y="0"/>
            <a:ext cx="9177500" cy="6858000"/>
            <a:chOff x="-16750" y="0"/>
            <a:chExt cx="9177500" cy="5143500"/>
          </a:xfrm>
        </p:grpSpPr>
        <p:grpSp>
          <p:nvGrpSpPr>
            <p:cNvPr id="1270" name="Google Shape;1270;p23"/>
            <p:cNvGrpSpPr/>
            <p:nvPr/>
          </p:nvGrpSpPr>
          <p:grpSpPr>
            <a:xfrm rot="10800000" flipH="1">
              <a:off x="8693950" y="0"/>
              <a:ext cx="466800" cy="5143500"/>
              <a:chOff x="-16750" y="0"/>
              <a:chExt cx="466800" cy="5143500"/>
            </a:xfrm>
          </p:grpSpPr>
          <p:sp>
            <p:nvSpPr>
              <p:cNvPr id="1271" name="Google Shape;1271;p23"/>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2" name="Google Shape;1272;p23"/>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3" name="Google Shape;1273;p23"/>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4" name="Google Shape;1274;p23"/>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5" name="Google Shape;1275;p23"/>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6" name="Google Shape;1276;p23"/>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7" name="Google Shape;1277;p23"/>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8" name="Google Shape;1278;p23"/>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9" name="Google Shape;1279;p23"/>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280" name="Google Shape;1280;p23"/>
            <p:cNvGrpSpPr/>
            <p:nvPr/>
          </p:nvGrpSpPr>
          <p:grpSpPr>
            <a:xfrm>
              <a:off x="-16750" y="0"/>
              <a:ext cx="466800" cy="5143500"/>
              <a:chOff x="-16750" y="0"/>
              <a:chExt cx="466800" cy="5143500"/>
            </a:xfrm>
          </p:grpSpPr>
          <p:sp>
            <p:nvSpPr>
              <p:cNvPr id="1281" name="Google Shape;1281;p23"/>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2" name="Google Shape;1282;p23"/>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3" name="Google Shape;1283;p23"/>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4" name="Google Shape;1284;p23"/>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5" name="Google Shape;1285;p23"/>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6" name="Google Shape;1286;p23"/>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7" name="Google Shape;1287;p23"/>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8" name="Google Shape;1288;p23"/>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9" name="Google Shape;1289;p23"/>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1290" name="Google Shape;1290;p23"/>
          <p:cNvSpPr txBox="1"/>
          <p:nvPr/>
        </p:nvSpPr>
        <p:spPr>
          <a:xfrm>
            <a:off x="4797125" y="2596833"/>
            <a:ext cx="3253800" cy="985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Jost"/>
                <a:ea typeface="Jost"/>
                <a:cs typeface="Jost"/>
                <a:sym typeface="Jost"/>
              </a:rPr>
              <a:t>CREDITS: This presentation template was created by </a:t>
            </a:r>
            <a:r>
              <a:rPr lang="en" sz="1200">
                <a:solidFill>
                  <a:schemeClr val="dk1"/>
                </a:solidFill>
                <a:uFill>
                  <a:noFill/>
                </a:uFill>
                <a:latin typeface="Jost"/>
                <a:ea typeface="Jost"/>
                <a:cs typeface="Jost"/>
                <a:sym typeface="Jost"/>
                <a:hlinkClick r:id="rId2">
                  <a:extLst>
                    <a:ext uri="{A12FA001-AC4F-418D-AE19-62706E023703}">
                      <ahyp:hlinkClr xmlns:ahyp="http://schemas.microsoft.com/office/drawing/2018/hyperlinkcolor" val="tx"/>
                    </a:ext>
                  </a:extLst>
                </a:hlinkClick>
              </a:rPr>
              <a:t>Slidesgo</a:t>
            </a:r>
            <a:r>
              <a:rPr lang="en" sz="1200">
                <a:solidFill>
                  <a:schemeClr val="dk1"/>
                </a:solidFill>
                <a:latin typeface="Jost"/>
                <a:ea typeface="Jost"/>
                <a:cs typeface="Jost"/>
                <a:sym typeface="Jost"/>
              </a:rPr>
              <a:t>, including icons by </a:t>
            </a:r>
            <a:r>
              <a:rPr lang="en" sz="1200">
                <a:solidFill>
                  <a:schemeClr val="dk1"/>
                </a:solidFill>
                <a:uFill>
                  <a:noFill/>
                </a:uFill>
                <a:latin typeface="Jost"/>
                <a:ea typeface="Jost"/>
                <a:cs typeface="Jost"/>
                <a:sym typeface="Jost"/>
                <a:hlinkClick r:id="rId3">
                  <a:extLst>
                    <a:ext uri="{A12FA001-AC4F-418D-AE19-62706E023703}">
                      <ahyp:hlinkClr xmlns:ahyp="http://schemas.microsoft.com/office/drawing/2018/hyperlinkcolor" val="tx"/>
                    </a:ext>
                  </a:extLst>
                </a:hlinkClick>
              </a:rPr>
              <a:t>Flaticon</a:t>
            </a:r>
            <a:r>
              <a:rPr lang="en" sz="1200">
                <a:solidFill>
                  <a:schemeClr val="dk1"/>
                </a:solidFill>
                <a:latin typeface="Jost"/>
                <a:ea typeface="Jost"/>
                <a:cs typeface="Jost"/>
                <a:sym typeface="Jost"/>
              </a:rPr>
              <a:t> and infographics &amp; images by </a:t>
            </a:r>
            <a:r>
              <a:rPr lang="en" sz="1200">
                <a:solidFill>
                  <a:schemeClr val="dk1"/>
                </a:solidFill>
                <a:uFill>
                  <a:noFill/>
                </a:uFill>
                <a:latin typeface="Jost"/>
                <a:ea typeface="Jost"/>
                <a:cs typeface="Jost"/>
                <a:sym typeface="Jost"/>
                <a:hlinkClick r:id="rId4">
                  <a:extLst>
                    <a:ext uri="{A12FA001-AC4F-418D-AE19-62706E023703}">
                      <ahyp:hlinkClr xmlns:ahyp="http://schemas.microsoft.com/office/drawing/2018/hyperlinkcolor" val="tx"/>
                    </a:ext>
                  </a:extLst>
                </a:hlinkClick>
              </a:rPr>
              <a:t>Freepik</a:t>
            </a:r>
            <a:endParaRPr sz="1200">
              <a:solidFill>
                <a:schemeClr val="dk1"/>
              </a:solidFill>
              <a:latin typeface="Jost"/>
              <a:ea typeface="Jost"/>
              <a:cs typeface="Jost"/>
              <a:sym typeface="Jost"/>
            </a:endParaRPr>
          </a:p>
        </p:txBody>
      </p:sp>
    </p:spTree>
    <p:extLst>
      <p:ext uri="{BB962C8B-B14F-4D97-AF65-F5344CB8AC3E}">
        <p14:creationId xmlns:p14="http://schemas.microsoft.com/office/powerpoint/2010/main" val="20444134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291"/>
        <p:cNvGrpSpPr/>
        <p:nvPr/>
      </p:nvGrpSpPr>
      <p:grpSpPr>
        <a:xfrm>
          <a:off x="0" y="0"/>
          <a:ext cx="0" cy="0"/>
          <a:chOff x="0" y="0"/>
          <a:chExt cx="0" cy="0"/>
        </a:xfrm>
      </p:grpSpPr>
      <p:grpSp>
        <p:nvGrpSpPr>
          <p:cNvPr id="1292" name="Google Shape;1292;p24"/>
          <p:cNvGrpSpPr/>
          <p:nvPr/>
        </p:nvGrpSpPr>
        <p:grpSpPr>
          <a:xfrm>
            <a:off x="-16750" y="0"/>
            <a:ext cx="9177500" cy="6858000"/>
            <a:chOff x="-16750" y="0"/>
            <a:chExt cx="9177500" cy="5143500"/>
          </a:xfrm>
        </p:grpSpPr>
        <p:grpSp>
          <p:nvGrpSpPr>
            <p:cNvPr id="1293" name="Google Shape;1293;p24"/>
            <p:cNvGrpSpPr/>
            <p:nvPr/>
          </p:nvGrpSpPr>
          <p:grpSpPr>
            <a:xfrm rot="10800000" flipH="1">
              <a:off x="8693950" y="0"/>
              <a:ext cx="466800" cy="5143500"/>
              <a:chOff x="-16750" y="0"/>
              <a:chExt cx="466800" cy="5143500"/>
            </a:xfrm>
          </p:grpSpPr>
          <p:sp>
            <p:nvSpPr>
              <p:cNvPr id="1294" name="Google Shape;1294;p24"/>
              <p:cNvSpPr/>
              <p:nvPr/>
            </p:nvSpPr>
            <p:spPr>
              <a:xfrm>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5" name="Google Shape;1295;p24"/>
              <p:cNvSpPr/>
              <p:nvPr/>
            </p:nvSpPr>
            <p:spPr>
              <a:xfrm>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6" name="Google Shape;1296;p24"/>
              <p:cNvSpPr/>
              <p:nvPr/>
            </p:nvSpPr>
            <p:spPr>
              <a:xfrm>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7" name="Google Shape;1297;p24"/>
              <p:cNvSpPr/>
              <p:nvPr/>
            </p:nvSpPr>
            <p:spPr>
              <a:xfrm>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8" name="Google Shape;1298;p24"/>
              <p:cNvSpPr/>
              <p:nvPr/>
            </p:nvSpPr>
            <p:spPr>
              <a:xfrm>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9" name="Google Shape;1299;p24"/>
              <p:cNvSpPr/>
              <p:nvPr/>
            </p:nvSpPr>
            <p:spPr>
              <a:xfrm>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0" name="Google Shape;1300;p24"/>
              <p:cNvSpPr/>
              <p:nvPr/>
            </p:nvSpPr>
            <p:spPr>
              <a:xfrm>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1" name="Google Shape;1301;p24"/>
              <p:cNvSpPr/>
              <p:nvPr/>
            </p:nvSpPr>
            <p:spPr>
              <a:xfrm>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2" name="Google Shape;1302;p24"/>
              <p:cNvSpPr/>
              <p:nvPr/>
            </p:nvSpPr>
            <p:spPr>
              <a:xfrm>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03" name="Google Shape;1303;p24"/>
            <p:cNvGrpSpPr/>
            <p:nvPr/>
          </p:nvGrpSpPr>
          <p:grpSpPr>
            <a:xfrm>
              <a:off x="-16750" y="0"/>
              <a:ext cx="466800" cy="5143500"/>
              <a:chOff x="-16750" y="0"/>
              <a:chExt cx="466800" cy="5143500"/>
            </a:xfrm>
          </p:grpSpPr>
          <p:sp>
            <p:nvSpPr>
              <p:cNvPr id="1304" name="Google Shape;1304;p24"/>
              <p:cNvSpPr/>
              <p:nvPr/>
            </p:nvSpPr>
            <p:spPr>
              <a:xfrm rot="10800000" flipH="1">
                <a:off x="-16750" y="4572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5" name="Google Shape;1305;p24"/>
              <p:cNvSpPr/>
              <p:nvPr/>
            </p:nvSpPr>
            <p:spPr>
              <a:xfrm rot="10800000" flipH="1">
                <a:off x="-16750" y="4000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6" name="Google Shape;1306;p24"/>
              <p:cNvSpPr/>
              <p:nvPr/>
            </p:nvSpPr>
            <p:spPr>
              <a:xfrm rot="10800000" flipH="1">
                <a:off x="-16750" y="3429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7" name="Google Shape;1307;p24"/>
              <p:cNvSpPr/>
              <p:nvPr/>
            </p:nvSpPr>
            <p:spPr>
              <a:xfrm rot="10800000" flipH="1">
                <a:off x="-16750" y="2857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8" name="Google Shape;1308;p24"/>
              <p:cNvSpPr/>
              <p:nvPr/>
            </p:nvSpPr>
            <p:spPr>
              <a:xfrm rot="10800000" flipH="1">
                <a:off x="-16750" y="2286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09" name="Google Shape;1309;p24"/>
              <p:cNvSpPr/>
              <p:nvPr/>
            </p:nvSpPr>
            <p:spPr>
              <a:xfrm rot="10800000" flipH="1">
                <a:off x="-16750" y="1714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0" name="Google Shape;1310;p24"/>
              <p:cNvSpPr/>
              <p:nvPr/>
            </p:nvSpPr>
            <p:spPr>
              <a:xfrm rot="10800000" flipH="1">
                <a:off x="-16750" y="114300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1" name="Google Shape;1311;p24"/>
              <p:cNvSpPr/>
              <p:nvPr/>
            </p:nvSpPr>
            <p:spPr>
              <a:xfrm rot="10800000" flipH="1">
                <a:off x="-16750" y="571500"/>
                <a:ext cx="466800" cy="571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2" name="Google Shape;1312;p24"/>
              <p:cNvSpPr/>
              <p:nvPr/>
            </p:nvSpPr>
            <p:spPr>
              <a:xfrm rot="10800000" flipH="1">
                <a:off x="-16750" y="0"/>
                <a:ext cx="466800" cy="57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1628530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313"/>
        <p:cNvGrpSpPr/>
        <p:nvPr/>
      </p:nvGrpSpPr>
      <p:grpSpPr>
        <a:xfrm>
          <a:off x="0" y="0"/>
          <a:ext cx="0" cy="0"/>
          <a:chOff x="0" y="0"/>
          <a:chExt cx="0" cy="0"/>
        </a:xfrm>
      </p:grpSpPr>
      <p:grpSp>
        <p:nvGrpSpPr>
          <p:cNvPr id="1314" name="Google Shape;1314;p25"/>
          <p:cNvGrpSpPr/>
          <p:nvPr/>
        </p:nvGrpSpPr>
        <p:grpSpPr>
          <a:xfrm>
            <a:off x="-94" y="1467"/>
            <a:ext cx="9144094" cy="760533"/>
            <a:chOff x="-94" y="1100"/>
            <a:chExt cx="9144094" cy="570400"/>
          </a:xfrm>
        </p:grpSpPr>
        <p:grpSp>
          <p:nvGrpSpPr>
            <p:cNvPr id="1315" name="Google Shape;1315;p25"/>
            <p:cNvGrpSpPr/>
            <p:nvPr/>
          </p:nvGrpSpPr>
          <p:grpSpPr>
            <a:xfrm>
              <a:off x="300" y="1100"/>
              <a:ext cx="9143700" cy="570400"/>
              <a:chOff x="300" y="1100"/>
              <a:chExt cx="9143700" cy="570400"/>
            </a:xfrm>
          </p:grpSpPr>
          <p:sp>
            <p:nvSpPr>
              <p:cNvPr id="1316" name="Google Shape;1316;p25"/>
              <p:cNvSpPr/>
              <p:nvPr/>
            </p:nvSpPr>
            <p:spPr>
              <a:xfrm flipH="1">
                <a:off x="300" y="503400"/>
                <a:ext cx="9143700" cy="68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317" name="Google Shape;1317;p25"/>
              <p:cNvGrpSpPr/>
              <p:nvPr/>
            </p:nvGrpSpPr>
            <p:grpSpPr>
              <a:xfrm flipH="1">
                <a:off x="449825" y="1100"/>
                <a:ext cx="8244106" cy="515409"/>
                <a:chOff x="720050" y="0"/>
                <a:chExt cx="7704052" cy="481646"/>
              </a:xfrm>
            </p:grpSpPr>
            <p:sp>
              <p:nvSpPr>
                <p:cNvPr id="1318" name="Google Shape;1318;p25"/>
                <p:cNvSpPr/>
                <p:nvPr/>
              </p:nvSpPr>
              <p:spPr>
                <a:xfrm>
                  <a:off x="720050"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9" name="Google Shape;1319;p25"/>
                <p:cNvSpPr/>
                <p:nvPr/>
              </p:nvSpPr>
              <p:spPr>
                <a:xfrm>
                  <a:off x="960793"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0" name="Google Shape;1320;p25"/>
                <p:cNvSpPr/>
                <p:nvPr/>
              </p:nvSpPr>
              <p:spPr>
                <a:xfrm>
                  <a:off x="120153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1" name="Google Shape;1321;p25"/>
                <p:cNvSpPr/>
                <p:nvPr/>
              </p:nvSpPr>
              <p:spPr>
                <a:xfrm>
                  <a:off x="1442280"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2" name="Google Shape;1322;p25"/>
                <p:cNvSpPr/>
                <p:nvPr/>
              </p:nvSpPr>
              <p:spPr>
                <a:xfrm>
                  <a:off x="168302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3" name="Google Shape;1323;p25"/>
                <p:cNvSpPr/>
                <p:nvPr/>
              </p:nvSpPr>
              <p:spPr>
                <a:xfrm>
                  <a:off x="1923767"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4" name="Google Shape;1324;p25"/>
                <p:cNvSpPr/>
                <p:nvPr/>
              </p:nvSpPr>
              <p:spPr>
                <a:xfrm>
                  <a:off x="216451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5" name="Google Shape;1325;p25"/>
                <p:cNvSpPr/>
                <p:nvPr/>
              </p:nvSpPr>
              <p:spPr>
                <a:xfrm>
                  <a:off x="2405254"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6" name="Google Shape;1326;p25"/>
                <p:cNvSpPr/>
                <p:nvPr/>
              </p:nvSpPr>
              <p:spPr>
                <a:xfrm>
                  <a:off x="2645997"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7" name="Google Shape;1327;p25"/>
                <p:cNvSpPr/>
                <p:nvPr/>
              </p:nvSpPr>
              <p:spPr>
                <a:xfrm>
                  <a:off x="2886741"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8" name="Google Shape;1328;p25"/>
                <p:cNvSpPr/>
                <p:nvPr/>
              </p:nvSpPr>
              <p:spPr>
                <a:xfrm>
                  <a:off x="3127484"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9" name="Google Shape;1329;p25"/>
                <p:cNvSpPr/>
                <p:nvPr/>
              </p:nvSpPr>
              <p:spPr>
                <a:xfrm>
                  <a:off x="336822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0" name="Google Shape;1330;p25"/>
                <p:cNvSpPr/>
                <p:nvPr/>
              </p:nvSpPr>
              <p:spPr>
                <a:xfrm>
                  <a:off x="360897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1" name="Google Shape;1331;p25"/>
                <p:cNvSpPr/>
                <p:nvPr/>
              </p:nvSpPr>
              <p:spPr>
                <a:xfrm>
                  <a:off x="3849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2" name="Google Shape;1332;p25"/>
                <p:cNvSpPr/>
                <p:nvPr/>
              </p:nvSpPr>
              <p:spPr>
                <a:xfrm>
                  <a:off x="4090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3" name="Google Shape;1333;p25"/>
                <p:cNvSpPr/>
                <p:nvPr/>
              </p:nvSpPr>
              <p:spPr>
                <a:xfrm>
                  <a:off x="720050"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4" name="Google Shape;1334;p25"/>
                <p:cNvSpPr/>
                <p:nvPr/>
              </p:nvSpPr>
              <p:spPr>
                <a:xfrm>
                  <a:off x="960793"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5" name="Google Shape;1335;p25"/>
                <p:cNvSpPr/>
                <p:nvPr/>
              </p:nvSpPr>
              <p:spPr>
                <a:xfrm>
                  <a:off x="120153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6" name="Google Shape;1336;p25"/>
                <p:cNvSpPr/>
                <p:nvPr/>
              </p:nvSpPr>
              <p:spPr>
                <a:xfrm>
                  <a:off x="1442280"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7" name="Google Shape;1337;p25"/>
                <p:cNvSpPr/>
                <p:nvPr/>
              </p:nvSpPr>
              <p:spPr>
                <a:xfrm>
                  <a:off x="168302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8" name="Google Shape;1338;p25"/>
                <p:cNvSpPr/>
                <p:nvPr/>
              </p:nvSpPr>
              <p:spPr>
                <a:xfrm>
                  <a:off x="1923767"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9" name="Google Shape;1339;p25"/>
                <p:cNvSpPr/>
                <p:nvPr/>
              </p:nvSpPr>
              <p:spPr>
                <a:xfrm>
                  <a:off x="216451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0" name="Google Shape;1340;p25"/>
                <p:cNvSpPr/>
                <p:nvPr/>
              </p:nvSpPr>
              <p:spPr>
                <a:xfrm>
                  <a:off x="2405254"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1" name="Google Shape;1341;p25"/>
                <p:cNvSpPr/>
                <p:nvPr/>
              </p:nvSpPr>
              <p:spPr>
                <a:xfrm>
                  <a:off x="2645997"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2" name="Google Shape;1342;p25"/>
                <p:cNvSpPr/>
                <p:nvPr/>
              </p:nvSpPr>
              <p:spPr>
                <a:xfrm>
                  <a:off x="2886741"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3" name="Google Shape;1343;p25"/>
                <p:cNvSpPr/>
                <p:nvPr/>
              </p:nvSpPr>
              <p:spPr>
                <a:xfrm>
                  <a:off x="3127484"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4" name="Google Shape;1344;p25"/>
                <p:cNvSpPr/>
                <p:nvPr/>
              </p:nvSpPr>
              <p:spPr>
                <a:xfrm>
                  <a:off x="336822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5" name="Google Shape;1345;p25"/>
                <p:cNvSpPr/>
                <p:nvPr/>
              </p:nvSpPr>
              <p:spPr>
                <a:xfrm>
                  <a:off x="360897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6" name="Google Shape;1346;p25"/>
                <p:cNvSpPr/>
                <p:nvPr/>
              </p:nvSpPr>
              <p:spPr>
                <a:xfrm>
                  <a:off x="3849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7" name="Google Shape;1347;p25"/>
                <p:cNvSpPr/>
                <p:nvPr/>
              </p:nvSpPr>
              <p:spPr>
                <a:xfrm>
                  <a:off x="4090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8" name="Google Shape;1348;p25"/>
                <p:cNvSpPr/>
                <p:nvPr/>
              </p:nvSpPr>
              <p:spPr>
                <a:xfrm>
                  <a:off x="4331308"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9" name="Google Shape;1349;p25"/>
                <p:cNvSpPr/>
                <p:nvPr/>
              </p:nvSpPr>
              <p:spPr>
                <a:xfrm>
                  <a:off x="4572051"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0" name="Google Shape;1350;p25"/>
                <p:cNvSpPr/>
                <p:nvPr/>
              </p:nvSpPr>
              <p:spPr>
                <a:xfrm>
                  <a:off x="481279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1" name="Google Shape;1351;p25"/>
                <p:cNvSpPr/>
                <p:nvPr/>
              </p:nvSpPr>
              <p:spPr>
                <a:xfrm>
                  <a:off x="505353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2" name="Google Shape;1352;p25"/>
                <p:cNvSpPr/>
                <p:nvPr/>
              </p:nvSpPr>
              <p:spPr>
                <a:xfrm>
                  <a:off x="529428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3" name="Google Shape;1353;p25"/>
                <p:cNvSpPr/>
                <p:nvPr/>
              </p:nvSpPr>
              <p:spPr>
                <a:xfrm>
                  <a:off x="5535025"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4" name="Google Shape;1354;p25"/>
                <p:cNvSpPr/>
                <p:nvPr/>
              </p:nvSpPr>
              <p:spPr>
                <a:xfrm>
                  <a:off x="577576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5" name="Google Shape;1355;p25"/>
                <p:cNvSpPr/>
                <p:nvPr/>
              </p:nvSpPr>
              <p:spPr>
                <a:xfrm>
                  <a:off x="6016512"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6" name="Google Shape;1356;p25"/>
                <p:cNvSpPr/>
                <p:nvPr/>
              </p:nvSpPr>
              <p:spPr>
                <a:xfrm>
                  <a:off x="625725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7" name="Google Shape;1357;p25"/>
                <p:cNvSpPr/>
                <p:nvPr/>
              </p:nvSpPr>
              <p:spPr>
                <a:xfrm>
                  <a:off x="6497999"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8" name="Google Shape;1358;p25"/>
                <p:cNvSpPr/>
                <p:nvPr/>
              </p:nvSpPr>
              <p:spPr>
                <a:xfrm>
                  <a:off x="673874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9" name="Google Shape;1359;p25"/>
                <p:cNvSpPr/>
                <p:nvPr/>
              </p:nvSpPr>
              <p:spPr>
                <a:xfrm>
                  <a:off x="6979486"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0" name="Google Shape;1360;p25"/>
                <p:cNvSpPr/>
                <p:nvPr/>
              </p:nvSpPr>
              <p:spPr>
                <a:xfrm>
                  <a:off x="7220229"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1" name="Google Shape;1361;p25"/>
                <p:cNvSpPr/>
                <p:nvPr/>
              </p:nvSpPr>
              <p:spPr>
                <a:xfrm>
                  <a:off x="7460973"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2" name="Google Shape;1362;p25"/>
                <p:cNvSpPr/>
                <p:nvPr/>
              </p:nvSpPr>
              <p:spPr>
                <a:xfrm>
                  <a:off x="4331308"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3" name="Google Shape;1363;p25"/>
                <p:cNvSpPr/>
                <p:nvPr/>
              </p:nvSpPr>
              <p:spPr>
                <a:xfrm>
                  <a:off x="4572051"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4" name="Google Shape;1364;p25"/>
                <p:cNvSpPr/>
                <p:nvPr/>
              </p:nvSpPr>
              <p:spPr>
                <a:xfrm>
                  <a:off x="481279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5" name="Google Shape;1365;p25"/>
                <p:cNvSpPr/>
                <p:nvPr/>
              </p:nvSpPr>
              <p:spPr>
                <a:xfrm>
                  <a:off x="505353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6" name="Google Shape;1366;p25"/>
                <p:cNvSpPr/>
                <p:nvPr/>
              </p:nvSpPr>
              <p:spPr>
                <a:xfrm>
                  <a:off x="529428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7" name="Google Shape;1367;p25"/>
                <p:cNvSpPr/>
                <p:nvPr/>
              </p:nvSpPr>
              <p:spPr>
                <a:xfrm>
                  <a:off x="5535025"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8" name="Google Shape;1368;p25"/>
                <p:cNvSpPr/>
                <p:nvPr/>
              </p:nvSpPr>
              <p:spPr>
                <a:xfrm>
                  <a:off x="577576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9" name="Google Shape;1369;p25"/>
                <p:cNvSpPr/>
                <p:nvPr/>
              </p:nvSpPr>
              <p:spPr>
                <a:xfrm>
                  <a:off x="6016512"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0" name="Google Shape;1370;p25"/>
                <p:cNvSpPr/>
                <p:nvPr/>
              </p:nvSpPr>
              <p:spPr>
                <a:xfrm>
                  <a:off x="625725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1" name="Google Shape;1371;p25"/>
                <p:cNvSpPr/>
                <p:nvPr/>
              </p:nvSpPr>
              <p:spPr>
                <a:xfrm>
                  <a:off x="6497999"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2" name="Google Shape;1372;p25"/>
                <p:cNvSpPr/>
                <p:nvPr/>
              </p:nvSpPr>
              <p:spPr>
                <a:xfrm>
                  <a:off x="673874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3" name="Google Shape;1373;p25"/>
                <p:cNvSpPr/>
                <p:nvPr/>
              </p:nvSpPr>
              <p:spPr>
                <a:xfrm>
                  <a:off x="6979486"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4" name="Google Shape;1374;p25"/>
                <p:cNvSpPr/>
                <p:nvPr/>
              </p:nvSpPr>
              <p:spPr>
                <a:xfrm>
                  <a:off x="7220229"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5" name="Google Shape;1375;p25"/>
                <p:cNvSpPr/>
                <p:nvPr/>
              </p:nvSpPr>
              <p:spPr>
                <a:xfrm>
                  <a:off x="7460973"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6" name="Google Shape;1376;p25"/>
                <p:cNvSpPr/>
                <p:nvPr/>
              </p:nvSpPr>
              <p:spPr>
                <a:xfrm>
                  <a:off x="7701715"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7" name="Google Shape;1377;p25"/>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8" name="Google Shape;1378;p25"/>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9" name="Google Shape;1379;p25"/>
                <p:cNvSpPr/>
                <p:nvPr/>
              </p:nvSpPr>
              <p:spPr>
                <a:xfrm>
                  <a:off x="7701715"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0" name="Google Shape;1380;p25"/>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1" name="Google Shape;1381;p25"/>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1382" name="Google Shape;1382;p25"/>
            <p:cNvGrpSpPr/>
            <p:nvPr/>
          </p:nvGrpSpPr>
          <p:grpSpPr>
            <a:xfrm flipH="1">
              <a:off x="-94" y="1100"/>
              <a:ext cx="449926" cy="515409"/>
              <a:chOff x="7942458" y="0"/>
              <a:chExt cx="420452" cy="481646"/>
            </a:xfrm>
          </p:grpSpPr>
          <p:sp>
            <p:nvSpPr>
              <p:cNvPr id="1383" name="Google Shape;1383;p25"/>
              <p:cNvSpPr/>
              <p:nvPr/>
            </p:nvSpPr>
            <p:spPr>
              <a:xfrm>
                <a:off x="7942458" y="0"/>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4" name="Google Shape;1384;p25"/>
              <p:cNvSpPr/>
              <p:nvPr/>
            </p:nvSpPr>
            <p:spPr>
              <a:xfrm>
                <a:off x="8183210" y="0"/>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5" name="Google Shape;1385;p25"/>
              <p:cNvSpPr/>
              <p:nvPr/>
            </p:nvSpPr>
            <p:spPr>
              <a:xfrm>
                <a:off x="7942458" y="240746"/>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6" name="Google Shape;1386;p25"/>
              <p:cNvSpPr/>
              <p:nvPr/>
            </p:nvSpPr>
            <p:spPr>
              <a:xfrm>
                <a:off x="8183210" y="240741"/>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87" name="Google Shape;1387;p25"/>
            <p:cNvGrpSpPr/>
            <p:nvPr/>
          </p:nvGrpSpPr>
          <p:grpSpPr>
            <a:xfrm flipH="1">
              <a:off x="8693950" y="1100"/>
              <a:ext cx="449923" cy="515409"/>
              <a:chOff x="8003652" y="0"/>
              <a:chExt cx="420450" cy="481646"/>
            </a:xfrm>
          </p:grpSpPr>
          <p:sp>
            <p:nvSpPr>
              <p:cNvPr id="1388" name="Google Shape;1388;p25"/>
              <p:cNvSpPr/>
              <p:nvPr/>
            </p:nvSpPr>
            <p:spPr>
              <a:xfrm>
                <a:off x="8003652" y="0"/>
                <a:ext cx="1797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9" name="Google Shape;1389;p25"/>
              <p:cNvSpPr/>
              <p:nvPr/>
            </p:nvSpPr>
            <p:spPr>
              <a:xfrm>
                <a:off x="8183202" y="0"/>
                <a:ext cx="2409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0" name="Google Shape;1390;p25"/>
              <p:cNvSpPr/>
              <p:nvPr/>
            </p:nvSpPr>
            <p:spPr>
              <a:xfrm>
                <a:off x="8003652" y="240741"/>
                <a:ext cx="179700" cy="240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1" name="Google Shape;1391;p25"/>
              <p:cNvSpPr/>
              <p:nvPr/>
            </p:nvSpPr>
            <p:spPr>
              <a:xfrm>
                <a:off x="8183202" y="240746"/>
                <a:ext cx="240900" cy="24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Tree>
    <p:extLst>
      <p:ext uri="{BB962C8B-B14F-4D97-AF65-F5344CB8AC3E}">
        <p14:creationId xmlns:p14="http://schemas.microsoft.com/office/powerpoint/2010/main" val="37949893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26293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7"/>
        <p:cNvGrpSpPr/>
        <p:nvPr/>
      </p:nvGrpSpPr>
      <p:grpSpPr>
        <a:xfrm>
          <a:off x="0" y="0"/>
          <a:ext cx="0" cy="0"/>
          <a:chOff x="0" y="0"/>
          <a:chExt cx="0" cy="0"/>
        </a:xfrm>
      </p:grpSpPr>
      <p:sp>
        <p:nvSpPr>
          <p:cNvPr id="58" name="Google Shape;58;p6"/>
          <p:cNvSpPr/>
          <p:nvPr/>
        </p:nvSpPr>
        <p:spPr>
          <a:xfrm>
            <a:off x="4289600" y="6285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 name="Google Shape;59;p6"/>
          <p:cNvSpPr/>
          <p:nvPr/>
        </p:nvSpPr>
        <p:spPr>
          <a:xfrm>
            <a:off x="8051250" y="1414751"/>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 name="Google Shape;60;p6"/>
          <p:cNvSpPr/>
          <p:nvPr/>
        </p:nvSpPr>
        <p:spPr>
          <a:xfrm>
            <a:off x="1360550"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 name="Google Shape;61;p6"/>
          <p:cNvSpPr/>
          <p:nvPr/>
        </p:nvSpPr>
        <p:spPr>
          <a:xfrm>
            <a:off x="8956038" y="27327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2" name="Google Shape;62;p6"/>
          <p:cNvSpPr/>
          <p:nvPr/>
        </p:nvSpPr>
        <p:spPr>
          <a:xfrm>
            <a:off x="893450" y="23104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3" name="Google Shape;63;p6"/>
          <p:cNvSpPr/>
          <p:nvPr/>
        </p:nvSpPr>
        <p:spPr>
          <a:xfrm>
            <a:off x="6707813" y="12978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4" name="Google Shape;64;p6"/>
          <p:cNvSpPr/>
          <p:nvPr/>
        </p:nvSpPr>
        <p:spPr>
          <a:xfrm>
            <a:off x="5359775" y="2423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 name="Google Shape;65;p6"/>
          <p:cNvSpPr/>
          <p:nvPr/>
        </p:nvSpPr>
        <p:spPr>
          <a:xfrm>
            <a:off x="1053725" y="62549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 name="Google Shape;66;p6"/>
          <p:cNvSpPr/>
          <p:nvPr/>
        </p:nvSpPr>
        <p:spPr>
          <a:xfrm>
            <a:off x="8770075" y="4977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 name="Google Shape;67;p6"/>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 name="Google Shape;68;p6"/>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 name="Google Shape;69;p6"/>
          <p:cNvSpPr txBox="1">
            <a:spLocks noGrp="1"/>
          </p:cNvSpPr>
          <p:nvPr>
            <p:ph type="title"/>
          </p:nvPr>
        </p:nvSpPr>
        <p:spPr>
          <a:xfrm>
            <a:off x="1150400" y="557033"/>
            <a:ext cx="6967500" cy="7636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44655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395"/>
        <p:cNvGrpSpPr/>
        <p:nvPr/>
      </p:nvGrpSpPr>
      <p:grpSpPr>
        <a:xfrm>
          <a:off x="0" y="0"/>
          <a:ext cx="0" cy="0"/>
          <a:chOff x="0" y="0"/>
          <a:chExt cx="0" cy="0"/>
        </a:xfrm>
      </p:grpSpPr>
    </p:spTree>
    <p:extLst>
      <p:ext uri="{BB962C8B-B14F-4D97-AF65-F5344CB8AC3E}">
        <p14:creationId xmlns:p14="http://schemas.microsoft.com/office/powerpoint/2010/main" val="20732492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396"/>
        <p:cNvGrpSpPr/>
        <p:nvPr/>
      </p:nvGrpSpPr>
      <p:grpSpPr>
        <a:xfrm>
          <a:off x="0" y="0"/>
          <a:ext cx="0" cy="0"/>
          <a:chOff x="0" y="0"/>
          <a:chExt cx="0" cy="0"/>
        </a:xfrm>
      </p:grpSpPr>
      <p:sp>
        <p:nvSpPr>
          <p:cNvPr id="1397" name="Google Shape;1397;p28"/>
          <p:cNvSpPr txBox="1">
            <a:spLocks noGrp="1"/>
          </p:cNvSpPr>
          <p:nvPr>
            <p:ph type="title"/>
          </p:nvPr>
        </p:nvSpPr>
        <p:spPr>
          <a:xfrm>
            <a:off x="1048350" y="431800"/>
            <a:ext cx="70473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19389781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401"/>
        <p:cNvGrpSpPr/>
        <p:nvPr/>
      </p:nvGrpSpPr>
      <p:grpSpPr>
        <a:xfrm>
          <a:off x="0" y="0"/>
          <a:ext cx="0" cy="0"/>
          <a:chOff x="0" y="0"/>
          <a:chExt cx="0" cy="0"/>
        </a:xfrm>
      </p:grpSpPr>
    </p:spTree>
    <p:extLst>
      <p:ext uri="{BB962C8B-B14F-4D97-AF65-F5344CB8AC3E}">
        <p14:creationId xmlns:p14="http://schemas.microsoft.com/office/powerpoint/2010/main" val="329376579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402"/>
        <p:cNvGrpSpPr/>
        <p:nvPr/>
      </p:nvGrpSpPr>
      <p:grpSpPr>
        <a:xfrm>
          <a:off x="0" y="0"/>
          <a:ext cx="0" cy="0"/>
          <a:chOff x="0" y="0"/>
          <a:chExt cx="0" cy="0"/>
        </a:xfrm>
      </p:grpSpPr>
      <p:sp>
        <p:nvSpPr>
          <p:cNvPr id="1403" name="Google Shape;1403;p31"/>
          <p:cNvSpPr txBox="1">
            <a:spLocks noGrp="1"/>
          </p:cNvSpPr>
          <p:nvPr>
            <p:ph type="title"/>
          </p:nvPr>
        </p:nvSpPr>
        <p:spPr>
          <a:xfrm>
            <a:off x="1048350" y="431800"/>
            <a:ext cx="70473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7811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0"/>
        <p:cNvGrpSpPr/>
        <p:nvPr/>
      </p:nvGrpSpPr>
      <p:grpSpPr>
        <a:xfrm>
          <a:off x="0" y="0"/>
          <a:ext cx="0" cy="0"/>
          <a:chOff x="0" y="0"/>
          <a:chExt cx="0" cy="0"/>
        </a:xfrm>
      </p:grpSpPr>
      <p:sp>
        <p:nvSpPr>
          <p:cNvPr id="71" name="Google Shape;71;p7"/>
          <p:cNvSpPr/>
          <p:nvPr/>
        </p:nvSpPr>
        <p:spPr>
          <a:xfrm>
            <a:off x="3205375"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 name="Google Shape;72;p7"/>
          <p:cNvSpPr/>
          <p:nvPr/>
        </p:nvSpPr>
        <p:spPr>
          <a:xfrm>
            <a:off x="1197050" y="54599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 name="Google Shape;73;p7"/>
          <p:cNvSpPr/>
          <p:nvPr/>
        </p:nvSpPr>
        <p:spPr>
          <a:xfrm>
            <a:off x="1242475" y="1671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4" name="Google Shape;74;p7"/>
          <p:cNvSpPr/>
          <p:nvPr/>
        </p:nvSpPr>
        <p:spPr>
          <a:xfrm>
            <a:off x="5313650" y="57938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5" name="Google Shape;75;p7"/>
          <p:cNvSpPr/>
          <p:nvPr/>
        </p:nvSpPr>
        <p:spPr>
          <a:xfrm>
            <a:off x="7658225" y="10785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6" name="Google Shape;76;p7"/>
          <p:cNvSpPr/>
          <p:nvPr/>
        </p:nvSpPr>
        <p:spPr>
          <a:xfrm>
            <a:off x="5043750" y="1344432"/>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7" name="Google Shape;77;p7"/>
          <p:cNvSpPr/>
          <p:nvPr/>
        </p:nvSpPr>
        <p:spPr>
          <a:xfrm>
            <a:off x="4479400" y="5997885"/>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8" name="Google Shape;78;p7"/>
          <p:cNvSpPr/>
          <p:nvPr/>
        </p:nvSpPr>
        <p:spPr>
          <a:xfrm>
            <a:off x="1507800" y="720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9" name="Google Shape;79;p7"/>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0" name="Google Shape;80;p7"/>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1" name="Google Shape;81;p7"/>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2" name="Google Shape;82;p7"/>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3" name="Google Shape;83;p7"/>
          <p:cNvSpPr txBox="1">
            <a:spLocks noGrp="1"/>
          </p:cNvSpPr>
          <p:nvPr>
            <p:ph type="title"/>
          </p:nvPr>
        </p:nvSpPr>
        <p:spPr>
          <a:xfrm>
            <a:off x="1428225" y="2012600"/>
            <a:ext cx="3159900" cy="1007600"/>
          </a:xfrm>
          <a:prstGeom prst="rect">
            <a:avLst/>
          </a:prstGeom>
        </p:spPr>
        <p:txBody>
          <a:bodyPr spcFirstLastPara="1" wrap="square" lIns="0" tIns="0" rIns="0" bIns="0" anchor="ctr" anchorCtr="0">
            <a:noAutofit/>
          </a:bodyPr>
          <a:lstStyle>
            <a:lvl1pPr lvl="0" algn="r">
              <a:spcBef>
                <a:spcPts val="0"/>
              </a:spcBef>
              <a:spcAft>
                <a:spcPts val="0"/>
              </a:spcAft>
              <a:buSzPts val="36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84" name="Google Shape;84;p7"/>
          <p:cNvSpPr txBox="1">
            <a:spLocks noGrp="1"/>
          </p:cNvSpPr>
          <p:nvPr>
            <p:ph type="subTitle" idx="1"/>
          </p:nvPr>
        </p:nvSpPr>
        <p:spPr>
          <a:xfrm>
            <a:off x="1428225" y="3020200"/>
            <a:ext cx="3159900" cy="1825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534834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85"/>
        <p:cNvGrpSpPr/>
        <p:nvPr/>
      </p:nvGrpSpPr>
      <p:grpSpPr>
        <a:xfrm>
          <a:off x="0" y="0"/>
          <a:ext cx="0" cy="0"/>
          <a:chOff x="0" y="0"/>
          <a:chExt cx="0" cy="0"/>
        </a:xfrm>
      </p:grpSpPr>
      <p:sp>
        <p:nvSpPr>
          <p:cNvPr id="86" name="Google Shape;86;p8"/>
          <p:cNvSpPr/>
          <p:nvPr/>
        </p:nvSpPr>
        <p:spPr>
          <a:xfrm>
            <a:off x="104875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7" name="Google Shape;87;p8"/>
          <p:cNvSpPr/>
          <p:nvPr/>
        </p:nvSpPr>
        <p:spPr>
          <a:xfrm>
            <a:off x="173272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8" name="Google Shape;88;p8"/>
          <p:cNvSpPr/>
          <p:nvPr/>
        </p:nvSpPr>
        <p:spPr>
          <a:xfrm>
            <a:off x="1116039" y="2402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9" name="Google Shape;89;p8"/>
          <p:cNvSpPr/>
          <p:nvPr/>
        </p:nvSpPr>
        <p:spPr>
          <a:xfrm>
            <a:off x="1502088" y="559051"/>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 name="Google Shape;90;p8"/>
          <p:cNvSpPr/>
          <p:nvPr/>
        </p:nvSpPr>
        <p:spPr>
          <a:xfrm>
            <a:off x="8236151" y="21879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1" name="Google Shape;91;p8"/>
          <p:cNvSpPr/>
          <p:nvPr/>
        </p:nvSpPr>
        <p:spPr>
          <a:xfrm>
            <a:off x="1651889" y="4446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2" name="Google Shape;92;p8"/>
          <p:cNvSpPr/>
          <p:nvPr/>
        </p:nvSpPr>
        <p:spPr>
          <a:xfrm>
            <a:off x="8851501" y="46341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3" name="Google Shape;93;p8"/>
          <p:cNvSpPr/>
          <p:nvPr/>
        </p:nvSpPr>
        <p:spPr>
          <a:xfrm>
            <a:off x="1143689" y="57553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4" name="Google Shape;94;p8"/>
          <p:cNvSpPr/>
          <p:nvPr/>
        </p:nvSpPr>
        <p:spPr>
          <a:xfrm>
            <a:off x="732370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5" name="Google Shape;95;p8"/>
          <p:cNvSpPr/>
          <p:nvPr/>
        </p:nvSpPr>
        <p:spPr>
          <a:xfrm>
            <a:off x="8048614" y="55372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6" name="Google Shape;96;p8"/>
          <p:cNvSpPr txBox="1">
            <a:spLocks noGrp="1"/>
          </p:cNvSpPr>
          <p:nvPr>
            <p:ph type="title"/>
          </p:nvPr>
        </p:nvSpPr>
        <p:spPr>
          <a:xfrm>
            <a:off x="2564100" y="1794800"/>
            <a:ext cx="4735800" cy="3268400"/>
          </a:xfrm>
          <a:prstGeom prst="rect">
            <a:avLst/>
          </a:prstGeom>
        </p:spPr>
        <p:txBody>
          <a:bodyPr spcFirstLastPara="1" wrap="square" lIns="0" tIns="0" rIns="0" bIns="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r>
              <a:rPr lang="en-US"/>
              <a:t>Click to edit Master title style</a:t>
            </a:r>
            <a:endParaRPr/>
          </a:p>
        </p:txBody>
      </p:sp>
      <p:sp>
        <p:nvSpPr>
          <p:cNvPr id="97" name="Google Shape;97;p8"/>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8" name="Google Shape;98;p8"/>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581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9"/>
        <p:cNvGrpSpPr/>
        <p:nvPr/>
      </p:nvGrpSpPr>
      <p:grpSpPr>
        <a:xfrm>
          <a:off x="0" y="0"/>
          <a:ext cx="0" cy="0"/>
          <a:chOff x="0" y="0"/>
          <a:chExt cx="0" cy="0"/>
        </a:xfrm>
      </p:grpSpPr>
      <p:sp>
        <p:nvSpPr>
          <p:cNvPr id="100" name="Google Shape;100;p9"/>
          <p:cNvSpPr/>
          <p:nvPr/>
        </p:nvSpPr>
        <p:spPr>
          <a:xfrm>
            <a:off x="6731325" y="10321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1" name="Google Shape;101;p9"/>
          <p:cNvSpPr/>
          <p:nvPr/>
        </p:nvSpPr>
        <p:spPr>
          <a:xfrm>
            <a:off x="1381550" y="5848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2" name="Google Shape;102;p9"/>
          <p:cNvSpPr/>
          <p:nvPr/>
        </p:nvSpPr>
        <p:spPr>
          <a:xfrm>
            <a:off x="1381550" y="720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3" name="Google Shape;103;p9"/>
          <p:cNvSpPr/>
          <p:nvPr/>
        </p:nvSpPr>
        <p:spPr>
          <a:xfrm>
            <a:off x="5204625" y="613044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4" name="Google Shape;104;p9"/>
          <p:cNvSpPr/>
          <p:nvPr/>
        </p:nvSpPr>
        <p:spPr>
          <a:xfrm>
            <a:off x="2705550" y="450399"/>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5" name="Google Shape;105;p9"/>
          <p:cNvSpPr/>
          <p:nvPr/>
        </p:nvSpPr>
        <p:spPr>
          <a:xfrm>
            <a:off x="6894900" y="5542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6" name="Google Shape;106;p9"/>
          <p:cNvSpPr/>
          <p:nvPr/>
        </p:nvSpPr>
        <p:spPr>
          <a:xfrm>
            <a:off x="3668850" y="57410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7" name="Google Shape;107;p9"/>
          <p:cNvSpPr/>
          <p:nvPr/>
        </p:nvSpPr>
        <p:spPr>
          <a:xfrm>
            <a:off x="4750250" y="2306465"/>
            <a:ext cx="87708" cy="116944"/>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8" name="Google Shape;108;p9"/>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9" name="Google Shape;109;p9"/>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0" name="Google Shape;110;p9"/>
          <p:cNvSpPr txBox="1">
            <a:spLocks noGrp="1"/>
          </p:cNvSpPr>
          <p:nvPr>
            <p:ph type="title"/>
          </p:nvPr>
        </p:nvSpPr>
        <p:spPr>
          <a:xfrm>
            <a:off x="5375925" y="1882200"/>
            <a:ext cx="3048000" cy="1122400"/>
          </a:xfrm>
          <a:prstGeom prst="rect">
            <a:avLst/>
          </a:prstGeom>
        </p:spPr>
        <p:txBody>
          <a:bodyPr spcFirstLastPara="1" wrap="square" lIns="0" tIns="0" rIns="0" bIns="0" anchor="ctr" anchorCtr="0">
            <a:noAutofit/>
          </a:bodyPr>
          <a:lstStyle>
            <a:lvl1pPr lvl="0" algn="r" rtl="0">
              <a:spcBef>
                <a:spcPts val="0"/>
              </a:spcBef>
              <a:spcAft>
                <a:spcPts val="0"/>
              </a:spcAft>
              <a:buSzPts val="4500"/>
              <a:buNone/>
              <a:defRPr sz="4500"/>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r>
              <a:rPr lang="en-US"/>
              <a:t>Click to edit Master title style</a:t>
            </a:r>
            <a:endParaRPr/>
          </a:p>
        </p:txBody>
      </p:sp>
      <p:sp>
        <p:nvSpPr>
          <p:cNvPr id="111" name="Google Shape;111;p9"/>
          <p:cNvSpPr txBox="1">
            <a:spLocks noGrp="1"/>
          </p:cNvSpPr>
          <p:nvPr>
            <p:ph type="subTitle" idx="1"/>
          </p:nvPr>
        </p:nvSpPr>
        <p:spPr>
          <a:xfrm>
            <a:off x="5375925" y="3004600"/>
            <a:ext cx="3048000" cy="1971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r>
              <a:rPr lang="en-US"/>
              <a:t>Click to edit Master subtitle style</a:t>
            </a:r>
            <a:endParaRPr/>
          </a:p>
        </p:txBody>
      </p:sp>
    </p:spTree>
    <p:extLst>
      <p:ext uri="{BB962C8B-B14F-4D97-AF65-F5344CB8AC3E}">
        <p14:creationId xmlns:p14="http://schemas.microsoft.com/office/powerpoint/2010/main" val="2996892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12"/>
        <p:cNvGrpSpPr/>
        <p:nvPr/>
      </p:nvGrpSpPr>
      <p:grpSpPr>
        <a:xfrm>
          <a:off x="0" y="0"/>
          <a:ext cx="0" cy="0"/>
          <a:chOff x="0" y="0"/>
          <a:chExt cx="0" cy="0"/>
        </a:xfrm>
      </p:grpSpPr>
      <p:sp>
        <p:nvSpPr>
          <p:cNvPr id="113" name="Google Shape;113;p10"/>
          <p:cNvSpPr/>
          <p:nvPr/>
        </p:nvSpPr>
        <p:spPr>
          <a:xfrm>
            <a:off x="4888139" y="1604696"/>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 name="Google Shape;114;p10"/>
          <p:cNvSpPr/>
          <p:nvPr/>
        </p:nvSpPr>
        <p:spPr>
          <a:xfrm>
            <a:off x="8495464" y="49382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 name="Google Shape;115;p10"/>
          <p:cNvSpPr/>
          <p:nvPr/>
        </p:nvSpPr>
        <p:spPr>
          <a:xfrm>
            <a:off x="6954601" y="6128567"/>
            <a:ext cx="830197" cy="552431"/>
          </a:xfrm>
          <a:custGeom>
            <a:avLst/>
            <a:gdLst/>
            <a:ahLst/>
            <a:cxnLst/>
            <a:rect l="l" t="t" r="r" b="b"/>
            <a:pathLst>
              <a:path w="16589" h="8279" extrusionOk="0">
                <a:moveTo>
                  <a:pt x="8263" y="0"/>
                </a:moveTo>
                <a:lnTo>
                  <a:pt x="1" y="8279"/>
                </a:lnTo>
                <a:lnTo>
                  <a:pt x="16589" y="8279"/>
                </a:lnTo>
                <a:lnTo>
                  <a:pt x="8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 name="Google Shape;116;p10"/>
          <p:cNvSpPr/>
          <p:nvPr/>
        </p:nvSpPr>
        <p:spPr>
          <a:xfrm>
            <a:off x="7638575" y="6128567"/>
            <a:ext cx="823941" cy="552431"/>
          </a:xfrm>
          <a:custGeom>
            <a:avLst/>
            <a:gdLst/>
            <a:ahLst/>
            <a:cxnLst/>
            <a:rect l="l" t="t" r="r" b="b"/>
            <a:pathLst>
              <a:path w="16464" h="8279" extrusionOk="0">
                <a:moveTo>
                  <a:pt x="8279" y="0"/>
                </a:moveTo>
                <a:lnTo>
                  <a:pt x="1" y="8279"/>
                </a:lnTo>
                <a:lnTo>
                  <a:pt x="16464" y="8279"/>
                </a:lnTo>
                <a:lnTo>
                  <a:pt x="82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 name="Google Shape;117;p10"/>
          <p:cNvSpPr/>
          <p:nvPr/>
        </p:nvSpPr>
        <p:spPr>
          <a:xfrm>
            <a:off x="8424001" y="1604700"/>
            <a:ext cx="230640" cy="321869"/>
          </a:xfrm>
          <a:custGeom>
            <a:avLst/>
            <a:gdLst/>
            <a:ahLst/>
            <a:cxnLst/>
            <a:rect l="l" t="t" r="r" b="b"/>
            <a:pathLst>
              <a:path w="5015" h="5249" extrusionOk="0">
                <a:moveTo>
                  <a:pt x="3218" y="0"/>
                </a:moveTo>
                <a:lnTo>
                  <a:pt x="3218" y="0"/>
                </a:lnTo>
                <a:cubicBezTo>
                  <a:pt x="3468" y="406"/>
                  <a:pt x="3624" y="891"/>
                  <a:pt x="3624" y="1406"/>
                </a:cubicBezTo>
                <a:cubicBezTo>
                  <a:pt x="3624" y="2906"/>
                  <a:pt x="2406" y="4124"/>
                  <a:pt x="906" y="4124"/>
                </a:cubicBezTo>
                <a:cubicBezTo>
                  <a:pt x="594" y="4124"/>
                  <a:pt x="282" y="4061"/>
                  <a:pt x="0" y="3952"/>
                </a:cubicBezTo>
                <a:lnTo>
                  <a:pt x="0" y="3952"/>
                </a:lnTo>
                <a:cubicBezTo>
                  <a:pt x="469" y="4733"/>
                  <a:pt x="1328" y="5249"/>
                  <a:pt x="2312" y="5249"/>
                </a:cubicBezTo>
                <a:cubicBezTo>
                  <a:pt x="3812" y="5249"/>
                  <a:pt x="5014" y="4046"/>
                  <a:pt x="5014" y="2546"/>
                </a:cubicBezTo>
                <a:cubicBezTo>
                  <a:pt x="5014" y="1375"/>
                  <a:pt x="4265" y="375"/>
                  <a:pt x="3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 name="Google Shape;118;p10"/>
          <p:cNvSpPr/>
          <p:nvPr/>
        </p:nvSpPr>
        <p:spPr>
          <a:xfrm>
            <a:off x="964014" y="5590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9" name="Google Shape;119;p10"/>
          <p:cNvSpPr/>
          <p:nvPr/>
        </p:nvSpPr>
        <p:spPr>
          <a:xfrm>
            <a:off x="4395889" y="4670362"/>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 name="Google Shape;120;p10"/>
          <p:cNvSpPr/>
          <p:nvPr/>
        </p:nvSpPr>
        <p:spPr>
          <a:xfrm>
            <a:off x="920014" y="39872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 name="Google Shape;121;p10"/>
          <p:cNvSpPr/>
          <p:nvPr/>
        </p:nvSpPr>
        <p:spPr>
          <a:xfrm>
            <a:off x="2336489" y="6079529"/>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 name="Google Shape;122;p10"/>
          <p:cNvSpPr/>
          <p:nvPr/>
        </p:nvSpPr>
        <p:spPr>
          <a:xfrm>
            <a:off x="3476050" y="557018"/>
            <a:ext cx="452600" cy="140100"/>
          </a:xfrm>
          <a:custGeom>
            <a:avLst/>
            <a:gdLst/>
            <a:ahLst/>
            <a:cxnLst/>
            <a:rect l="l" t="t" r="r" b="b"/>
            <a:pathLst>
              <a:path w="18104" h="4203" extrusionOk="0">
                <a:moveTo>
                  <a:pt x="1110" y="1"/>
                </a:moveTo>
                <a:lnTo>
                  <a:pt x="1" y="1110"/>
                </a:lnTo>
                <a:lnTo>
                  <a:pt x="3093" y="4202"/>
                </a:lnTo>
                <a:lnTo>
                  <a:pt x="5077" y="2203"/>
                </a:lnTo>
                <a:lnTo>
                  <a:pt x="7076" y="4202"/>
                </a:lnTo>
                <a:lnTo>
                  <a:pt x="9060" y="2219"/>
                </a:lnTo>
                <a:lnTo>
                  <a:pt x="11059" y="4202"/>
                </a:lnTo>
                <a:lnTo>
                  <a:pt x="13043" y="2219"/>
                </a:lnTo>
                <a:lnTo>
                  <a:pt x="15011" y="4202"/>
                </a:lnTo>
                <a:lnTo>
                  <a:pt x="18103" y="1110"/>
                </a:lnTo>
                <a:lnTo>
                  <a:pt x="16994" y="1"/>
                </a:lnTo>
                <a:lnTo>
                  <a:pt x="15011" y="2000"/>
                </a:lnTo>
                <a:lnTo>
                  <a:pt x="14136" y="1125"/>
                </a:lnTo>
                <a:lnTo>
                  <a:pt x="14152" y="1110"/>
                </a:lnTo>
                <a:lnTo>
                  <a:pt x="13043" y="1"/>
                </a:lnTo>
                <a:lnTo>
                  <a:pt x="13043" y="16"/>
                </a:lnTo>
                <a:lnTo>
                  <a:pt x="13027" y="1"/>
                </a:lnTo>
                <a:lnTo>
                  <a:pt x="11918" y="1110"/>
                </a:lnTo>
                <a:lnTo>
                  <a:pt x="11934" y="1125"/>
                </a:lnTo>
                <a:lnTo>
                  <a:pt x="11059" y="2000"/>
                </a:lnTo>
                <a:lnTo>
                  <a:pt x="9075" y="1"/>
                </a:lnTo>
                <a:lnTo>
                  <a:pt x="9060" y="16"/>
                </a:lnTo>
                <a:lnTo>
                  <a:pt x="9060" y="1"/>
                </a:lnTo>
                <a:lnTo>
                  <a:pt x="7076" y="2000"/>
                </a:lnTo>
                <a:lnTo>
                  <a:pt x="5093" y="1"/>
                </a:lnTo>
                <a:lnTo>
                  <a:pt x="5077" y="16"/>
                </a:lnTo>
                <a:lnTo>
                  <a:pt x="5077" y="1"/>
                </a:lnTo>
                <a:lnTo>
                  <a:pt x="3093" y="2000"/>
                </a:lnTo>
                <a:lnTo>
                  <a:pt x="11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3" name="Google Shape;123;p10"/>
          <p:cNvSpPr/>
          <p:nvPr/>
        </p:nvSpPr>
        <p:spPr>
          <a:xfrm>
            <a:off x="8163939" y="1308378"/>
            <a:ext cx="87703" cy="116937"/>
          </a:xfrm>
          <a:custGeom>
            <a:avLst/>
            <a:gdLst/>
            <a:ahLst/>
            <a:cxnLst/>
            <a:rect l="l" t="t" r="r" b="b"/>
            <a:pathLst>
              <a:path w="1907" h="1907" extrusionOk="0">
                <a:moveTo>
                  <a:pt x="954" y="1"/>
                </a:moveTo>
                <a:cubicBezTo>
                  <a:pt x="860" y="1"/>
                  <a:pt x="782" y="79"/>
                  <a:pt x="782" y="188"/>
                </a:cubicBezTo>
                <a:lnTo>
                  <a:pt x="782" y="766"/>
                </a:lnTo>
                <a:lnTo>
                  <a:pt x="188" y="766"/>
                </a:lnTo>
                <a:cubicBezTo>
                  <a:pt x="95" y="766"/>
                  <a:pt x="1" y="860"/>
                  <a:pt x="1" y="953"/>
                </a:cubicBezTo>
                <a:cubicBezTo>
                  <a:pt x="1" y="1063"/>
                  <a:pt x="95" y="1141"/>
                  <a:pt x="188" y="1141"/>
                </a:cubicBezTo>
                <a:lnTo>
                  <a:pt x="782" y="1141"/>
                </a:lnTo>
                <a:lnTo>
                  <a:pt x="782" y="1719"/>
                </a:lnTo>
                <a:cubicBezTo>
                  <a:pt x="782" y="1828"/>
                  <a:pt x="860" y="1906"/>
                  <a:pt x="954" y="1906"/>
                </a:cubicBezTo>
                <a:cubicBezTo>
                  <a:pt x="1063" y="1906"/>
                  <a:pt x="1141" y="1828"/>
                  <a:pt x="1141" y="1719"/>
                </a:cubicBezTo>
                <a:lnTo>
                  <a:pt x="1141" y="1141"/>
                </a:lnTo>
                <a:lnTo>
                  <a:pt x="1735" y="1141"/>
                </a:lnTo>
                <a:cubicBezTo>
                  <a:pt x="1828" y="1141"/>
                  <a:pt x="1906" y="1063"/>
                  <a:pt x="1906" y="953"/>
                </a:cubicBezTo>
                <a:cubicBezTo>
                  <a:pt x="1906" y="860"/>
                  <a:pt x="1828" y="766"/>
                  <a:pt x="1735" y="766"/>
                </a:cubicBezTo>
                <a:lnTo>
                  <a:pt x="1141" y="766"/>
                </a:lnTo>
                <a:lnTo>
                  <a:pt x="1141" y="188"/>
                </a:lnTo>
                <a:cubicBezTo>
                  <a:pt x="1141" y="79"/>
                  <a:pt x="1063" y="1"/>
                  <a:pt x="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4" name="Google Shape;124;p10"/>
          <p:cNvSpPr txBox="1">
            <a:spLocks noGrp="1"/>
          </p:cNvSpPr>
          <p:nvPr>
            <p:ph type="title"/>
          </p:nvPr>
        </p:nvSpPr>
        <p:spPr>
          <a:xfrm>
            <a:off x="1491000" y="1214800"/>
            <a:ext cx="2266200" cy="44284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rPr lang="en-US"/>
              <a:t>Click to edit Master title style</a:t>
            </a:r>
            <a:endParaRPr/>
          </a:p>
        </p:txBody>
      </p:sp>
      <p:sp>
        <p:nvSpPr>
          <p:cNvPr id="125" name="Google Shape;125;p10"/>
          <p:cNvSpPr/>
          <p:nvPr/>
        </p:nvSpPr>
        <p:spPr>
          <a:xfrm>
            <a:off x="125" y="6504000"/>
            <a:ext cx="9144000" cy="35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6" name="Google Shape;126;p10"/>
          <p:cNvSpPr/>
          <p:nvPr/>
        </p:nvSpPr>
        <p:spPr>
          <a:xfrm>
            <a:off x="0" y="0"/>
            <a:ext cx="72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752582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theme" Target="../theme/theme3.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1.xml"/><Relationship Id="rId1"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53.xml"/><Relationship Id="rId1"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48250" y="557033"/>
            <a:ext cx="6975900" cy="763600"/>
          </a:xfrm>
          <a:prstGeom prst="rect">
            <a:avLst/>
          </a:prstGeom>
          <a:noFill/>
          <a:ln>
            <a:noFill/>
          </a:ln>
        </p:spPr>
        <p:txBody>
          <a:bodyPr spcFirstLastPara="1" wrap="square" lIns="0" tIns="0" rIns="0" bIns="0" anchor="ctr" anchorCtr="0">
            <a:noAutofit/>
          </a:bodyPr>
          <a:lstStyle>
            <a:lvl1pPr lvl="0">
              <a:spcBef>
                <a:spcPts val="0"/>
              </a:spcBef>
              <a:spcAft>
                <a:spcPts val="0"/>
              </a:spcAft>
              <a:buClr>
                <a:schemeClr val="lt1"/>
              </a:buClr>
              <a:buSzPts val="3600"/>
              <a:buFont typeface="Bebas Neue"/>
              <a:buNone/>
              <a:defRPr sz="3600">
                <a:solidFill>
                  <a:schemeClr val="lt1"/>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448250" y="1536633"/>
            <a:ext cx="6975900" cy="46012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1pPr>
            <a:lvl2pPr marL="914400" lvl="1"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2pPr>
            <a:lvl3pPr marL="1371600" lvl="2"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3pPr>
            <a:lvl4pPr marL="1828800" lvl="3"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4pPr>
            <a:lvl5pPr marL="2286000" lvl="4"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5pPr>
            <a:lvl6pPr marL="2743200" lvl="5"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6pPr>
            <a:lvl7pPr marL="3200400" lvl="6"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7pPr>
            <a:lvl8pPr marL="3657600" lvl="7" indent="-330200">
              <a:lnSpc>
                <a:spcPct val="115000"/>
              </a:lnSpc>
              <a:spcBef>
                <a:spcPts val="1600"/>
              </a:spcBef>
              <a:spcAft>
                <a:spcPts val="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8pPr>
            <a:lvl9pPr marL="4114800" lvl="8" indent="-330200">
              <a:lnSpc>
                <a:spcPct val="115000"/>
              </a:lnSpc>
              <a:spcBef>
                <a:spcPts val="1600"/>
              </a:spcBef>
              <a:spcAft>
                <a:spcPts val="1600"/>
              </a:spcAft>
              <a:buClr>
                <a:schemeClr val="dk2"/>
              </a:buClr>
              <a:buSzPts val="1600"/>
              <a:buFont typeface="Catamaran Light"/>
              <a:buChar char="■"/>
              <a:defRPr sz="1600">
                <a:solidFill>
                  <a:schemeClr val="dk2"/>
                </a:solidFill>
                <a:latin typeface="Catamaran Light"/>
                <a:ea typeface="Catamaran Light"/>
                <a:cs typeface="Catamaran Light"/>
                <a:sym typeface="Catamaran Light"/>
              </a:defRPr>
            </a:lvl9pPr>
          </a:lstStyle>
          <a:p>
            <a:endParaRPr/>
          </a:p>
        </p:txBody>
      </p:sp>
    </p:spTree>
    <p:extLst>
      <p:ext uri="{BB962C8B-B14F-4D97-AF65-F5344CB8AC3E}">
        <p14:creationId xmlns:p14="http://schemas.microsoft.com/office/powerpoint/2010/main" val="4171777169"/>
      </p:ext>
    </p:extLst>
  </p:cSld>
  <p:clrMap bg1="lt1" tx1="dk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42"/>
        <p:cNvGrpSpPr/>
        <p:nvPr/>
      </p:nvGrpSpPr>
      <p:grpSpPr>
        <a:xfrm>
          <a:off x="0" y="0"/>
          <a:ext cx="0" cy="0"/>
          <a:chOff x="0" y="0"/>
          <a:chExt cx="0" cy="0"/>
        </a:xfrm>
      </p:grpSpPr>
      <p:sp>
        <p:nvSpPr>
          <p:cNvPr id="343" name="Google Shape;343;p24"/>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44" name="Google Shape;344;p24"/>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823247456"/>
      </p:ext>
    </p:extLst>
  </p:cSld>
  <p:clrMap bg1="lt1" tx1="dk1" bg2="dk2" tx2="lt2" accent1="accent1" accent2="accent2" accent3="accent3" accent4="accent4" accent5="accent5" accent6="accent6" hlink="hlink" folHlink="folHlink"/>
  <p:sldLayoutIdLst>
    <p:sldLayoutId id="2147483763"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FFFFFF"/>
            </a:gs>
            <a:gs pos="100000">
              <a:srgbClr val="D9D9D9"/>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720000"/>
            <a:ext cx="7704000" cy="763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Krona One"/>
              <a:buNone/>
              <a:defRPr sz="2800">
                <a:solidFill>
                  <a:schemeClr val="dk1"/>
                </a:solidFill>
                <a:latin typeface="Krona One"/>
                <a:ea typeface="Krona One"/>
                <a:cs typeface="Krona One"/>
                <a:sym typeface="Kron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536633"/>
            <a:ext cx="7704000" cy="45552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1pPr>
            <a:lvl2pPr marL="914400" lvl="1"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2pPr>
            <a:lvl3pPr marL="1371600" lvl="2"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3pPr>
            <a:lvl4pPr marL="1828800" lvl="3"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4pPr>
            <a:lvl5pPr marL="2286000" lvl="4"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5pPr>
            <a:lvl6pPr marL="2743200" lvl="5"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6pPr>
            <a:lvl7pPr marL="3200400" lvl="6"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7pPr>
            <a:lvl8pPr marL="3657600" lvl="7"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8pPr>
            <a:lvl9pPr marL="4114800" lvl="8" indent="-317500">
              <a:lnSpc>
                <a:spcPct val="115000"/>
              </a:lnSpc>
              <a:spcBef>
                <a:spcPts val="0"/>
              </a:spcBef>
              <a:spcAft>
                <a:spcPts val="0"/>
              </a:spcAft>
              <a:buClr>
                <a:schemeClr val="dk1"/>
              </a:buClr>
              <a:buSzPts val="1400"/>
              <a:buFont typeface="Jost"/>
              <a:buChar char="■"/>
              <a:defRPr>
                <a:solidFill>
                  <a:schemeClr val="dk1"/>
                </a:solidFill>
                <a:latin typeface="Jost"/>
                <a:ea typeface="Jost"/>
                <a:cs typeface="Jost"/>
                <a:sym typeface="Jost"/>
              </a:defRPr>
            </a:lvl9pPr>
          </a:lstStyle>
          <a:p>
            <a:endParaRPr/>
          </a:p>
        </p:txBody>
      </p:sp>
      <p:sp>
        <p:nvSpPr>
          <p:cNvPr id="8" name="Google Shape;8;p1"/>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87044066"/>
      </p:ext>
    </p:extLst>
  </p:cSld>
  <p:clrMap bg1="lt1" tx1="dk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 id="2147483783" r:id="rId19"/>
    <p:sldLayoutId id="2147483784" r:id="rId20"/>
    <p:sldLayoutId id="2147483785" r:id="rId21"/>
    <p:sldLayoutId id="2147483786" r:id="rId22"/>
    <p:sldLayoutId id="2147483787" r:id="rId23"/>
    <p:sldLayoutId id="2147483788" r:id="rId24"/>
    <p:sldLayoutId id="2147483789" r:id="rId25"/>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392"/>
        <p:cNvGrpSpPr/>
        <p:nvPr/>
      </p:nvGrpSpPr>
      <p:grpSpPr>
        <a:xfrm>
          <a:off x="0" y="0"/>
          <a:ext cx="0" cy="0"/>
          <a:chOff x="0" y="0"/>
          <a:chExt cx="0" cy="0"/>
        </a:xfrm>
      </p:grpSpPr>
      <p:sp>
        <p:nvSpPr>
          <p:cNvPr id="1393" name="Google Shape;1393;p26"/>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394" name="Google Shape;1394;p26"/>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539803059"/>
      </p:ext>
    </p:extLst>
  </p:cSld>
  <p:clrMap bg1="lt1" tx1="dk1" bg2="dk2" tx2="lt2" accent1="accent1" accent2="accent2" accent3="accent3" accent4="accent4" accent5="accent5" accent6="accent6" hlink="hlink" folHlink="folHlink"/>
  <p:sldLayoutIdLst>
    <p:sldLayoutId id="2147483791" r:id="rId1"/>
    <p:sldLayoutId id="2147483792"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398"/>
        <p:cNvGrpSpPr/>
        <p:nvPr/>
      </p:nvGrpSpPr>
      <p:grpSpPr>
        <a:xfrm>
          <a:off x="0" y="0"/>
          <a:ext cx="0" cy="0"/>
          <a:chOff x="0" y="0"/>
          <a:chExt cx="0" cy="0"/>
        </a:xfrm>
      </p:grpSpPr>
      <p:sp>
        <p:nvSpPr>
          <p:cNvPr id="1399" name="Google Shape;1399;p29"/>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400" name="Google Shape;1400;p29"/>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954491844"/>
      </p:ext>
    </p:extLst>
  </p:cSld>
  <p:clrMap bg1="lt1" tx1="dk1" bg2="dk2" tx2="lt2" accent1="accent1" accent2="accent2" accent3="accent3" accent4="accent4" accent5="accent5" accent6="accent6" hlink="hlink" folHlink="folHlink"/>
  <p:sldLayoutIdLst>
    <p:sldLayoutId id="2147483794" r:id="rId1"/>
    <p:sldLayoutId id="2147483795"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9.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11" name="Picture 10" descr="Computer script on a screen">
            <a:extLst>
              <a:ext uri="{FF2B5EF4-FFF2-40B4-BE49-F238E27FC236}">
                <a16:creationId xmlns:a16="http://schemas.microsoft.com/office/drawing/2014/main" id="{0062DBF2-1C96-FDE4-2231-93E5EFE79454}"/>
              </a:ext>
            </a:extLst>
          </p:cNvPr>
          <p:cNvPicPr>
            <a:picLocks noChangeAspect="1"/>
          </p:cNvPicPr>
          <p:nvPr/>
        </p:nvPicPr>
        <p:blipFill rotWithShape="1">
          <a:blip r:embed="rId3"/>
          <a:srcRect l="10446" r="50871" b="-1"/>
          <a:stretch/>
        </p:blipFill>
        <p:spPr>
          <a:xfrm>
            <a:off x="5169693" y="10"/>
            <a:ext cx="397430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sp>
        <p:nvSpPr>
          <p:cNvPr id="2" name="Title 1">
            <a:extLst>
              <a:ext uri="{FF2B5EF4-FFF2-40B4-BE49-F238E27FC236}">
                <a16:creationId xmlns:a16="http://schemas.microsoft.com/office/drawing/2014/main" id="{AA19C6AC-0BD4-4D5E-9E49-CFB9196181D0}"/>
              </a:ext>
            </a:extLst>
          </p:cNvPr>
          <p:cNvSpPr>
            <a:spLocks noGrp="1"/>
          </p:cNvSpPr>
          <p:nvPr>
            <p:ph type="title"/>
          </p:nvPr>
        </p:nvSpPr>
        <p:spPr>
          <a:xfrm>
            <a:off x="729060" y="685800"/>
            <a:ext cx="3945510" cy="1752599"/>
          </a:xfrm>
        </p:spPr>
        <p:txBody>
          <a:bodyPr>
            <a:normAutofit/>
          </a:bodyPr>
          <a:lstStyle/>
          <a:p>
            <a:pPr algn="l">
              <a:lnSpc>
                <a:spcPct val="90000"/>
              </a:lnSpc>
            </a:pPr>
            <a:r>
              <a:rPr lang="en-US" sz="2200" dirty="0">
                <a:effectLst/>
              </a:rPr>
              <a:t>Virtual Reality Sickness Mitigation Methods: A Comparative Study in a Racing Game</a:t>
            </a:r>
            <a:br>
              <a:rPr lang="en-US" sz="2200" dirty="0"/>
            </a:br>
            <a:endParaRPr lang="en-US" sz="2200" dirty="0"/>
          </a:p>
        </p:txBody>
      </p:sp>
      <p:sp>
        <p:nvSpPr>
          <p:cNvPr id="3" name="Content Placeholder 2">
            <a:extLst>
              <a:ext uri="{FF2B5EF4-FFF2-40B4-BE49-F238E27FC236}">
                <a16:creationId xmlns:a16="http://schemas.microsoft.com/office/drawing/2014/main" id="{94A73CAF-ABBB-94C5-FADB-838FB3758F06}"/>
              </a:ext>
            </a:extLst>
          </p:cNvPr>
          <p:cNvSpPr>
            <a:spLocks noGrp="1"/>
          </p:cNvSpPr>
          <p:nvPr>
            <p:ph idx="1"/>
          </p:nvPr>
        </p:nvSpPr>
        <p:spPr>
          <a:xfrm>
            <a:off x="482601" y="2666999"/>
            <a:ext cx="3945510" cy="3124201"/>
          </a:xfrm>
        </p:spPr>
        <p:txBody>
          <a:bodyPr>
            <a:normAutofit/>
          </a:bodyPr>
          <a:lstStyle/>
          <a:p>
            <a:r>
              <a:rPr lang="en-US" sz="1700" dirty="0"/>
              <a:t>Authors:</a:t>
            </a:r>
          </a:p>
          <a:p>
            <a:r>
              <a:rPr lang="en-US" sz="1700" dirty="0" err="1"/>
              <a:t>Rongkai</a:t>
            </a:r>
            <a:r>
              <a:rPr lang="en-US" sz="1700" dirty="0"/>
              <a:t> Shi, Hai-Ning Liang, Yu Wu, </a:t>
            </a:r>
            <a:r>
              <a:rPr lang="en-US" sz="1700" dirty="0" err="1"/>
              <a:t>Difeng</a:t>
            </a:r>
            <a:r>
              <a:rPr lang="en-US" sz="1700" dirty="0"/>
              <a:t> Yu, Wenge Xu</a:t>
            </a:r>
          </a:p>
          <a:p>
            <a:endParaRPr lang="en-US" sz="1700" dirty="0"/>
          </a:p>
        </p:txBody>
      </p:sp>
    </p:spTree>
    <p:extLst>
      <p:ext uri="{BB962C8B-B14F-4D97-AF65-F5344CB8AC3E}">
        <p14:creationId xmlns:p14="http://schemas.microsoft.com/office/powerpoint/2010/main" val="628534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endParaRPr dirty="0"/>
          </a:p>
        </p:txBody>
      </p:sp>
      <p:sp>
        <p:nvSpPr>
          <p:cNvPr id="3" name="Content Placeholder 2"/>
          <p:cNvSpPr>
            <a:spLocks noGrp="1"/>
          </p:cNvSpPr>
          <p:nvPr>
            <p:ph idx="1"/>
          </p:nvPr>
        </p:nvSpPr>
        <p:spPr>
          <a:xfrm>
            <a:off x="720000" y="3497713"/>
            <a:ext cx="7704000" cy="2594119"/>
          </a:xfrm>
        </p:spPr>
        <p:txBody>
          <a:bodyPr/>
          <a:lstStyle/>
          <a:p>
            <a:pPr marL="139700" indent="0">
              <a:buNone/>
            </a:pPr>
            <a:r>
              <a:rPr lang="en-US" sz="1800" dirty="0"/>
              <a:t>Virtual Environment: racetrack with  8 right turns and 4 left turns, 57 pairs of arrow signs, 12 directional signs placed by the roadside to warn them of any upcoming turns, guardrails, and objects like grass, trees, and wooden</a:t>
            </a:r>
          </a:p>
          <a:p>
            <a:pPr marL="139700" indent="0">
              <a:buNone/>
            </a:pPr>
            <a:r>
              <a:rPr lang="en-US" sz="1800" dirty="0"/>
              <a:t>Houses to make the virtual scene more realistic. </a:t>
            </a:r>
            <a:endParaRPr sz="1800" dirty="0"/>
          </a:p>
        </p:txBody>
      </p:sp>
      <p:pic>
        <p:nvPicPr>
          <p:cNvPr id="5" name="Picture 4">
            <a:extLst>
              <a:ext uri="{FF2B5EF4-FFF2-40B4-BE49-F238E27FC236}">
                <a16:creationId xmlns:a16="http://schemas.microsoft.com/office/drawing/2014/main" id="{F4C99487-A85E-74E8-0A0C-245C6DA682AD}"/>
              </a:ext>
            </a:extLst>
          </p:cNvPr>
          <p:cNvPicPr>
            <a:picLocks noChangeAspect="1"/>
          </p:cNvPicPr>
          <p:nvPr/>
        </p:nvPicPr>
        <p:blipFill>
          <a:blip r:embed="rId2"/>
          <a:stretch>
            <a:fillRect/>
          </a:stretch>
        </p:blipFill>
        <p:spPr>
          <a:xfrm>
            <a:off x="910804" y="1483600"/>
            <a:ext cx="5287113" cy="1876687"/>
          </a:xfrm>
          <a:prstGeom prst="rect">
            <a:avLst/>
          </a:prstGeom>
        </p:spPr>
      </p:pic>
    </p:spTree>
    <p:extLst>
      <p:ext uri="{BB962C8B-B14F-4D97-AF65-F5344CB8AC3E}">
        <p14:creationId xmlns:p14="http://schemas.microsoft.com/office/powerpoint/2010/main" val="3420874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endParaRPr dirty="0"/>
          </a:p>
        </p:txBody>
      </p:sp>
      <p:sp>
        <p:nvSpPr>
          <p:cNvPr id="3" name="Content Placeholder 2"/>
          <p:cNvSpPr>
            <a:spLocks noGrp="1"/>
          </p:cNvSpPr>
          <p:nvPr>
            <p:ph idx="1"/>
          </p:nvPr>
        </p:nvSpPr>
        <p:spPr>
          <a:xfrm>
            <a:off x="720000" y="1483600"/>
            <a:ext cx="7704000" cy="2970413"/>
          </a:xfrm>
        </p:spPr>
        <p:txBody>
          <a:bodyPr/>
          <a:lstStyle/>
          <a:p>
            <a:pPr marL="139700" indent="0">
              <a:buNone/>
            </a:pPr>
            <a:r>
              <a:rPr lang="en-US" sz="1800" dirty="0"/>
              <a:t>Task: Participants had to find and confirm the sighting of 60 red balloons placed at varying heights and distances.</a:t>
            </a:r>
          </a:p>
          <a:p>
            <a:pPr marL="139700" indent="0">
              <a:buNone/>
            </a:pPr>
            <a:endParaRPr lang="en-US" sz="1800" dirty="0"/>
          </a:p>
          <a:p>
            <a:pPr marL="139700" indent="0">
              <a:buNone/>
            </a:pPr>
            <a:endParaRPr lang="en-US" sz="1800" dirty="0"/>
          </a:p>
          <a:p>
            <a:pPr marL="139700" indent="0">
              <a:buNone/>
            </a:pPr>
            <a:r>
              <a:rPr lang="en-US" sz="1800" dirty="0"/>
              <a:t>FOV Reduction (C1): 	               DOF Blur (C2):</a:t>
            </a:r>
            <a:endParaRPr sz="1800" dirty="0"/>
          </a:p>
        </p:txBody>
      </p:sp>
      <p:pic>
        <p:nvPicPr>
          <p:cNvPr id="6" name="Picture 5">
            <a:extLst>
              <a:ext uri="{FF2B5EF4-FFF2-40B4-BE49-F238E27FC236}">
                <a16:creationId xmlns:a16="http://schemas.microsoft.com/office/drawing/2014/main" id="{1E66151A-3C4E-1573-794B-610645849A60}"/>
              </a:ext>
            </a:extLst>
          </p:cNvPr>
          <p:cNvPicPr>
            <a:picLocks noChangeAspect="1"/>
          </p:cNvPicPr>
          <p:nvPr/>
        </p:nvPicPr>
        <p:blipFill>
          <a:blip r:embed="rId2"/>
          <a:stretch>
            <a:fillRect/>
          </a:stretch>
        </p:blipFill>
        <p:spPr>
          <a:xfrm>
            <a:off x="964657" y="4047355"/>
            <a:ext cx="1905266" cy="1105054"/>
          </a:xfrm>
          <a:prstGeom prst="rect">
            <a:avLst/>
          </a:prstGeom>
        </p:spPr>
      </p:pic>
      <p:pic>
        <p:nvPicPr>
          <p:cNvPr id="8" name="Picture 7">
            <a:extLst>
              <a:ext uri="{FF2B5EF4-FFF2-40B4-BE49-F238E27FC236}">
                <a16:creationId xmlns:a16="http://schemas.microsoft.com/office/drawing/2014/main" id="{82BAF6BE-35B2-70F7-1D84-D1E66C6A1C0E}"/>
              </a:ext>
            </a:extLst>
          </p:cNvPr>
          <p:cNvPicPr>
            <a:picLocks noChangeAspect="1"/>
          </p:cNvPicPr>
          <p:nvPr/>
        </p:nvPicPr>
        <p:blipFill>
          <a:blip r:embed="rId3"/>
          <a:stretch>
            <a:fillRect/>
          </a:stretch>
        </p:blipFill>
        <p:spPr>
          <a:xfrm>
            <a:off x="4359287" y="3896722"/>
            <a:ext cx="1914792" cy="1114581"/>
          </a:xfrm>
          <a:prstGeom prst="rect">
            <a:avLst/>
          </a:prstGeom>
        </p:spPr>
      </p:pic>
    </p:spTree>
    <p:extLst>
      <p:ext uri="{BB962C8B-B14F-4D97-AF65-F5344CB8AC3E}">
        <p14:creationId xmlns:p14="http://schemas.microsoft.com/office/powerpoint/2010/main" val="2832826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endParaRPr dirty="0"/>
          </a:p>
        </p:txBody>
      </p:sp>
      <p:sp>
        <p:nvSpPr>
          <p:cNvPr id="3" name="Content Placeholder 2"/>
          <p:cNvSpPr>
            <a:spLocks noGrp="1"/>
          </p:cNvSpPr>
          <p:nvPr>
            <p:ph idx="1"/>
          </p:nvPr>
        </p:nvSpPr>
        <p:spPr>
          <a:xfrm>
            <a:off x="720000" y="3429000"/>
            <a:ext cx="7704000" cy="2662833"/>
          </a:xfrm>
        </p:spPr>
        <p:txBody>
          <a:bodyPr/>
          <a:lstStyle/>
          <a:p>
            <a:pPr marL="139700" indent="0">
              <a:buNone/>
            </a:pPr>
            <a:endParaRPr lang="en-US" sz="1800" dirty="0"/>
          </a:p>
          <a:p>
            <a:pPr marL="139700" indent="0">
              <a:buNone/>
            </a:pPr>
            <a:r>
              <a:rPr lang="en-US" sz="1800" dirty="0"/>
              <a:t> </a:t>
            </a:r>
            <a:r>
              <a:rPr lang="en-US" sz="1800" b="1" dirty="0"/>
              <a:t>Study Design: </a:t>
            </a:r>
            <a:r>
              <a:rPr lang="en-US" sz="1800" dirty="0"/>
              <a:t>2 × 4 mixed factorial design. Control (High or Low degree of control) as a between-subjects factor and Techniques as within-subjects.</a:t>
            </a:r>
          </a:p>
          <a:p>
            <a:pPr marL="139700" indent="0">
              <a:buNone/>
            </a:pPr>
            <a:r>
              <a:rPr lang="en-US" sz="1800" b="1" dirty="0"/>
              <a:t>Procedure: </a:t>
            </a:r>
            <a:r>
              <a:rPr lang="en-US" sz="1800" dirty="0"/>
              <a:t>Participants completed tasks in each condition, with a practice session beforehand. Trials lasted around 5 minutes each, with breaks between sessions.</a:t>
            </a:r>
          </a:p>
        </p:txBody>
      </p:sp>
      <p:pic>
        <p:nvPicPr>
          <p:cNvPr id="5" name="Picture 4">
            <a:extLst>
              <a:ext uri="{FF2B5EF4-FFF2-40B4-BE49-F238E27FC236}">
                <a16:creationId xmlns:a16="http://schemas.microsoft.com/office/drawing/2014/main" id="{6540278A-D773-6E8F-F0FD-E3343B8D324A}"/>
              </a:ext>
            </a:extLst>
          </p:cNvPr>
          <p:cNvPicPr>
            <a:picLocks noChangeAspect="1"/>
          </p:cNvPicPr>
          <p:nvPr/>
        </p:nvPicPr>
        <p:blipFill>
          <a:blip r:embed="rId2"/>
          <a:stretch>
            <a:fillRect/>
          </a:stretch>
        </p:blipFill>
        <p:spPr>
          <a:xfrm>
            <a:off x="939923" y="2088645"/>
            <a:ext cx="1895740" cy="1114581"/>
          </a:xfrm>
          <a:prstGeom prst="rect">
            <a:avLst/>
          </a:prstGeom>
        </p:spPr>
      </p:pic>
      <p:pic>
        <p:nvPicPr>
          <p:cNvPr id="9" name="Picture 8">
            <a:extLst>
              <a:ext uri="{FF2B5EF4-FFF2-40B4-BE49-F238E27FC236}">
                <a16:creationId xmlns:a16="http://schemas.microsoft.com/office/drawing/2014/main" id="{5E0E805A-1FC9-4FDF-94DD-BD2D0ECDDEDB}"/>
              </a:ext>
            </a:extLst>
          </p:cNvPr>
          <p:cNvPicPr>
            <a:picLocks noChangeAspect="1"/>
          </p:cNvPicPr>
          <p:nvPr/>
        </p:nvPicPr>
        <p:blipFill>
          <a:blip r:embed="rId3"/>
          <a:stretch>
            <a:fillRect/>
          </a:stretch>
        </p:blipFill>
        <p:spPr>
          <a:xfrm>
            <a:off x="4365523" y="2107698"/>
            <a:ext cx="1895740" cy="1095528"/>
          </a:xfrm>
          <a:prstGeom prst="rect">
            <a:avLst/>
          </a:prstGeom>
        </p:spPr>
      </p:pic>
      <p:sp>
        <p:nvSpPr>
          <p:cNvPr id="10" name="TextBox 9">
            <a:extLst>
              <a:ext uri="{FF2B5EF4-FFF2-40B4-BE49-F238E27FC236}">
                <a16:creationId xmlns:a16="http://schemas.microsoft.com/office/drawing/2014/main" id="{CC483573-CE14-D541-57E2-9FDBE9EC1A2E}"/>
              </a:ext>
            </a:extLst>
          </p:cNvPr>
          <p:cNvSpPr txBox="1"/>
          <p:nvPr/>
        </p:nvSpPr>
        <p:spPr>
          <a:xfrm>
            <a:off x="720000" y="1698004"/>
            <a:ext cx="1657826" cy="307777"/>
          </a:xfrm>
          <a:prstGeom prst="rect">
            <a:avLst/>
          </a:prstGeom>
          <a:noFill/>
        </p:spPr>
        <p:txBody>
          <a:bodyPr wrap="none" rtlCol="0">
            <a:spAutoFit/>
          </a:bodyPr>
          <a:lstStyle/>
          <a:p>
            <a:pPr marL="139700" indent="0">
              <a:buNone/>
            </a:pPr>
            <a:r>
              <a:rPr lang="en-US" sz="1400" dirty="0"/>
              <a:t>Rest Frame (C3)</a:t>
            </a:r>
          </a:p>
        </p:txBody>
      </p:sp>
      <p:sp>
        <p:nvSpPr>
          <p:cNvPr id="12" name="TextBox 11">
            <a:extLst>
              <a:ext uri="{FF2B5EF4-FFF2-40B4-BE49-F238E27FC236}">
                <a16:creationId xmlns:a16="http://schemas.microsoft.com/office/drawing/2014/main" id="{B64E1CD6-E99F-25C6-D475-63745AEEBE52}"/>
              </a:ext>
            </a:extLst>
          </p:cNvPr>
          <p:cNvSpPr txBox="1"/>
          <p:nvPr/>
        </p:nvSpPr>
        <p:spPr>
          <a:xfrm>
            <a:off x="4180792" y="1698003"/>
            <a:ext cx="1200970" cy="307777"/>
          </a:xfrm>
          <a:prstGeom prst="rect">
            <a:avLst/>
          </a:prstGeom>
          <a:noFill/>
        </p:spPr>
        <p:txBody>
          <a:bodyPr wrap="none" rtlCol="0">
            <a:spAutoFit/>
          </a:bodyPr>
          <a:lstStyle/>
          <a:p>
            <a:pPr marL="139700" indent="0">
              <a:buNone/>
            </a:pPr>
            <a:r>
              <a:rPr lang="en-US" sz="1400"/>
              <a:t> None (C4)</a:t>
            </a:r>
            <a:endParaRPr lang="en-US" sz="1400" dirty="0"/>
          </a:p>
        </p:txBody>
      </p:sp>
    </p:spTree>
    <p:extLst>
      <p:ext uri="{BB962C8B-B14F-4D97-AF65-F5344CB8AC3E}">
        <p14:creationId xmlns:p14="http://schemas.microsoft.com/office/powerpoint/2010/main" val="3987811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a:t>
            </a:r>
          </a:p>
        </p:txBody>
      </p:sp>
      <p:sp>
        <p:nvSpPr>
          <p:cNvPr id="3" name="Content Placeholder 2"/>
          <p:cNvSpPr>
            <a:spLocks noGrp="1"/>
          </p:cNvSpPr>
          <p:nvPr>
            <p:ph idx="1"/>
          </p:nvPr>
        </p:nvSpPr>
        <p:spPr/>
        <p:txBody>
          <a:bodyPr/>
          <a:lstStyle/>
          <a:p>
            <a:pPr marL="139700" indent="0">
              <a:buNone/>
            </a:pPr>
            <a:r>
              <a:rPr lang="en-US" sz="1800" dirty="0"/>
              <a:t>Simulator Sickness Questionnaire (SSQ):</a:t>
            </a:r>
          </a:p>
          <a:p>
            <a:pPr marL="139700" indent="0">
              <a:buNone/>
            </a:pPr>
            <a:endParaRPr lang="en-US" sz="1800" dirty="0"/>
          </a:p>
          <a:p>
            <a:pPr marL="139700" indent="0">
              <a:buNone/>
            </a:pPr>
            <a:r>
              <a:rPr lang="en-US" sz="1800" dirty="0"/>
              <a:t>- No significant interaction between Technique and Control across all SSQ measures (Nausea, Oculomotor, Disorientation, Total Severity).</a:t>
            </a:r>
          </a:p>
          <a:p>
            <a:pPr marL="139700" indent="0">
              <a:buNone/>
            </a:pPr>
            <a:r>
              <a:rPr lang="en-US" sz="1800" dirty="0"/>
              <a:t>- Significant main effects among Techniques for SSQ-N, SSQ-O, SSQ-D, and SSQ-TS, indicating differences in VR sickness levels across different techniques.</a:t>
            </a:r>
          </a:p>
          <a:p>
            <a:pPr marL="139700" indent="0">
              <a:buNone/>
            </a:pPr>
            <a:r>
              <a:rPr lang="en-US" sz="1800" dirty="0"/>
              <a:t>- Notable result: Only significant difference in Disorientation (SSQ-D) between C2 (DOF Blur) and C3 (Rest Frame).</a:t>
            </a:r>
          </a:p>
          <a:p>
            <a:pPr marL="139700" indent="0">
              <a:buNone/>
            </a:pPr>
            <a:endParaRPr lang="en-US" sz="1800" dirty="0"/>
          </a:p>
          <a:p>
            <a:pPr marL="139700" indent="0">
              <a:buNone/>
            </a:pPr>
            <a:r>
              <a:rPr lang="en-US" sz="1800" dirty="0"/>
              <a:t>Presence and Workload:</a:t>
            </a:r>
          </a:p>
          <a:p>
            <a:pPr marL="139700" indent="0">
              <a:buNone/>
            </a:pPr>
            <a:endParaRPr lang="en-US" sz="1800" dirty="0"/>
          </a:p>
          <a:p>
            <a:pPr marL="139700" indent="0">
              <a:buNone/>
            </a:pPr>
            <a:r>
              <a:rPr lang="en-US" sz="1800" dirty="0"/>
              <a:t>Slater-</a:t>
            </a:r>
            <a:r>
              <a:rPr lang="en-US" sz="1800" dirty="0" err="1"/>
              <a:t>Usoh</a:t>
            </a:r>
            <a:r>
              <a:rPr lang="en-US" sz="1800" dirty="0"/>
              <a:t>-Steed Presence Questionnaire (PQ) and NASA TLX Questionnaire showed no significant interaction or main effects of Technique and Control. This suggests consistent presence and workload perceptions across all conditions.</a:t>
            </a:r>
          </a:p>
        </p:txBody>
      </p:sp>
    </p:spTree>
    <p:extLst>
      <p:ext uri="{BB962C8B-B14F-4D97-AF65-F5344CB8AC3E}">
        <p14:creationId xmlns:p14="http://schemas.microsoft.com/office/powerpoint/2010/main" val="3964532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a:t>
            </a:r>
          </a:p>
        </p:txBody>
      </p:sp>
      <p:sp>
        <p:nvSpPr>
          <p:cNvPr id="3" name="Content Placeholder 2"/>
          <p:cNvSpPr>
            <a:spLocks noGrp="1"/>
          </p:cNvSpPr>
          <p:nvPr>
            <p:ph idx="1"/>
          </p:nvPr>
        </p:nvSpPr>
        <p:spPr/>
        <p:txBody>
          <a:bodyPr/>
          <a:lstStyle/>
          <a:p>
            <a:pPr marL="139700" indent="0">
              <a:buNone/>
            </a:pPr>
            <a:r>
              <a:rPr lang="en-US" sz="1800" dirty="0"/>
              <a:t>Information Loss (Balloon Task):</a:t>
            </a:r>
          </a:p>
          <a:p>
            <a:pPr marL="139700" indent="0">
              <a:buNone/>
            </a:pPr>
            <a:endParaRPr lang="en-US" sz="1800" dirty="0"/>
          </a:p>
          <a:p>
            <a:pPr marL="139700" indent="0">
              <a:buNone/>
            </a:pPr>
            <a:r>
              <a:rPr lang="en-US" sz="1800" dirty="0"/>
              <a:t>-Significant effects of Technique condition on the number of balloons confirmed, missed, or unseen across different difficulty levels.</a:t>
            </a:r>
          </a:p>
          <a:p>
            <a:pPr marL="139700" indent="0">
              <a:buNone/>
            </a:pPr>
            <a:r>
              <a:rPr lang="en-US" sz="1800" dirty="0"/>
              <a:t>-The interaction effect between Technique and Control was significant only in the number of missed balloons in the Normal(level 2) difficulty level.</a:t>
            </a:r>
          </a:p>
          <a:p>
            <a:pPr marL="139700" indent="0">
              <a:buNone/>
            </a:pPr>
            <a:r>
              <a:rPr lang="en-US" sz="1800" dirty="0"/>
              <a:t>-Correlation studies revealed a significant relationship between perceived susceptibility to VR sickness and the number of balloons confirmed in </a:t>
            </a:r>
            <a:r>
              <a:rPr lang="en-US" sz="1800" dirty="0" err="1"/>
              <a:t>HDoC</a:t>
            </a:r>
            <a:r>
              <a:rPr lang="en-US" sz="1800" dirty="0"/>
              <a:t>.</a:t>
            </a:r>
          </a:p>
          <a:p>
            <a:pPr marL="139700" indent="0">
              <a:buNone/>
            </a:pPr>
            <a:endParaRPr lang="en-US" sz="1800" dirty="0"/>
          </a:p>
          <a:p>
            <a:pPr marL="139700" indent="0">
              <a:buNone/>
            </a:pPr>
            <a:r>
              <a:rPr lang="en-US" sz="1800" dirty="0"/>
              <a:t>Completion Time and Collisions:</a:t>
            </a:r>
          </a:p>
          <a:p>
            <a:pPr marL="139700" indent="0">
              <a:buNone/>
            </a:pPr>
            <a:endParaRPr lang="en-US" sz="1800" dirty="0"/>
          </a:p>
          <a:p>
            <a:pPr marL="139700" indent="0">
              <a:buNone/>
            </a:pPr>
            <a:r>
              <a:rPr lang="en-US" sz="1800" dirty="0"/>
              <a:t>No significant differences in completion time and number of collisions among the four Technique conditions in </a:t>
            </a:r>
            <a:r>
              <a:rPr lang="en-US" sz="1800" dirty="0" err="1"/>
              <a:t>HDoC</a:t>
            </a:r>
            <a:r>
              <a:rPr lang="en-US" sz="1800" dirty="0"/>
              <a:t>.</a:t>
            </a:r>
          </a:p>
        </p:txBody>
      </p:sp>
    </p:spTree>
    <p:extLst>
      <p:ext uri="{BB962C8B-B14F-4D97-AF65-F5344CB8AC3E}">
        <p14:creationId xmlns:p14="http://schemas.microsoft.com/office/powerpoint/2010/main" val="1905026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Conclusion</a:t>
            </a:r>
            <a:endParaRPr dirty="0"/>
          </a:p>
        </p:txBody>
      </p:sp>
      <p:sp>
        <p:nvSpPr>
          <p:cNvPr id="3" name="Content Placeholder 2"/>
          <p:cNvSpPr>
            <a:spLocks noGrp="1"/>
          </p:cNvSpPr>
          <p:nvPr>
            <p:ph idx="1"/>
          </p:nvPr>
        </p:nvSpPr>
        <p:spPr/>
        <p:txBody>
          <a:bodyPr/>
          <a:lstStyle/>
          <a:p>
            <a:r>
              <a:rPr sz="1800" dirty="0"/>
              <a:t>The key findings were that there were no significant differences in VR sickness, presence, and workload among the techniques and control levels. However, both FOV reduction and DOF blurring resulted in some degree of information loss. The study suggests that frequent FOV changes and inappropriate DOF blurring levels can increase discomfort.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Results</a:t>
            </a:r>
            <a:r>
              <a:rPr lang="en-US" dirty="0"/>
              <a:t> Discussion</a:t>
            </a:r>
            <a:endParaRPr dirty="0"/>
          </a:p>
        </p:txBody>
      </p:sp>
      <p:sp>
        <p:nvSpPr>
          <p:cNvPr id="3" name="Content Placeholder 2"/>
          <p:cNvSpPr>
            <a:spLocks noGrp="1"/>
          </p:cNvSpPr>
          <p:nvPr>
            <p:ph idx="1"/>
          </p:nvPr>
        </p:nvSpPr>
        <p:spPr/>
        <p:txBody>
          <a:bodyPr/>
          <a:lstStyle/>
          <a:p>
            <a:pPr marL="139700" indent="0">
              <a:buNone/>
            </a:pPr>
            <a:r>
              <a:rPr lang="en-US" sz="1800" b="1" dirty="0"/>
              <a:t>VR Sickness and Techniques: </a:t>
            </a:r>
            <a:r>
              <a:rPr lang="en-US" sz="1800" dirty="0"/>
              <a:t>FOV reduction, DOF blur, and rest frame (target reticule) were not effective in significantly reducing VR sickness in high-speed VR scenarios like racing games. This contrasts with previous studies that showed positive effects in different contexts.</a:t>
            </a:r>
          </a:p>
          <a:p>
            <a:pPr marL="139700" indent="0">
              <a:buNone/>
            </a:pPr>
            <a:r>
              <a:rPr lang="en-US" sz="1800" b="1" dirty="0"/>
              <a:t>FOV Reduction: </a:t>
            </a:r>
            <a:r>
              <a:rPr lang="en-US" sz="1800" dirty="0"/>
              <a:t>Participants experienced discomfort and disorientation, especially with frequent changes in FOV. This suggests that dynamic FOV reduction might not be suitable in environments with rapid motion changes.</a:t>
            </a:r>
          </a:p>
          <a:p>
            <a:pPr marL="139700" indent="0">
              <a:buNone/>
            </a:pPr>
            <a:r>
              <a:rPr lang="en-US" sz="1800" b="1" dirty="0"/>
              <a:t>DOF Blur: </a:t>
            </a:r>
            <a:r>
              <a:rPr lang="en-US" sz="1800" dirty="0"/>
              <a:t>Increased discomfort reported, likely due to inappropriate blur levels. This highlights the need for careful calibration of DOF blur effects.</a:t>
            </a:r>
          </a:p>
          <a:p>
            <a:pPr marL="139700" indent="0">
              <a:buNone/>
            </a:pPr>
            <a:r>
              <a:rPr lang="en-US" sz="1800" b="1" dirty="0"/>
              <a:t>Rest Frame (Target Reticule): </a:t>
            </a:r>
            <a:r>
              <a:rPr lang="en-US" sz="1800" dirty="0"/>
              <a:t>Limited impact on reducing VR sickness in the fast-paced gaming environment.</a:t>
            </a:r>
          </a:p>
        </p:txBody>
      </p:sp>
    </p:spTree>
    <p:extLst>
      <p:ext uri="{BB962C8B-B14F-4D97-AF65-F5344CB8AC3E}">
        <p14:creationId xmlns:p14="http://schemas.microsoft.com/office/powerpoint/2010/main" val="2571255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Results</a:t>
            </a:r>
            <a:r>
              <a:rPr lang="en-US" dirty="0"/>
              <a:t> Discussion</a:t>
            </a:r>
            <a:endParaRPr dirty="0"/>
          </a:p>
        </p:txBody>
      </p:sp>
      <p:sp>
        <p:nvSpPr>
          <p:cNvPr id="3" name="Content Placeholder 2"/>
          <p:cNvSpPr>
            <a:spLocks noGrp="1"/>
          </p:cNvSpPr>
          <p:nvPr>
            <p:ph idx="1"/>
          </p:nvPr>
        </p:nvSpPr>
        <p:spPr/>
        <p:txBody>
          <a:bodyPr/>
          <a:lstStyle/>
          <a:p>
            <a:pPr marL="139700" indent="0">
              <a:buNone/>
            </a:pPr>
            <a:r>
              <a:rPr lang="en-US" sz="1800" b="1" dirty="0"/>
              <a:t>Presence and Workload: </a:t>
            </a:r>
            <a:r>
              <a:rPr lang="en-US" sz="1800" dirty="0"/>
              <a:t>No significant differences in presence or workload across all conditions, suggesting these factors were stable irrespective of the mitigation technique used.</a:t>
            </a:r>
          </a:p>
          <a:p>
            <a:pPr marL="139700" indent="0">
              <a:buNone/>
            </a:pPr>
            <a:endParaRPr lang="en-US" sz="1800" b="1" dirty="0"/>
          </a:p>
          <a:p>
            <a:pPr marL="139700" indent="0">
              <a:buNone/>
            </a:pPr>
            <a:r>
              <a:rPr lang="en-US" sz="1800" b="1" dirty="0"/>
              <a:t>Information Loss: </a:t>
            </a:r>
            <a:r>
              <a:rPr lang="en-US" sz="1800" dirty="0"/>
              <a:t>Significant findings regarding information loss, particularly with FOV reduction and DOF blur techniques. FOV reduction led to unseen balloons, while DOF blur caused difficulty in identifying balloons.</a:t>
            </a:r>
          </a:p>
        </p:txBody>
      </p:sp>
    </p:spTree>
    <p:extLst>
      <p:ext uri="{BB962C8B-B14F-4D97-AF65-F5344CB8AC3E}">
        <p14:creationId xmlns:p14="http://schemas.microsoft.com/office/powerpoint/2010/main" val="1740309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Discussion</a:t>
            </a:r>
          </a:p>
        </p:txBody>
      </p:sp>
      <p:sp>
        <p:nvSpPr>
          <p:cNvPr id="3" name="Content Placeholder 2"/>
          <p:cNvSpPr>
            <a:spLocks noGrp="1"/>
          </p:cNvSpPr>
          <p:nvPr>
            <p:ph idx="1"/>
          </p:nvPr>
        </p:nvSpPr>
        <p:spPr/>
        <p:txBody>
          <a:bodyPr/>
          <a:lstStyle/>
          <a:p>
            <a:r>
              <a:rPr sz="1800" dirty="0"/>
              <a:t>The results are significant as they suggest that while these methods can mitigate VR sickness to some extent, they also have drawbacks like information loss. </a:t>
            </a:r>
            <a:endParaRPr lang="en-US" sz="1800" dirty="0"/>
          </a:p>
          <a:p>
            <a:r>
              <a:rPr sz="1800" dirty="0"/>
              <a:t>These findings can inform the design of VR environments, especially in high-speed scenarios like racing games.</a:t>
            </a:r>
            <a:endParaRPr lang="en-US" sz="1800" dirty="0"/>
          </a:p>
          <a:p>
            <a:r>
              <a:rPr sz="1800" dirty="0"/>
              <a:t>A limitation of the study is its focus on a single user group, which might not represent the broader range of VR users.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Group Conversation</a:t>
            </a:r>
          </a:p>
        </p:txBody>
      </p:sp>
      <p:sp>
        <p:nvSpPr>
          <p:cNvPr id="3" name="Content Placeholder 2"/>
          <p:cNvSpPr>
            <a:spLocks noGrp="1"/>
          </p:cNvSpPr>
          <p:nvPr>
            <p:ph idx="1"/>
          </p:nvPr>
        </p:nvSpPr>
        <p:spPr/>
        <p:txBody>
          <a:bodyPr/>
          <a:lstStyle/>
          <a:p>
            <a:r>
              <a:rPr lang="en-US" sz="1800" dirty="0"/>
              <a:t>What are your thoughts on why certain VR sickness mitigation techniques like FOV reduction and DOF blur weren't as effective in a high-speed VR environment?</a:t>
            </a:r>
          </a:p>
          <a:p>
            <a:r>
              <a:rPr lang="en-US" sz="1800" dirty="0"/>
              <a:t>Can these techniques be modified for better effectiveness, or should new methods be explored?</a:t>
            </a:r>
          </a:p>
          <a:p>
            <a:r>
              <a:rPr sz="1800" dirty="0"/>
              <a:t>How can these findings be applied in different VR scenarios</a:t>
            </a:r>
            <a:r>
              <a:rPr lang="en-US" sz="1800" dirty="0"/>
              <a:t>?</a:t>
            </a:r>
          </a:p>
          <a:p>
            <a:r>
              <a:rPr lang="en-US" sz="1800" dirty="0"/>
              <a:t>In what ways can developers balance the trade-off between reducing VR sickness and maintaining the quality of the VR experience?</a:t>
            </a:r>
          </a:p>
          <a:p>
            <a:r>
              <a:rPr lang="en-US" sz="1800"/>
              <a:t>This </a:t>
            </a:r>
            <a:r>
              <a:rPr lang="en-US" sz="1800" dirty="0"/>
              <a:t>haven’t considered the visual and discomfort which can be done using electroencephalography (EEG)</a:t>
            </a:r>
            <a:endParaRPr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D053C-CCAF-CF45-C1F8-E65362FC367C}"/>
              </a:ext>
            </a:extLst>
          </p:cNvPr>
          <p:cNvSpPr>
            <a:spLocks noGrp="1"/>
          </p:cNvSpPr>
          <p:nvPr>
            <p:ph type="title"/>
          </p:nvPr>
        </p:nvSpPr>
        <p:spPr/>
        <p:txBody>
          <a:bodyPr/>
          <a:lstStyle/>
          <a:p>
            <a:r>
              <a:rPr lang="en-US" sz="2800" dirty="0">
                <a:effectLst/>
              </a:rPr>
              <a:t>Virtual Reality Sickness Mitigation Methods: A Comparative Study in a Racing Game</a:t>
            </a:r>
            <a:endParaRPr lang="en-US" dirty="0"/>
          </a:p>
        </p:txBody>
      </p:sp>
      <p:sp>
        <p:nvSpPr>
          <p:cNvPr id="3" name="Content Placeholder 2">
            <a:extLst>
              <a:ext uri="{FF2B5EF4-FFF2-40B4-BE49-F238E27FC236}">
                <a16:creationId xmlns:a16="http://schemas.microsoft.com/office/drawing/2014/main" id="{EA6A6F3B-A970-CE44-9227-6A49DA796349}"/>
              </a:ext>
            </a:extLst>
          </p:cNvPr>
          <p:cNvSpPr>
            <a:spLocks noGrp="1"/>
          </p:cNvSpPr>
          <p:nvPr>
            <p:ph idx="1"/>
          </p:nvPr>
        </p:nvSpPr>
        <p:spPr/>
        <p:txBody>
          <a:bodyPr/>
          <a:lstStyle/>
          <a:p>
            <a:r>
              <a:rPr lang="en-US" sz="1400" dirty="0" err="1"/>
              <a:t>Rongkai</a:t>
            </a:r>
            <a:r>
              <a:rPr lang="en-US" sz="1400" dirty="0"/>
              <a:t> Shi, Hai-Ning Liang, Yu Wu, </a:t>
            </a:r>
            <a:r>
              <a:rPr lang="en-US" sz="1400" dirty="0" err="1"/>
              <a:t>Difeng</a:t>
            </a:r>
            <a:r>
              <a:rPr lang="en-US" sz="1400" dirty="0"/>
              <a:t> Yu, Wenge Xu</a:t>
            </a:r>
          </a:p>
          <a:p>
            <a:endParaRPr lang="en-US" dirty="0"/>
          </a:p>
        </p:txBody>
      </p:sp>
    </p:spTree>
    <p:extLst>
      <p:ext uri="{BB962C8B-B14F-4D97-AF65-F5344CB8AC3E}">
        <p14:creationId xmlns:p14="http://schemas.microsoft.com/office/powerpoint/2010/main" val="260372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82F13-AB5E-F53E-0194-F64B13E67E9B}"/>
              </a:ext>
            </a:extLst>
          </p:cNvPr>
          <p:cNvSpPr>
            <a:spLocks noGrp="1"/>
          </p:cNvSpPr>
          <p:nvPr>
            <p:ph type="title"/>
          </p:nvPr>
        </p:nvSpPr>
        <p:spPr>
          <a:xfrm>
            <a:off x="720000" y="2843768"/>
            <a:ext cx="7704000" cy="763600"/>
          </a:xfrm>
        </p:spPr>
        <p:txBody>
          <a:bodyPr/>
          <a:lstStyle/>
          <a:p>
            <a:r>
              <a:rPr lang="en-US" dirty="0"/>
              <a:t>Thank you!</a:t>
            </a:r>
          </a:p>
        </p:txBody>
      </p:sp>
    </p:spTree>
    <p:extLst>
      <p:ext uri="{BB962C8B-B14F-4D97-AF65-F5344CB8AC3E}">
        <p14:creationId xmlns:p14="http://schemas.microsoft.com/office/powerpoint/2010/main" val="2739565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a:t>
            </a:r>
          </a:p>
        </p:txBody>
      </p:sp>
      <p:sp>
        <p:nvSpPr>
          <p:cNvPr id="3" name="Content Placeholder 2"/>
          <p:cNvSpPr>
            <a:spLocks noGrp="1"/>
          </p:cNvSpPr>
          <p:nvPr>
            <p:ph idx="1"/>
          </p:nvPr>
        </p:nvSpPr>
        <p:spPr/>
        <p:txBody>
          <a:bodyPr/>
          <a:lstStyle/>
          <a:p>
            <a:pPr marL="139700" indent="0">
              <a:buNone/>
            </a:pPr>
            <a:r>
              <a:rPr lang="en-US" sz="1800" dirty="0"/>
              <a:t>Key Focus: The paper discusses Virtual Reality (VR) Head-Mounted Displays (HMDs) and their immersive virtual environments, particularly in gaming.</a:t>
            </a:r>
          </a:p>
          <a:p>
            <a:pPr marL="139700" indent="0">
              <a:buNone/>
            </a:pPr>
            <a:endParaRPr lang="en-US" sz="1800" dirty="0"/>
          </a:p>
          <a:p>
            <a:pPr marL="139700" indent="0">
              <a:buNone/>
            </a:pPr>
            <a:r>
              <a:rPr lang="en-US" sz="1800" dirty="0"/>
              <a:t>Problem Statement: VR sickness, also known as cybersickness or virtual reality induced motion sickness (VRIMS), is a significant issue in VR experiences. It includes symptoms like eye strain, headache, nausea, and disorientation, which can detract from the VR experience.</a:t>
            </a:r>
          </a:p>
          <a:p>
            <a:pPr marL="139700" indent="0">
              <a:buNone/>
            </a:pP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endParaRPr dirty="0"/>
          </a:p>
        </p:txBody>
      </p:sp>
      <p:sp>
        <p:nvSpPr>
          <p:cNvPr id="3" name="Content Placeholder 2"/>
          <p:cNvSpPr>
            <a:spLocks noGrp="1"/>
          </p:cNvSpPr>
          <p:nvPr>
            <p:ph idx="1"/>
          </p:nvPr>
        </p:nvSpPr>
        <p:spPr/>
        <p:txBody>
          <a:bodyPr/>
          <a:lstStyle/>
          <a:p>
            <a:pPr marL="139700" indent="0">
              <a:buNone/>
            </a:pPr>
            <a:r>
              <a:rPr lang="en-US" sz="1800" dirty="0"/>
              <a:t>Prevalence of VR Sickness: High incidence of VR sickness among users, affecting their health, duration of VR experience, presence, enjoyment, and performance in various environments, particularly in games.</a:t>
            </a:r>
          </a:p>
          <a:p>
            <a:pPr marL="139700" indent="0">
              <a:buNone/>
            </a:pPr>
            <a:endParaRPr lang="en-US" sz="1800" dirty="0"/>
          </a:p>
          <a:p>
            <a:pPr marL="139700" indent="0">
              <a:buNone/>
            </a:pPr>
            <a:r>
              <a:rPr lang="en-US" sz="1800" dirty="0"/>
              <a:t>The motivation behind this research was to explore and compare various methods for mitigating Virtual Reality (VR) sickness. VR sickness, characterized by symptoms like nausea and disorientation, can significantly hinder the VR experience, especially in dynamic environments like racing games.</a:t>
            </a:r>
          </a:p>
          <a:p>
            <a:pPr marL="139700" indent="0">
              <a:buNone/>
            </a:pPr>
            <a:endParaRPr lang="en-US" sz="1800" dirty="0"/>
          </a:p>
          <a:p>
            <a:pPr marL="139700" indent="0">
              <a:buNone/>
            </a:pPr>
            <a:endParaRPr lang="en-US" sz="1800" dirty="0"/>
          </a:p>
        </p:txBody>
      </p:sp>
    </p:spTree>
    <p:extLst>
      <p:ext uri="{BB962C8B-B14F-4D97-AF65-F5344CB8AC3E}">
        <p14:creationId xmlns:p14="http://schemas.microsoft.com/office/powerpoint/2010/main" val="28617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Mitigation Techniques used in Study</a:t>
            </a:r>
            <a:endParaRPr dirty="0"/>
          </a:p>
        </p:txBody>
      </p:sp>
      <p:pic>
        <p:nvPicPr>
          <p:cNvPr id="7" name="Content Placeholder 6">
            <a:extLst>
              <a:ext uri="{FF2B5EF4-FFF2-40B4-BE49-F238E27FC236}">
                <a16:creationId xmlns:a16="http://schemas.microsoft.com/office/drawing/2014/main" id="{6EA73CF5-A8B5-BF31-0866-362D8A9F9DCE}"/>
              </a:ext>
            </a:extLst>
          </p:cNvPr>
          <p:cNvPicPr>
            <a:picLocks noGrp="1" noChangeAspect="1"/>
          </p:cNvPicPr>
          <p:nvPr>
            <p:ph idx="1"/>
          </p:nvPr>
        </p:nvPicPr>
        <p:blipFill>
          <a:blip r:embed="rId2"/>
          <a:stretch>
            <a:fillRect/>
          </a:stretch>
        </p:blipFill>
        <p:spPr>
          <a:xfrm>
            <a:off x="856731" y="1951571"/>
            <a:ext cx="7430537" cy="3724795"/>
          </a:xfrm>
        </p:spPr>
      </p:pic>
    </p:spTree>
    <p:extLst>
      <p:ext uri="{BB962C8B-B14F-4D97-AF65-F5344CB8AC3E}">
        <p14:creationId xmlns:p14="http://schemas.microsoft.com/office/powerpoint/2010/main" val="1506113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this study</a:t>
            </a:r>
            <a:endParaRPr dirty="0"/>
          </a:p>
        </p:txBody>
      </p:sp>
      <p:sp>
        <p:nvSpPr>
          <p:cNvPr id="3" name="Content Placeholder 2"/>
          <p:cNvSpPr>
            <a:spLocks noGrp="1"/>
          </p:cNvSpPr>
          <p:nvPr>
            <p:ph idx="1"/>
          </p:nvPr>
        </p:nvSpPr>
        <p:spPr/>
        <p:txBody>
          <a:bodyPr/>
          <a:lstStyle/>
          <a:p>
            <a:pPr marL="139700" indent="0">
              <a:buNone/>
            </a:pPr>
            <a:r>
              <a:rPr lang="en-US" sz="1800" dirty="0"/>
              <a:t>To systematically evaluate and compare the relative effects of these VR sickness mitigation techniques on VR sickness, presence, workload in task completion, and information loss in a VR racing game with two levels of control.</a:t>
            </a:r>
          </a:p>
        </p:txBody>
      </p:sp>
    </p:spTree>
    <p:extLst>
      <p:ext uri="{BB962C8B-B14F-4D97-AF65-F5344CB8AC3E}">
        <p14:creationId xmlns:p14="http://schemas.microsoft.com/office/powerpoint/2010/main" val="3502905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and </a:t>
            </a:r>
            <a:r>
              <a:rPr dirty="0"/>
              <a:t>Related Work</a:t>
            </a:r>
          </a:p>
        </p:txBody>
      </p:sp>
      <p:sp>
        <p:nvSpPr>
          <p:cNvPr id="3" name="Content Placeholder 2"/>
          <p:cNvSpPr>
            <a:spLocks noGrp="1"/>
          </p:cNvSpPr>
          <p:nvPr>
            <p:ph idx="1"/>
          </p:nvPr>
        </p:nvSpPr>
        <p:spPr/>
        <p:txBody>
          <a:bodyPr/>
          <a:lstStyle/>
          <a:p>
            <a:r>
              <a:rPr sz="1800" dirty="0"/>
              <a:t>Prior research has explored various VR sickness mitigation methods, primarily focusing on visual adjustments within the VR environment. These include techniques like Field of View (FOV) reduction, Depth of Field (DOF) blurring, and the addition of rest frames. This paper builds on this existing knowledge by systematically comparing these methods in a VR racing game context.</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Study</a:t>
            </a:r>
            <a:endParaRPr dirty="0"/>
          </a:p>
        </p:txBody>
      </p:sp>
      <p:sp>
        <p:nvSpPr>
          <p:cNvPr id="3" name="Content Placeholder 2"/>
          <p:cNvSpPr>
            <a:spLocks noGrp="1"/>
          </p:cNvSpPr>
          <p:nvPr>
            <p:ph idx="1"/>
          </p:nvPr>
        </p:nvSpPr>
        <p:spPr>
          <a:xfrm>
            <a:off x="720000" y="1536633"/>
            <a:ext cx="7704000" cy="1368799"/>
          </a:xfrm>
        </p:spPr>
        <p:txBody>
          <a:bodyPr/>
          <a:lstStyle/>
          <a:p>
            <a:r>
              <a:rPr lang="en-US" sz="1800" dirty="0"/>
              <a:t>Participants: 32 unpaid university students (4 females, aged 18-24, mean age 19.56).</a:t>
            </a:r>
          </a:p>
        </p:txBody>
      </p:sp>
      <p:pic>
        <p:nvPicPr>
          <p:cNvPr id="5" name="Picture 4">
            <a:extLst>
              <a:ext uri="{FF2B5EF4-FFF2-40B4-BE49-F238E27FC236}">
                <a16:creationId xmlns:a16="http://schemas.microsoft.com/office/drawing/2014/main" id="{A3BBAFDF-85FB-004C-6366-A08296A25A83}"/>
              </a:ext>
            </a:extLst>
          </p:cNvPr>
          <p:cNvPicPr>
            <a:picLocks noChangeAspect="1"/>
          </p:cNvPicPr>
          <p:nvPr/>
        </p:nvPicPr>
        <p:blipFill>
          <a:blip r:embed="rId2"/>
          <a:stretch>
            <a:fillRect/>
          </a:stretch>
        </p:blipFill>
        <p:spPr>
          <a:xfrm>
            <a:off x="894662" y="3115263"/>
            <a:ext cx="7649643" cy="206721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endParaRPr dirty="0"/>
          </a:p>
        </p:txBody>
      </p:sp>
      <p:sp>
        <p:nvSpPr>
          <p:cNvPr id="3" name="Content Placeholder 2"/>
          <p:cNvSpPr>
            <a:spLocks noGrp="1"/>
          </p:cNvSpPr>
          <p:nvPr>
            <p:ph idx="1"/>
          </p:nvPr>
        </p:nvSpPr>
        <p:spPr/>
        <p:txBody>
          <a:bodyPr/>
          <a:lstStyle/>
          <a:p>
            <a:r>
              <a:rPr sz="1800" dirty="0"/>
              <a:t>The study conducted a mixed factorial user study with 32 participants. The methods compared were FOV reduction, DOF blurring, and adding a target reticule as a rest frame. The effectiveness of these methods was measured in terms of VR sickness, presence, workload, and information loss in a racing game under two levels of control.</a:t>
            </a:r>
          </a:p>
        </p:txBody>
      </p:sp>
    </p:spTree>
    <p:extLst>
      <p:ext uri="{BB962C8B-B14F-4D97-AF65-F5344CB8AC3E}">
        <p14:creationId xmlns:p14="http://schemas.microsoft.com/office/powerpoint/2010/main" val="2400766533"/>
      </p:ext>
    </p:extLst>
  </p:cSld>
  <p:clrMapOvr>
    <a:masterClrMapping/>
  </p:clrMapOvr>
</p:sld>
</file>

<file path=ppt/theme/theme1.xml><?xml version="1.0" encoding="utf-8"?>
<a:theme xmlns:a="http://schemas.openxmlformats.org/drawingml/2006/main" name="VR Gaming Campaign by Slidesgo">
  <a:themeElements>
    <a:clrScheme name="Simple Light">
      <a:dk1>
        <a:srgbClr val="181818"/>
      </a:dk1>
      <a:lt1>
        <a:srgbClr val="FABA48"/>
      </a:lt1>
      <a:dk2>
        <a:srgbClr val="FFFFFF"/>
      </a:dk2>
      <a:lt2>
        <a:srgbClr val="5E5ADA"/>
      </a:lt2>
      <a:accent1>
        <a:srgbClr val="9D9BE6"/>
      </a:accent1>
      <a:accent2>
        <a:srgbClr val="1D1D1B"/>
      </a:accent2>
      <a:accent3>
        <a:srgbClr val="7D7D7C"/>
      </a:accent3>
      <a:accent4>
        <a:srgbClr val="A8B8DF"/>
      </a:accent4>
      <a:accent5>
        <a:srgbClr val="F5774D"/>
      </a:accent5>
      <a:accent6>
        <a:srgbClr val="E1B05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acing training school center by Slidesgo">
  <a:themeElements>
    <a:clrScheme name="Simple Light">
      <a:dk1>
        <a:srgbClr val="000000"/>
      </a:dk1>
      <a:lt1>
        <a:srgbClr val="FFFFFF"/>
      </a:lt1>
      <a:dk2>
        <a:srgbClr val="CCCCCC"/>
      </a:dk2>
      <a:lt2>
        <a:srgbClr val="1E1E1E"/>
      </a:lt2>
      <a:accent1>
        <a:srgbClr val="DC2525"/>
      </a:accent1>
      <a:accent2>
        <a:srgbClr val="FFA700"/>
      </a:accent2>
      <a:accent3>
        <a:srgbClr val="3A8BA0"/>
      </a:accent3>
      <a:accent4>
        <a:srgbClr val="93C47D"/>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lidesgo Final Pages">
  <a:themeElements>
    <a:clrScheme name="Simple Light">
      <a:dk1>
        <a:srgbClr val="000000"/>
      </a:dk1>
      <a:lt1>
        <a:srgbClr val="FFFFFF"/>
      </a:lt1>
      <a:dk2>
        <a:srgbClr val="CCCCCC"/>
      </a:dk2>
      <a:lt2>
        <a:srgbClr val="1E1E1E"/>
      </a:lt2>
      <a:accent1>
        <a:srgbClr val="DC2525"/>
      </a:accent1>
      <a:accent2>
        <a:srgbClr val="FFA700"/>
      </a:accent2>
      <a:accent3>
        <a:srgbClr val="3A8BA0"/>
      </a:accent3>
      <a:accent4>
        <a:srgbClr val="93C47D"/>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VR Gaming Campaign by Slidesgo</Template>
  <TotalTime>164</TotalTime>
  <Words>1206</Words>
  <Application>Microsoft Office PowerPoint</Application>
  <PresentationFormat>On-screen Show (4:3)</PresentationFormat>
  <Paragraphs>78</Paragraphs>
  <Slides>20</Slides>
  <Notes>0</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20</vt:i4>
      </vt:variant>
    </vt:vector>
  </HeadingPairs>
  <TitlesOfParts>
    <vt:vector size="36" baseType="lpstr">
      <vt:lpstr>Anaheim</vt:lpstr>
      <vt:lpstr>Arial</vt:lpstr>
      <vt:lpstr>Bebas Neue</vt:lpstr>
      <vt:lpstr>Catamaran</vt:lpstr>
      <vt:lpstr>Catamaran Light</vt:lpstr>
      <vt:lpstr>Jost</vt:lpstr>
      <vt:lpstr>Krona One</vt:lpstr>
      <vt:lpstr>Lato</vt:lpstr>
      <vt:lpstr>Proxima Nova</vt:lpstr>
      <vt:lpstr>Proxima Nova Semibold</vt:lpstr>
      <vt:lpstr>Roboto Condensed Light</vt:lpstr>
      <vt:lpstr>VR Gaming Campaign by Slidesgo</vt:lpstr>
      <vt:lpstr>Slidesgo Final Pages</vt:lpstr>
      <vt:lpstr>Racing training school center by Slidesgo</vt:lpstr>
      <vt:lpstr>1_Slidesgo Final Pages</vt:lpstr>
      <vt:lpstr>2_Slidesgo Final Pages</vt:lpstr>
      <vt:lpstr>Virtual Reality Sickness Mitigation Methods: A Comparative Study in a Racing Game </vt:lpstr>
      <vt:lpstr>Virtual Reality Sickness Mitigation Methods: A Comparative Study in a Racing Game</vt:lpstr>
      <vt:lpstr>Introduction</vt:lpstr>
      <vt:lpstr>Motivation</vt:lpstr>
      <vt:lpstr>Summary of Mitigation Techniques used in Study</vt:lpstr>
      <vt:lpstr>Purpose of this study</vt:lpstr>
      <vt:lpstr>Background and Related Work</vt:lpstr>
      <vt:lpstr>User Study</vt:lpstr>
      <vt:lpstr>Methods</vt:lpstr>
      <vt:lpstr>Method</vt:lpstr>
      <vt:lpstr>Method</vt:lpstr>
      <vt:lpstr>Method</vt:lpstr>
      <vt:lpstr>Results</vt:lpstr>
      <vt:lpstr>Results</vt:lpstr>
      <vt:lpstr>Result Conclusion</vt:lpstr>
      <vt:lpstr>Results Discussion</vt:lpstr>
      <vt:lpstr>Results Discussion</vt:lpstr>
      <vt:lpstr>Discussion</vt:lpstr>
      <vt:lpstr>Group Conversation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Reality Sickness Mitigation Methods: A Comparative Study in a Racing Game </dc:title>
  <dc:subject/>
  <dc:creator/>
  <cp:keywords/>
  <dc:description>generated using python-pptx</dc:description>
  <cp:lastModifiedBy>Akash Reddy Jammula</cp:lastModifiedBy>
  <cp:revision>38</cp:revision>
  <dcterms:created xsi:type="dcterms:W3CDTF">2013-01-27T09:14:16Z</dcterms:created>
  <dcterms:modified xsi:type="dcterms:W3CDTF">2023-12-08T06:16:03Z</dcterms:modified>
  <cp:category/>
</cp:coreProperties>
</file>