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rPr sz="1800"/>
              <a:t>This presentation covers the paper titled 'Virtual Reality Sickness Mitigation Methods: A Comparative Study in a Racing Game'. The paper's authors are Rongkai Shi, Hai-Ning Liang, Yu Wu, Difeng Yu, and Wenge Xu from Xi’an Jiaotong-Liverpool University, China, and the University of Melbourne, Australia.</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Motivation</a:t>
            </a:r>
          </a:p>
        </p:txBody>
      </p:sp>
      <p:sp>
        <p:nvSpPr>
          <p:cNvPr id="3" name="Content Placeholder 2"/>
          <p:cNvSpPr>
            <a:spLocks noGrp="1"/>
          </p:cNvSpPr>
          <p:nvPr>
            <p:ph idx="1"/>
          </p:nvPr>
        </p:nvSpPr>
        <p:spPr/>
        <p:txBody>
          <a:bodyPr/>
          <a:lstStyle/>
          <a:p>
            <a:r>
              <a:rPr sz="1800"/>
              <a:t>The motivation behind this research was to explore and compare various methods for mitigating Virtual Reality (VR) sickness. VR sickness, characterized by symptoms like nausea and disorientation, can significantly hinder the VR experience, especially in dynamic environments like racing games.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Background and Related Work</a:t>
            </a:r>
          </a:p>
        </p:txBody>
      </p:sp>
      <p:sp>
        <p:nvSpPr>
          <p:cNvPr id="3" name="Content Placeholder 2"/>
          <p:cNvSpPr>
            <a:spLocks noGrp="1"/>
          </p:cNvSpPr>
          <p:nvPr>
            <p:ph idx="1"/>
          </p:nvPr>
        </p:nvSpPr>
        <p:spPr/>
        <p:txBody>
          <a:bodyPr/>
          <a:lstStyle/>
          <a:p>
            <a:r>
              <a:rPr sz="1800"/>
              <a:t>Prior research has explored various VR sickness mitigation methods, primarily focusing on visual adjustments within the VR environment. These include techniques like Field of View (FOV) reduction, Depth of Field (DOF) blurring, and the addition of rest frames. This paper builds on this existing knowledge by systematically comparing these methods in a VR racing game context.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Methods</a:t>
            </a:r>
          </a:p>
        </p:txBody>
      </p:sp>
      <p:sp>
        <p:nvSpPr>
          <p:cNvPr id="3" name="Content Placeholder 2"/>
          <p:cNvSpPr>
            <a:spLocks noGrp="1"/>
          </p:cNvSpPr>
          <p:nvPr>
            <p:ph idx="1"/>
          </p:nvPr>
        </p:nvSpPr>
        <p:spPr/>
        <p:txBody>
          <a:bodyPr/>
          <a:lstStyle/>
          <a:p>
            <a:r>
              <a:rPr sz="1800"/>
              <a:t>The study conducted a mixed factorial user study with 32 participants. The methods compared were FOV reduction, DOF blurring, and adding a target reticule as a rest frame. The effectiveness of these methods was measured in terms of VR sickness, presence, workload, and information loss in a racing game under two levels of control.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Results</a:t>
            </a:r>
          </a:p>
        </p:txBody>
      </p:sp>
      <p:sp>
        <p:nvSpPr>
          <p:cNvPr id="3" name="Content Placeholder 2"/>
          <p:cNvSpPr>
            <a:spLocks noGrp="1"/>
          </p:cNvSpPr>
          <p:nvPr>
            <p:ph idx="1"/>
          </p:nvPr>
        </p:nvSpPr>
        <p:spPr/>
        <p:txBody>
          <a:bodyPr/>
          <a:lstStyle/>
          <a:p>
            <a:r>
              <a:rPr sz="1800"/>
              <a:t>The key findings were that there were no significant differences in VR sickness, presence, and workload among the techniques and control levels. However, both FOV reduction and DOF blurring resulted in some degree of information loss. The study suggests that frequent FOV changes and inappropriate DOF blurring levels can increase discomfort.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Discussion</a:t>
            </a:r>
          </a:p>
        </p:txBody>
      </p:sp>
      <p:sp>
        <p:nvSpPr>
          <p:cNvPr id="3" name="Content Placeholder 2"/>
          <p:cNvSpPr>
            <a:spLocks noGrp="1"/>
          </p:cNvSpPr>
          <p:nvPr>
            <p:ph idx="1"/>
          </p:nvPr>
        </p:nvSpPr>
        <p:spPr/>
        <p:txBody>
          <a:bodyPr/>
          <a:lstStyle/>
          <a:p>
            <a:r>
              <a:rPr sz="1800"/>
              <a:t>The results are significant as they suggest that while these methods can mitigate VR sickness to some extent, they also have drawbacks like information loss. These findings can inform the design of VR environments, especially in high-speed scenarios like racing games. A limitation of the study is its focus on a single user group, which might not represent the broader range of VR users.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Group Conversation</a:t>
            </a:r>
          </a:p>
        </p:txBody>
      </p:sp>
      <p:sp>
        <p:nvSpPr>
          <p:cNvPr id="3" name="Content Placeholder 2"/>
          <p:cNvSpPr>
            <a:spLocks noGrp="1"/>
          </p:cNvSpPr>
          <p:nvPr>
            <p:ph idx="1"/>
          </p:nvPr>
        </p:nvSpPr>
        <p:spPr/>
        <p:txBody>
          <a:bodyPr/>
          <a:lstStyle/>
          <a:p>
            <a:r>
              <a:rPr sz="1800"/>
              <a:t>Be prepared to discuss the implications of this study for VR game design. Think about questions like 'How can these findings be applied in different VR scenarios?' or 'What other methods might be effective in reducing VR sickness?'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