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3.xml" ContentType="application/vnd.openxmlformats-officedocument.theme+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4.xml" ContentType="application/vnd.openxmlformats-officedocument.theme+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8" r:id="rId1"/>
    <p:sldMasterId id="2147483762" r:id="rId2"/>
    <p:sldMasterId id="2147483764" r:id="rId3"/>
    <p:sldMasterId id="2147483790" r:id="rId4"/>
    <p:sldMasterId id="2147483793" r:id="rId5"/>
  </p:sldMasterIdLst>
  <p:sldIdLst>
    <p:sldId id="263" r:id="rId6"/>
    <p:sldId id="264" r:id="rId7"/>
    <p:sldId id="265" r:id="rId8"/>
    <p:sldId id="256" r:id="rId9"/>
    <p:sldId id="266" r:id="rId10"/>
    <p:sldId id="269" r:id="rId11"/>
    <p:sldId id="268" r:id="rId12"/>
    <p:sldId id="258" r:id="rId13"/>
    <p:sldId id="259" r:id="rId14"/>
    <p:sldId id="270" r:id="rId15"/>
    <p:sldId id="271" r:id="rId16"/>
    <p:sldId id="260" r:id="rId17"/>
    <p:sldId id="261" r:id="rId18"/>
    <p:sldId id="262" r:id="rId19"/>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65" d="100"/>
          <a:sy n="65" d="100"/>
        </p:scale>
        <p:origin x="1536" y="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3" Type="http://schemas.openxmlformats.org/officeDocument/2006/relationships/slideMaster" Target="slideMasters/slideMaster3.xml"/><Relationship Id="rId21"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slide" Target="../slides/slide10.xml"/><Relationship Id="rId2" Type="http://schemas.openxmlformats.org/officeDocument/2006/relationships/slide" Target="../slides/slide13.xml"/><Relationship Id="rId1" Type="http://schemas.openxmlformats.org/officeDocument/2006/relationships/slideMaster" Target="../slideMasters/slideMaster1.xml"/><Relationship Id="rId4" Type="http://schemas.openxmlformats.org/officeDocument/2006/relationships/slide" Target="../slides/slide5.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3.xml"/><Relationship Id="rId4" Type="http://schemas.openxmlformats.org/officeDocument/2006/relationships/hyperlink" Target="http://bit.ly/2TtBDfr" TargetMode="Externa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8"/>
        <p:cNvGrpSpPr/>
        <p:nvPr/>
      </p:nvGrpSpPr>
      <p:grpSpPr>
        <a:xfrm>
          <a:off x="0" y="0"/>
          <a:ext cx="0" cy="0"/>
          <a:chOff x="0" y="0"/>
          <a:chExt cx="0" cy="0"/>
        </a:xfrm>
      </p:grpSpPr>
      <p:sp>
        <p:nvSpPr>
          <p:cNvPr id="9" name="Google Shape;9;p2"/>
          <p:cNvSpPr/>
          <p:nvPr/>
        </p:nvSpPr>
        <p:spPr>
          <a:xfrm>
            <a:off x="1062425" y="7199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0" name="Google Shape;10;p2"/>
          <p:cNvSpPr/>
          <p:nvPr/>
        </p:nvSpPr>
        <p:spPr>
          <a:xfrm>
            <a:off x="4427425" y="24201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 name="Google Shape;11;p2"/>
          <p:cNvSpPr/>
          <p:nvPr/>
        </p:nvSpPr>
        <p:spPr>
          <a:xfrm>
            <a:off x="919975" y="5378565"/>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 name="Google Shape;12;p2"/>
          <p:cNvSpPr/>
          <p:nvPr/>
        </p:nvSpPr>
        <p:spPr>
          <a:xfrm>
            <a:off x="4888150" y="6021065"/>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3" name="Google Shape;13;p2"/>
          <p:cNvSpPr/>
          <p:nvPr/>
        </p:nvSpPr>
        <p:spPr>
          <a:xfrm>
            <a:off x="8203775" y="661532"/>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4" name="Google Shape;14;p2"/>
          <p:cNvSpPr/>
          <p:nvPr/>
        </p:nvSpPr>
        <p:spPr>
          <a:xfrm>
            <a:off x="8808925" y="56175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5" name="Google Shape;15;p2"/>
          <p:cNvSpPr/>
          <p:nvPr/>
        </p:nvSpPr>
        <p:spPr>
          <a:xfrm>
            <a:off x="2567225" y="482232"/>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6" name="Google Shape;16;p2"/>
          <p:cNvSpPr/>
          <p:nvPr/>
        </p:nvSpPr>
        <p:spPr>
          <a:xfrm>
            <a:off x="3491976" y="1060818"/>
            <a:ext cx="452600" cy="140100"/>
          </a:xfrm>
          <a:custGeom>
            <a:avLst/>
            <a:gdLst/>
            <a:ahLst/>
            <a:cxnLst/>
            <a:rect l="l" t="t" r="r" b="b"/>
            <a:pathLst>
              <a:path w="18104" h="4203" extrusionOk="0">
                <a:moveTo>
                  <a:pt x="1110" y="1"/>
                </a:moveTo>
                <a:lnTo>
                  <a:pt x="1" y="1110"/>
                </a:lnTo>
                <a:lnTo>
                  <a:pt x="3093" y="4202"/>
                </a:lnTo>
                <a:lnTo>
                  <a:pt x="5077" y="2203"/>
                </a:lnTo>
                <a:lnTo>
                  <a:pt x="7076" y="4202"/>
                </a:lnTo>
                <a:lnTo>
                  <a:pt x="9060" y="2219"/>
                </a:lnTo>
                <a:lnTo>
                  <a:pt x="11059" y="4202"/>
                </a:lnTo>
                <a:lnTo>
                  <a:pt x="13043" y="2219"/>
                </a:lnTo>
                <a:lnTo>
                  <a:pt x="15011" y="4202"/>
                </a:lnTo>
                <a:lnTo>
                  <a:pt x="18103" y="1110"/>
                </a:lnTo>
                <a:lnTo>
                  <a:pt x="16994" y="1"/>
                </a:lnTo>
                <a:lnTo>
                  <a:pt x="15011" y="2000"/>
                </a:lnTo>
                <a:lnTo>
                  <a:pt x="14136" y="1125"/>
                </a:lnTo>
                <a:lnTo>
                  <a:pt x="14152" y="1110"/>
                </a:lnTo>
                <a:lnTo>
                  <a:pt x="13043" y="1"/>
                </a:lnTo>
                <a:lnTo>
                  <a:pt x="13043" y="16"/>
                </a:lnTo>
                <a:lnTo>
                  <a:pt x="13027" y="1"/>
                </a:lnTo>
                <a:lnTo>
                  <a:pt x="11918" y="1110"/>
                </a:lnTo>
                <a:lnTo>
                  <a:pt x="11934" y="1125"/>
                </a:lnTo>
                <a:lnTo>
                  <a:pt x="11059" y="2000"/>
                </a:lnTo>
                <a:lnTo>
                  <a:pt x="9075" y="1"/>
                </a:lnTo>
                <a:lnTo>
                  <a:pt x="9060" y="16"/>
                </a:lnTo>
                <a:lnTo>
                  <a:pt x="9060" y="1"/>
                </a:lnTo>
                <a:lnTo>
                  <a:pt x="7076" y="2000"/>
                </a:lnTo>
                <a:lnTo>
                  <a:pt x="5093" y="1"/>
                </a:lnTo>
                <a:lnTo>
                  <a:pt x="5077" y="16"/>
                </a:lnTo>
                <a:lnTo>
                  <a:pt x="5077" y="1"/>
                </a:lnTo>
                <a:lnTo>
                  <a:pt x="3093" y="2000"/>
                </a:lnTo>
                <a:lnTo>
                  <a:pt x="111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7" name="Google Shape;17;p2"/>
          <p:cNvSpPr/>
          <p:nvPr/>
        </p:nvSpPr>
        <p:spPr>
          <a:xfrm>
            <a:off x="125" y="6504000"/>
            <a:ext cx="9144000" cy="354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8" name="Google Shape;18;p2"/>
          <p:cNvSpPr txBox="1">
            <a:spLocks noGrp="1"/>
          </p:cNvSpPr>
          <p:nvPr>
            <p:ph type="ctrTitle"/>
          </p:nvPr>
        </p:nvSpPr>
        <p:spPr>
          <a:xfrm>
            <a:off x="1143000" y="1445164"/>
            <a:ext cx="3269400" cy="2774400"/>
          </a:xfrm>
          <a:prstGeom prst="rect">
            <a:avLst/>
          </a:prstGeom>
        </p:spPr>
        <p:txBody>
          <a:bodyPr spcFirstLastPara="1" wrap="square" lIns="0" tIns="0" rIns="0" bIns="0" anchor="ctr" anchorCtr="0">
            <a:noAutofit/>
          </a:bodyPr>
          <a:lstStyle>
            <a:lvl1pPr lvl="0" algn="ctr">
              <a:lnSpc>
                <a:spcPct val="80000"/>
              </a:lnSpc>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r>
              <a:rPr lang="en-US"/>
              <a:t>Click to edit Master title style</a:t>
            </a:r>
            <a:endParaRPr/>
          </a:p>
        </p:txBody>
      </p:sp>
      <p:sp>
        <p:nvSpPr>
          <p:cNvPr id="19" name="Google Shape;19;p2"/>
          <p:cNvSpPr txBox="1">
            <a:spLocks noGrp="1"/>
          </p:cNvSpPr>
          <p:nvPr>
            <p:ph type="subTitle" idx="1"/>
          </p:nvPr>
        </p:nvSpPr>
        <p:spPr>
          <a:xfrm>
            <a:off x="1143000" y="4219684"/>
            <a:ext cx="3269400" cy="586400"/>
          </a:xfrm>
          <a:prstGeom prst="rect">
            <a:avLst/>
          </a:prstGeom>
        </p:spPr>
        <p:txBody>
          <a:bodyPr spcFirstLastPara="1" wrap="square" lIns="0" tIns="0" rIns="0" bIns="0" anchor="ctr" anchorCtr="0">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r>
              <a:rPr lang="en-US"/>
              <a:t>Click to edit Master subtitle style</a:t>
            </a:r>
            <a:endParaRPr/>
          </a:p>
        </p:txBody>
      </p:sp>
      <p:sp>
        <p:nvSpPr>
          <p:cNvPr id="20" name="Google Shape;20;p2"/>
          <p:cNvSpPr/>
          <p:nvPr/>
        </p:nvSpPr>
        <p:spPr>
          <a:xfrm>
            <a:off x="0" y="0"/>
            <a:ext cx="720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Tree>
    <p:extLst>
      <p:ext uri="{BB962C8B-B14F-4D97-AF65-F5344CB8AC3E}">
        <p14:creationId xmlns:p14="http://schemas.microsoft.com/office/powerpoint/2010/main" val="37591705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127"/>
        <p:cNvGrpSpPr/>
        <p:nvPr/>
      </p:nvGrpSpPr>
      <p:grpSpPr>
        <a:xfrm>
          <a:off x="0" y="0"/>
          <a:ext cx="0" cy="0"/>
          <a:chOff x="0" y="0"/>
          <a:chExt cx="0" cy="0"/>
        </a:xfrm>
      </p:grpSpPr>
      <p:sp>
        <p:nvSpPr>
          <p:cNvPr id="128" name="Google Shape;128;p11"/>
          <p:cNvSpPr/>
          <p:nvPr/>
        </p:nvSpPr>
        <p:spPr>
          <a:xfrm>
            <a:off x="5641589" y="719996"/>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9" name="Google Shape;129;p11"/>
          <p:cNvSpPr/>
          <p:nvPr/>
        </p:nvSpPr>
        <p:spPr>
          <a:xfrm>
            <a:off x="8626039" y="5454612"/>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30" name="Google Shape;130;p11"/>
          <p:cNvSpPr/>
          <p:nvPr/>
        </p:nvSpPr>
        <p:spPr>
          <a:xfrm>
            <a:off x="2087701" y="6128567"/>
            <a:ext cx="830197" cy="552431"/>
          </a:xfrm>
          <a:custGeom>
            <a:avLst/>
            <a:gdLst/>
            <a:ahLst/>
            <a:cxnLst/>
            <a:rect l="l" t="t" r="r" b="b"/>
            <a:pathLst>
              <a:path w="16589" h="8279" extrusionOk="0">
                <a:moveTo>
                  <a:pt x="8263" y="0"/>
                </a:moveTo>
                <a:lnTo>
                  <a:pt x="1" y="8279"/>
                </a:lnTo>
                <a:lnTo>
                  <a:pt x="16589" y="8279"/>
                </a:lnTo>
                <a:lnTo>
                  <a:pt x="826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31" name="Google Shape;131;p11"/>
          <p:cNvSpPr/>
          <p:nvPr/>
        </p:nvSpPr>
        <p:spPr>
          <a:xfrm>
            <a:off x="2771675" y="6128567"/>
            <a:ext cx="823941" cy="552431"/>
          </a:xfrm>
          <a:custGeom>
            <a:avLst/>
            <a:gdLst/>
            <a:ahLst/>
            <a:cxnLst/>
            <a:rect l="l" t="t" r="r" b="b"/>
            <a:pathLst>
              <a:path w="16464" h="8279" extrusionOk="0">
                <a:moveTo>
                  <a:pt x="8279" y="0"/>
                </a:moveTo>
                <a:lnTo>
                  <a:pt x="1" y="8279"/>
                </a:lnTo>
                <a:lnTo>
                  <a:pt x="16464" y="8279"/>
                </a:lnTo>
                <a:lnTo>
                  <a:pt x="827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32" name="Google Shape;132;p11"/>
          <p:cNvSpPr/>
          <p:nvPr/>
        </p:nvSpPr>
        <p:spPr>
          <a:xfrm>
            <a:off x="1202951" y="2039134"/>
            <a:ext cx="230640" cy="321869"/>
          </a:xfrm>
          <a:custGeom>
            <a:avLst/>
            <a:gdLst/>
            <a:ahLst/>
            <a:cxnLst/>
            <a:rect l="l" t="t" r="r" b="b"/>
            <a:pathLst>
              <a:path w="5015" h="5249" extrusionOk="0">
                <a:moveTo>
                  <a:pt x="3218" y="0"/>
                </a:moveTo>
                <a:lnTo>
                  <a:pt x="3218" y="0"/>
                </a:lnTo>
                <a:cubicBezTo>
                  <a:pt x="3468" y="406"/>
                  <a:pt x="3624" y="891"/>
                  <a:pt x="3624" y="1406"/>
                </a:cubicBezTo>
                <a:cubicBezTo>
                  <a:pt x="3624" y="2906"/>
                  <a:pt x="2406" y="4124"/>
                  <a:pt x="906" y="4124"/>
                </a:cubicBezTo>
                <a:cubicBezTo>
                  <a:pt x="594" y="4124"/>
                  <a:pt x="282" y="4061"/>
                  <a:pt x="0" y="3952"/>
                </a:cubicBezTo>
                <a:lnTo>
                  <a:pt x="0" y="3952"/>
                </a:lnTo>
                <a:cubicBezTo>
                  <a:pt x="469" y="4733"/>
                  <a:pt x="1328" y="5249"/>
                  <a:pt x="2312" y="5249"/>
                </a:cubicBezTo>
                <a:cubicBezTo>
                  <a:pt x="3812" y="5249"/>
                  <a:pt x="5014" y="4046"/>
                  <a:pt x="5014" y="2546"/>
                </a:cubicBezTo>
                <a:cubicBezTo>
                  <a:pt x="5014" y="1375"/>
                  <a:pt x="4265" y="375"/>
                  <a:pt x="32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33" name="Google Shape;133;p11"/>
          <p:cNvSpPr/>
          <p:nvPr/>
        </p:nvSpPr>
        <p:spPr>
          <a:xfrm>
            <a:off x="964014" y="559078"/>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34" name="Google Shape;134;p11"/>
          <p:cNvSpPr/>
          <p:nvPr/>
        </p:nvSpPr>
        <p:spPr>
          <a:xfrm>
            <a:off x="5340214" y="59294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35" name="Google Shape;135;p11"/>
          <p:cNvSpPr/>
          <p:nvPr/>
        </p:nvSpPr>
        <p:spPr>
          <a:xfrm>
            <a:off x="920014" y="39872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36" name="Google Shape;136;p11"/>
          <p:cNvSpPr/>
          <p:nvPr/>
        </p:nvSpPr>
        <p:spPr>
          <a:xfrm>
            <a:off x="1345889" y="55715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37" name="Google Shape;137;p11"/>
          <p:cNvSpPr/>
          <p:nvPr/>
        </p:nvSpPr>
        <p:spPr>
          <a:xfrm>
            <a:off x="7323700" y="557018"/>
            <a:ext cx="452600" cy="140100"/>
          </a:xfrm>
          <a:custGeom>
            <a:avLst/>
            <a:gdLst/>
            <a:ahLst/>
            <a:cxnLst/>
            <a:rect l="l" t="t" r="r" b="b"/>
            <a:pathLst>
              <a:path w="18104" h="4203" extrusionOk="0">
                <a:moveTo>
                  <a:pt x="1110" y="1"/>
                </a:moveTo>
                <a:lnTo>
                  <a:pt x="1" y="1110"/>
                </a:lnTo>
                <a:lnTo>
                  <a:pt x="3093" y="4202"/>
                </a:lnTo>
                <a:lnTo>
                  <a:pt x="5077" y="2203"/>
                </a:lnTo>
                <a:lnTo>
                  <a:pt x="7076" y="4202"/>
                </a:lnTo>
                <a:lnTo>
                  <a:pt x="9060" y="2219"/>
                </a:lnTo>
                <a:lnTo>
                  <a:pt x="11059" y="4202"/>
                </a:lnTo>
                <a:lnTo>
                  <a:pt x="13043" y="2219"/>
                </a:lnTo>
                <a:lnTo>
                  <a:pt x="15011" y="4202"/>
                </a:lnTo>
                <a:lnTo>
                  <a:pt x="18103" y="1110"/>
                </a:lnTo>
                <a:lnTo>
                  <a:pt x="16994" y="1"/>
                </a:lnTo>
                <a:lnTo>
                  <a:pt x="15011" y="2000"/>
                </a:lnTo>
                <a:lnTo>
                  <a:pt x="14136" y="1125"/>
                </a:lnTo>
                <a:lnTo>
                  <a:pt x="14152" y="1110"/>
                </a:lnTo>
                <a:lnTo>
                  <a:pt x="13043" y="1"/>
                </a:lnTo>
                <a:lnTo>
                  <a:pt x="13043" y="16"/>
                </a:lnTo>
                <a:lnTo>
                  <a:pt x="13027" y="1"/>
                </a:lnTo>
                <a:lnTo>
                  <a:pt x="11918" y="1110"/>
                </a:lnTo>
                <a:lnTo>
                  <a:pt x="11934" y="1125"/>
                </a:lnTo>
                <a:lnTo>
                  <a:pt x="11059" y="2000"/>
                </a:lnTo>
                <a:lnTo>
                  <a:pt x="9075" y="1"/>
                </a:lnTo>
                <a:lnTo>
                  <a:pt x="9060" y="16"/>
                </a:lnTo>
                <a:lnTo>
                  <a:pt x="9060" y="1"/>
                </a:lnTo>
                <a:lnTo>
                  <a:pt x="7076" y="2000"/>
                </a:lnTo>
                <a:lnTo>
                  <a:pt x="5093" y="1"/>
                </a:lnTo>
                <a:lnTo>
                  <a:pt x="5077" y="16"/>
                </a:lnTo>
                <a:lnTo>
                  <a:pt x="5077" y="1"/>
                </a:lnTo>
                <a:lnTo>
                  <a:pt x="3093" y="2000"/>
                </a:lnTo>
                <a:lnTo>
                  <a:pt x="111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38" name="Google Shape;138;p11"/>
          <p:cNvSpPr/>
          <p:nvPr/>
        </p:nvSpPr>
        <p:spPr>
          <a:xfrm>
            <a:off x="8867164" y="1308378"/>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39" name="Google Shape;139;p11"/>
          <p:cNvSpPr/>
          <p:nvPr/>
        </p:nvSpPr>
        <p:spPr>
          <a:xfrm>
            <a:off x="8251639" y="2962145"/>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40" name="Google Shape;140;p11"/>
          <p:cNvSpPr/>
          <p:nvPr/>
        </p:nvSpPr>
        <p:spPr>
          <a:xfrm>
            <a:off x="3736689" y="371545"/>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41" name="Google Shape;141;p11"/>
          <p:cNvSpPr txBox="1">
            <a:spLocks noGrp="1"/>
          </p:cNvSpPr>
          <p:nvPr>
            <p:ph type="title" hasCustomPrompt="1"/>
          </p:nvPr>
        </p:nvSpPr>
        <p:spPr>
          <a:xfrm>
            <a:off x="2493000" y="2361000"/>
            <a:ext cx="4878000" cy="1319200"/>
          </a:xfrm>
          <a:prstGeom prst="rect">
            <a:avLst/>
          </a:prstGeom>
        </p:spPr>
        <p:txBody>
          <a:bodyPr spcFirstLastPara="1" wrap="square" lIns="0" tIns="0" rIns="0" bIns="0" anchor="ctr" anchorCtr="0">
            <a:noAutofit/>
          </a:bodyPr>
          <a:lstStyle>
            <a:lvl1pPr lvl="0" algn="ctr">
              <a:spcBef>
                <a:spcPts val="0"/>
              </a:spcBef>
              <a:spcAft>
                <a:spcPts val="0"/>
              </a:spcAft>
              <a:buSzPts val="7200"/>
              <a:buNone/>
              <a:defRPr sz="8000"/>
            </a:lvl1pPr>
            <a:lvl2pPr lvl="1" algn="ctr">
              <a:spcBef>
                <a:spcPts val="0"/>
              </a:spcBef>
              <a:spcAft>
                <a:spcPts val="0"/>
              </a:spcAft>
              <a:buSzPts val="7200"/>
              <a:buNone/>
              <a:defRPr sz="7200"/>
            </a:lvl2pPr>
            <a:lvl3pPr lvl="2" algn="ctr">
              <a:spcBef>
                <a:spcPts val="0"/>
              </a:spcBef>
              <a:spcAft>
                <a:spcPts val="0"/>
              </a:spcAft>
              <a:buSzPts val="7200"/>
              <a:buNone/>
              <a:defRPr sz="7200"/>
            </a:lvl3pPr>
            <a:lvl4pPr lvl="3" algn="ctr">
              <a:spcBef>
                <a:spcPts val="0"/>
              </a:spcBef>
              <a:spcAft>
                <a:spcPts val="0"/>
              </a:spcAft>
              <a:buSzPts val="7200"/>
              <a:buNone/>
              <a:defRPr sz="7200"/>
            </a:lvl4pPr>
            <a:lvl5pPr lvl="4" algn="ctr">
              <a:spcBef>
                <a:spcPts val="0"/>
              </a:spcBef>
              <a:spcAft>
                <a:spcPts val="0"/>
              </a:spcAft>
              <a:buSzPts val="7200"/>
              <a:buNone/>
              <a:defRPr sz="7200"/>
            </a:lvl5pPr>
            <a:lvl6pPr lvl="5" algn="ctr">
              <a:spcBef>
                <a:spcPts val="0"/>
              </a:spcBef>
              <a:spcAft>
                <a:spcPts val="0"/>
              </a:spcAft>
              <a:buSzPts val="7200"/>
              <a:buNone/>
              <a:defRPr sz="7200"/>
            </a:lvl6pPr>
            <a:lvl7pPr lvl="6" algn="ctr">
              <a:spcBef>
                <a:spcPts val="0"/>
              </a:spcBef>
              <a:spcAft>
                <a:spcPts val="0"/>
              </a:spcAft>
              <a:buSzPts val="7200"/>
              <a:buNone/>
              <a:defRPr sz="7200"/>
            </a:lvl7pPr>
            <a:lvl8pPr lvl="7" algn="ctr">
              <a:spcBef>
                <a:spcPts val="0"/>
              </a:spcBef>
              <a:spcAft>
                <a:spcPts val="0"/>
              </a:spcAft>
              <a:buSzPts val="7200"/>
              <a:buNone/>
              <a:defRPr sz="7200"/>
            </a:lvl8pPr>
            <a:lvl9pPr lvl="8" algn="ctr">
              <a:spcBef>
                <a:spcPts val="0"/>
              </a:spcBef>
              <a:spcAft>
                <a:spcPts val="0"/>
              </a:spcAft>
              <a:buSzPts val="7200"/>
              <a:buNone/>
              <a:defRPr sz="7200"/>
            </a:lvl9pPr>
          </a:lstStyle>
          <a:p>
            <a:r>
              <a:t>xx%</a:t>
            </a:r>
          </a:p>
        </p:txBody>
      </p:sp>
      <p:sp>
        <p:nvSpPr>
          <p:cNvPr id="142" name="Google Shape;142;p11"/>
          <p:cNvSpPr txBox="1">
            <a:spLocks noGrp="1"/>
          </p:cNvSpPr>
          <p:nvPr>
            <p:ph type="subTitle" idx="1"/>
          </p:nvPr>
        </p:nvSpPr>
        <p:spPr>
          <a:xfrm>
            <a:off x="2493000" y="3680200"/>
            <a:ext cx="4878000" cy="8168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a:t>Click to edit Master subtitle style</a:t>
            </a:r>
            <a:endParaRPr/>
          </a:p>
        </p:txBody>
      </p:sp>
      <p:sp>
        <p:nvSpPr>
          <p:cNvPr id="143" name="Google Shape;143;p11"/>
          <p:cNvSpPr/>
          <p:nvPr/>
        </p:nvSpPr>
        <p:spPr>
          <a:xfrm>
            <a:off x="125" y="6504000"/>
            <a:ext cx="9144000" cy="354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44" name="Google Shape;144;p11"/>
          <p:cNvSpPr/>
          <p:nvPr/>
        </p:nvSpPr>
        <p:spPr>
          <a:xfrm>
            <a:off x="0" y="0"/>
            <a:ext cx="720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Tree>
    <p:extLst>
      <p:ext uri="{BB962C8B-B14F-4D97-AF65-F5344CB8AC3E}">
        <p14:creationId xmlns:p14="http://schemas.microsoft.com/office/powerpoint/2010/main" val="507266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145"/>
        <p:cNvGrpSpPr/>
        <p:nvPr/>
      </p:nvGrpSpPr>
      <p:grpSpPr>
        <a:xfrm>
          <a:off x="0" y="0"/>
          <a:ext cx="0" cy="0"/>
          <a:chOff x="0" y="0"/>
          <a:chExt cx="0" cy="0"/>
        </a:xfrm>
      </p:grpSpPr>
    </p:spTree>
    <p:extLst>
      <p:ext uri="{BB962C8B-B14F-4D97-AF65-F5344CB8AC3E}">
        <p14:creationId xmlns:p14="http://schemas.microsoft.com/office/powerpoint/2010/main" val="3595360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146"/>
        <p:cNvGrpSpPr/>
        <p:nvPr/>
      </p:nvGrpSpPr>
      <p:grpSpPr>
        <a:xfrm>
          <a:off x="0" y="0"/>
          <a:ext cx="0" cy="0"/>
          <a:chOff x="0" y="0"/>
          <a:chExt cx="0" cy="0"/>
        </a:xfrm>
      </p:grpSpPr>
      <p:sp>
        <p:nvSpPr>
          <p:cNvPr id="147" name="Google Shape;147;p13"/>
          <p:cNvSpPr/>
          <p:nvPr/>
        </p:nvSpPr>
        <p:spPr>
          <a:xfrm>
            <a:off x="6374550" y="520834"/>
            <a:ext cx="253850" cy="338433"/>
          </a:xfrm>
          <a:custGeom>
            <a:avLst/>
            <a:gdLst/>
            <a:ahLst/>
            <a:cxnLst/>
            <a:rect l="l" t="t" r="r" b="b"/>
            <a:pathLst>
              <a:path w="10154" h="10153" extrusionOk="0">
                <a:moveTo>
                  <a:pt x="5077" y="0"/>
                </a:moveTo>
                <a:cubicBezTo>
                  <a:pt x="2266" y="0"/>
                  <a:pt x="1" y="2281"/>
                  <a:pt x="1" y="5077"/>
                </a:cubicBezTo>
                <a:cubicBezTo>
                  <a:pt x="1" y="7888"/>
                  <a:pt x="2266" y="10153"/>
                  <a:pt x="5077" y="10153"/>
                </a:cubicBezTo>
                <a:cubicBezTo>
                  <a:pt x="7873" y="10153"/>
                  <a:pt x="10153" y="7888"/>
                  <a:pt x="10153" y="5077"/>
                </a:cubicBezTo>
                <a:cubicBezTo>
                  <a:pt x="10153" y="2281"/>
                  <a:pt x="7873" y="0"/>
                  <a:pt x="507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48" name="Google Shape;148;p13"/>
          <p:cNvSpPr/>
          <p:nvPr/>
        </p:nvSpPr>
        <p:spPr>
          <a:xfrm>
            <a:off x="6702175" y="158467"/>
            <a:ext cx="156225" cy="208267"/>
          </a:xfrm>
          <a:custGeom>
            <a:avLst/>
            <a:gdLst/>
            <a:ahLst/>
            <a:cxnLst/>
            <a:rect l="l" t="t" r="r" b="b"/>
            <a:pathLst>
              <a:path w="6249" h="6248" extrusionOk="0">
                <a:moveTo>
                  <a:pt x="3124" y="0"/>
                </a:moveTo>
                <a:cubicBezTo>
                  <a:pt x="1406" y="0"/>
                  <a:pt x="0" y="1406"/>
                  <a:pt x="0" y="3124"/>
                </a:cubicBezTo>
                <a:cubicBezTo>
                  <a:pt x="0" y="4858"/>
                  <a:pt x="1406" y="6248"/>
                  <a:pt x="3124" y="6248"/>
                </a:cubicBezTo>
                <a:cubicBezTo>
                  <a:pt x="4858" y="6248"/>
                  <a:pt x="6248" y="4858"/>
                  <a:pt x="6248" y="3124"/>
                </a:cubicBezTo>
                <a:cubicBezTo>
                  <a:pt x="6248" y="1406"/>
                  <a:pt x="4858" y="0"/>
                  <a:pt x="312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49" name="Google Shape;149;p13"/>
          <p:cNvSpPr/>
          <p:nvPr/>
        </p:nvSpPr>
        <p:spPr>
          <a:xfrm>
            <a:off x="1214000" y="4052232"/>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50" name="Google Shape;150;p13"/>
          <p:cNvSpPr/>
          <p:nvPr/>
        </p:nvSpPr>
        <p:spPr>
          <a:xfrm>
            <a:off x="8786900" y="1386165"/>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51" name="Google Shape;151;p13"/>
          <p:cNvSpPr/>
          <p:nvPr/>
        </p:nvSpPr>
        <p:spPr>
          <a:xfrm>
            <a:off x="4844300" y="420054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52" name="Google Shape;152;p13"/>
          <p:cNvSpPr/>
          <p:nvPr/>
        </p:nvSpPr>
        <p:spPr>
          <a:xfrm>
            <a:off x="952950" y="1386165"/>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53" name="Google Shape;153;p13"/>
          <p:cNvSpPr/>
          <p:nvPr/>
        </p:nvSpPr>
        <p:spPr>
          <a:xfrm>
            <a:off x="5196775" y="15030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54" name="Google Shape;154;p13"/>
          <p:cNvSpPr/>
          <p:nvPr/>
        </p:nvSpPr>
        <p:spPr>
          <a:xfrm>
            <a:off x="8951825" y="4727583"/>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55" name="Google Shape;155;p13"/>
          <p:cNvSpPr/>
          <p:nvPr/>
        </p:nvSpPr>
        <p:spPr>
          <a:xfrm>
            <a:off x="3026800" y="6290665"/>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56" name="Google Shape;156;p13"/>
          <p:cNvSpPr/>
          <p:nvPr/>
        </p:nvSpPr>
        <p:spPr>
          <a:xfrm>
            <a:off x="7259625" y="36835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57" name="Google Shape;157;p13"/>
          <p:cNvSpPr/>
          <p:nvPr/>
        </p:nvSpPr>
        <p:spPr>
          <a:xfrm>
            <a:off x="125" y="6504000"/>
            <a:ext cx="9144000" cy="354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58" name="Google Shape;158;p13"/>
          <p:cNvSpPr/>
          <p:nvPr/>
        </p:nvSpPr>
        <p:spPr>
          <a:xfrm>
            <a:off x="0" y="0"/>
            <a:ext cx="720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59" name="Google Shape;159;p13">
            <a:hlinkClick r:id="" action="ppaction://noaction"/>
          </p:cNvPr>
          <p:cNvSpPr txBox="1">
            <a:spLocks noGrp="1"/>
          </p:cNvSpPr>
          <p:nvPr>
            <p:ph type="subTitle" idx="1"/>
          </p:nvPr>
        </p:nvSpPr>
        <p:spPr>
          <a:xfrm>
            <a:off x="1297218" y="4488529"/>
            <a:ext cx="2136000" cy="5436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1pPr>
            <a:lvl2pPr lvl="1"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2pPr>
            <a:lvl3pPr lvl="2"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3pPr>
            <a:lvl4pPr lvl="3"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4pPr>
            <a:lvl5pPr lvl="4"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5pPr>
            <a:lvl6pPr lvl="5"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6pPr>
            <a:lvl7pPr lvl="6"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7pPr>
            <a:lvl8pPr lvl="7"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8pPr>
            <a:lvl9pPr lvl="8"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9pPr>
          </a:lstStyle>
          <a:p>
            <a:r>
              <a:rPr lang="en-US"/>
              <a:t>Click to edit Master subtitle style</a:t>
            </a:r>
            <a:endParaRPr/>
          </a:p>
        </p:txBody>
      </p:sp>
      <p:sp>
        <p:nvSpPr>
          <p:cNvPr id="160" name="Google Shape;160;p13"/>
          <p:cNvSpPr txBox="1">
            <a:spLocks noGrp="1"/>
          </p:cNvSpPr>
          <p:nvPr>
            <p:ph type="subTitle" idx="2"/>
          </p:nvPr>
        </p:nvSpPr>
        <p:spPr>
          <a:xfrm>
            <a:off x="1297218" y="4868331"/>
            <a:ext cx="2136000" cy="9652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a:t>Click to edit Master subtitle style</a:t>
            </a:r>
            <a:endParaRPr/>
          </a:p>
        </p:txBody>
      </p:sp>
      <p:sp>
        <p:nvSpPr>
          <p:cNvPr id="161" name="Google Shape;161;p13">
            <a:hlinkClick r:id="" action="ppaction://noaction"/>
          </p:cNvPr>
          <p:cNvSpPr txBox="1">
            <a:spLocks noGrp="1"/>
          </p:cNvSpPr>
          <p:nvPr>
            <p:ph type="subTitle" idx="3"/>
          </p:nvPr>
        </p:nvSpPr>
        <p:spPr>
          <a:xfrm>
            <a:off x="6430869" y="4488529"/>
            <a:ext cx="2136000" cy="5436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1pPr>
            <a:lvl2pPr lvl="1"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2pPr>
            <a:lvl3pPr lvl="2"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3pPr>
            <a:lvl4pPr lvl="3"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4pPr>
            <a:lvl5pPr lvl="4"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5pPr>
            <a:lvl6pPr lvl="5"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6pPr>
            <a:lvl7pPr lvl="6"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7pPr>
            <a:lvl8pPr lvl="7"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8pPr>
            <a:lvl9pPr lvl="8"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9pPr>
          </a:lstStyle>
          <a:p>
            <a:r>
              <a:rPr lang="en-US"/>
              <a:t>Click to edit Master subtitle style</a:t>
            </a:r>
            <a:endParaRPr/>
          </a:p>
        </p:txBody>
      </p:sp>
      <p:sp>
        <p:nvSpPr>
          <p:cNvPr id="162" name="Google Shape;162;p13"/>
          <p:cNvSpPr txBox="1">
            <a:spLocks noGrp="1"/>
          </p:cNvSpPr>
          <p:nvPr>
            <p:ph type="subTitle" idx="4"/>
          </p:nvPr>
        </p:nvSpPr>
        <p:spPr>
          <a:xfrm>
            <a:off x="6430869" y="4868331"/>
            <a:ext cx="2136000" cy="9652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a:t>Click to edit Master subtitle style</a:t>
            </a:r>
            <a:endParaRPr/>
          </a:p>
        </p:txBody>
      </p:sp>
      <p:sp>
        <p:nvSpPr>
          <p:cNvPr id="163" name="Google Shape;163;p13">
            <a:hlinkClick r:id="" action="ppaction://noaction"/>
          </p:cNvPr>
          <p:cNvSpPr txBox="1">
            <a:spLocks noGrp="1"/>
          </p:cNvSpPr>
          <p:nvPr>
            <p:ph type="subTitle" idx="5"/>
          </p:nvPr>
        </p:nvSpPr>
        <p:spPr>
          <a:xfrm>
            <a:off x="3864044" y="4488529"/>
            <a:ext cx="2136000" cy="5436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1pPr>
            <a:lvl2pPr lvl="1"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2pPr>
            <a:lvl3pPr lvl="2"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3pPr>
            <a:lvl4pPr lvl="3"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4pPr>
            <a:lvl5pPr lvl="4"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5pPr>
            <a:lvl6pPr lvl="5"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6pPr>
            <a:lvl7pPr lvl="6"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7pPr>
            <a:lvl8pPr lvl="7"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8pPr>
            <a:lvl9pPr lvl="8"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9pPr>
          </a:lstStyle>
          <a:p>
            <a:r>
              <a:rPr lang="en-US"/>
              <a:t>Click to edit Master subtitle style</a:t>
            </a:r>
            <a:endParaRPr/>
          </a:p>
        </p:txBody>
      </p:sp>
      <p:sp>
        <p:nvSpPr>
          <p:cNvPr id="164" name="Google Shape;164;p13"/>
          <p:cNvSpPr txBox="1">
            <a:spLocks noGrp="1"/>
          </p:cNvSpPr>
          <p:nvPr>
            <p:ph type="subTitle" idx="6"/>
          </p:nvPr>
        </p:nvSpPr>
        <p:spPr>
          <a:xfrm>
            <a:off x="3864044" y="4868331"/>
            <a:ext cx="2136000" cy="9652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a:t>Click to edit Master subtitle style</a:t>
            </a:r>
            <a:endParaRPr/>
          </a:p>
        </p:txBody>
      </p:sp>
      <p:sp>
        <p:nvSpPr>
          <p:cNvPr id="165" name="Google Shape;165;p13">
            <a:hlinkClick r:id="rId2" action="ppaction://hlinksldjump"/>
          </p:cNvPr>
          <p:cNvSpPr txBox="1">
            <a:spLocks noGrp="1"/>
          </p:cNvSpPr>
          <p:nvPr>
            <p:ph type="subTitle" idx="7"/>
          </p:nvPr>
        </p:nvSpPr>
        <p:spPr>
          <a:xfrm>
            <a:off x="1297218" y="2228591"/>
            <a:ext cx="2136000" cy="5436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1pPr>
            <a:lvl2pPr lvl="1"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2pPr>
            <a:lvl3pPr lvl="2"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3pPr>
            <a:lvl4pPr lvl="3"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4pPr>
            <a:lvl5pPr lvl="4"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5pPr>
            <a:lvl6pPr lvl="5"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6pPr>
            <a:lvl7pPr lvl="6"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7pPr>
            <a:lvl8pPr lvl="7"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8pPr>
            <a:lvl9pPr lvl="8"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9pPr>
          </a:lstStyle>
          <a:p>
            <a:r>
              <a:rPr lang="en-US"/>
              <a:t>Click to edit Master subtitle style</a:t>
            </a:r>
            <a:endParaRPr/>
          </a:p>
        </p:txBody>
      </p:sp>
      <p:sp>
        <p:nvSpPr>
          <p:cNvPr id="166" name="Google Shape;166;p13"/>
          <p:cNvSpPr txBox="1">
            <a:spLocks noGrp="1"/>
          </p:cNvSpPr>
          <p:nvPr>
            <p:ph type="subTitle" idx="8"/>
          </p:nvPr>
        </p:nvSpPr>
        <p:spPr>
          <a:xfrm>
            <a:off x="1297218" y="2608305"/>
            <a:ext cx="2136000" cy="9652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a:t>Click to edit Master subtitle style</a:t>
            </a:r>
            <a:endParaRPr/>
          </a:p>
        </p:txBody>
      </p:sp>
      <p:sp>
        <p:nvSpPr>
          <p:cNvPr id="167" name="Google Shape;167;p13">
            <a:hlinkClick r:id="rId3" action="ppaction://hlinksldjump"/>
          </p:cNvPr>
          <p:cNvSpPr txBox="1">
            <a:spLocks noGrp="1"/>
          </p:cNvSpPr>
          <p:nvPr>
            <p:ph type="subTitle" idx="9"/>
          </p:nvPr>
        </p:nvSpPr>
        <p:spPr>
          <a:xfrm>
            <a:off x="6430869" y="2228591"/>
            <a:ext cx="2136000" cy="5436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1pPr>
            <a:lvl2pPr lvl="1"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2pPr>
            <a:lvl3pPr lvl="2"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3pPr>
            <a:lvl4pPr lvl="3"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4pPr>
            <a:lvl5pPr lvl="4"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5pPr>
            <a:lvl6pPr lvl="5"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6pPr>
            <a:lvl7pPr lvl="6"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7pPr>
            <a:lvl8pPr lvl="7"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8pPr>
            <a:lvl9pPr lvl="8"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9pPr>
          </a:lstStyle>
          <a:p>
            <a:r>
              <a:rPr lang="en-US"/>
              <a:t>Click to edit Master subtitle style</a:t>
            </a:r>
            <a:endParaRPr/>
          </a:p>
        </p:txBody>
      </p:sp>
      <p:sp>
        <p:nvSpPr>
          <p:cNvPr id="168" name="Google Shape;168;p13"/>
          <p:cNvSpPr txBox="1">
            <a:spLocks noGrp="1"/>
          </p:cNvSpPr>
          <p:nvPr>
            <p:ph type="subTitle" idx="13"/>
          </p:nvPr>
        </p:nvSpPr>
        <p:spPr>
          <a:xfrm>
            <a:off x="6430869" y="2608305"/>
            <a:ext cx="2136000" cy="9652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a:t>Click to edit Master subtitle style</a:t>
            </a:r>
            <a:endParaRPr/>
          </a:p>
        </p:txBody>
      </p:sp>
      <p:sp>
        <p:nvSpPr>
          <p:cNvPr id="169" name="Google Shape;169;p13">
            <a:hlinkClick r:id="rId4" action="ppaction://hlinksldjump"/>
          </p:cNvPr>
          <p:cNvSpPr txBox="1">
            <a:spLocks noGrp="1"/>
          </p:cNvSpPr>
          <p:nvPr>
            <p:ph type="subTitle" idx="14"/>
          </p:nvPr>
        </p:nvSpPr>
        <p:spPr>
          <a:xfrm>
            <a:off x="3864044" y="2228591"/>
            <a:ext cx="2136000" cy="5436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1pPr>
            <a:lvl2pPr lvl="1"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2pPr>
            <a:lvl3pPr lvl="2"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3pPr>
            <a:lvl4pPr lvl="3"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4pPr>
            <a:lvl5pPr lvl="4"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5pPr>
            <a:lvl6pPr lvl="5"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6pPr>
            <a:lvl7pPr lvl="6"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7pPr>
            <a:lvl8pPr lvl="7"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8pPr>
            <a:lvl9pPr lvl="8"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9pPr>
          </a:lstStyle>
          <a:p>
            <a:r>
              <a:rPr lang="en-US"/>
              <a:t>Click to edit Master subtitle style</a:t>
            </a:r>
            <a:endParaRPr/>
          </a:p>
        </p:txBody>
      </p:sp>
      <p:sp>
        <p:nvSpPr>
          <p:cNvPr id="170" name="Google Shape;170;p13"/>
          <p:cNvSpPr txBox="1">
            <a:spLocks noGrp="1"/>
          </p:cNvSpPr>
          <p:nvPr>
            <p:ph type="subTitle" idx="15"/>
          </p:nvPr>
        </p:nvSpPr>
        <p:spPr>
          <a:xfrm>
            <a:off x="3864044" y="2608305"/>
            <a:ext cx="2136000" cy="9652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a:t>Click to edit Master subtitle style</a:t>
            </a:r>
            <a:endParaRPr/>
          </a:p>
        </p:txBody>
      </p:sp>
      <p:sp>
        <p:nvSpPr>
          <p:cNvPr id="171" name="Google Shape;171;p13"/>
          <p:cNvSpPr txBox="1">
            <a:spLocks noGrp="1"/>
          </p:cNvSpPr>
          <p:nvPr>
            <p:ph type="title"/>
          </p:nvPr>
        </p:nvSpPr>
        <p:spPr>
          <a:xfrm>
            <a:off x="1150400" y="557033"/>
            <a:ext cx="6967500" cy="763600"/>
          </a:xfrm>
          <a:prstGeom prst="rect">
            <a:avLst/>
          </a:prstGeom>
        </p:spPr>
        <p:txBody>
          <a:bodyPr spcFirstLastPara="1" wrap="square" lIns="0" tIns="0" rIns="0" bIns="0" anchor="ctr" anchorCtr="0">
            <a:noAutofit/>
          </a:bodyPr>
          <a:lstStyle>
            <a:lvl1pPr lvl="0" rtl="0">
              <a:spcBef>
                <a:spcPts val="0"/>
              </a:spcBef>
              <a:spcAft>
                <a:spcPts val="0"/>
              </a:spcAft>
              <a:buSzPts val="3600"/>
              <a:buNone/>
              <a:defRPr>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Tree>
    <p:extLst>
      <p:ext uri="{BB962C8B-B14F-4D97-AF65-F5344CB8AC3E}">
        <p14:creationId xmlns:p14="http://schemas.microsoft.com/office/powerpoint/2010/main" val="24567475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172"/>
        <p:cNvGrpSpPr/>
        <p:nvPr/>
      </p:nvGrpSpPr>
      <p:grpSpPr>
        <a:xfrm>
          <a:off x="0" y="0"/>
          <a:ext cx="0" cy="0"/>
          <a:chOff x="0" y="0"/>
          <a:chExt cx="0" cy="0"/>
        </a:xfrm>
      </p:grpSpPr>
      <p:sp>
        <p:nvSpPr>
          <p:cNvPr id="173" name="Google Shape;173;p14"/>
          <p:cNvSpPr/>
          <p:nvPr/>
        </p:nvSpPr>
        <p:spPr>
          <a:xfrm>
            <a:off x="1635100" y="5990318"/>
            <a:ext cx="452600" cy="140100"/>
          </a:xfrm>
          <a:custGeom>
            <a:avLst/>
            <a:gdLst/>
            <a:ahLst/>
            <a:cxnLst/>
            <a:rect l="l" t="t" r="r" b="b"/>
            <a:pathLst>
              <a:path w="18104" h="4203" extrusionOk="0">
                <a:moveTo>
                  <a:pt x="1110" y="1"/>
                </a:moveTo>
                <a:lnTo>
                  <a:pt x="1" y="1110"/>
                </a:lnTo>
                <a:lnTo>
                  <a:pt x="3093" y="4202"/>
                </a:lnTo>
                <a:lnTo>
                  <a:pt x="5077" y="2203"/>
                </a:lnTo>
                <a:lnTo>
                  <a:pt x="7076" y="4202"/>
                </a:lnTo>
                <a:lnTo>
                  <a:pt x="9060" y="2219"/>
                </a:lnTo>
                <a:lnTo>
                  <a:pt x="11059" y="4202"/>
                </a:lnTo>
                <a:lnTo>
                  <a:pt x="13043" y="2219"/>
                </a:lnTo>
                <a:lnTo>
                  <a:pt x="15011" y="4202"/>
                </a:lnTo>
                <a:lnTo>
                  <a:pt x="18103" y="1110"/>
                </a:lnTo>
                <a:lnTo>
                  <a:pt x="16994" y="1"/>
                </a:lnTo>
                <a:lnTo>
                  <a:pt x="15011" y="2000"/>
                </a:lnTo>
                <a:lnTo>
                  <a:pt x="14136" y="1125"/>
                </a:lnTo>
                <a:lnTo>
                  <a:pt x="14152" y="1110"/>
                </a:lnTo>
                <a:lnTo>
                  <a:pt x="13043" y="1"/>
                </a:lnTo>
                <a:lnTo>
                  <a:pt x="13043" y="16"/>
                </a:lnTo>
                <a:lnTo>
                  <a:pt x="13027" y="1"/>
                </a:lnTo>
                <a:lnTo>
                  <a:pt x="11918" y="1110"/>
                </a:lnTo>
                <a:lnTo>
                  <a:pt x="11934" y="1125"/>
                </a:lnTo>
                <a:lnTo>
                  <a:pt x="11059" y="2000"/>
                </a:lnTo>
                <a:lnTo>
                  <a:pt x="9075" y="1"/>
                </a:lnTo>
                <a:lnTo>
                  <a:pt x="9060" y="16"/>
                </a:lnTo>
                <a:lnTo>
                  <a:pt x="9060" y="1"/>
                </a:lnTo>
                <a:lnTo>
                  <a:pt x="7076" y="2000"/>
                </a:lnTo>
                <a:lnTo>
                  <a:pt x="5093" y="1"/>
                </a:lnTo>
                <a:lnTo>
                  <a:pt x="5077" y="16"/>
                </a:lnTo>
                <a:lnTo>
                  <a:pt x="5077" y="1"/>
                </a:lnTo>
                <a:lnTo>
                  <a:pt x="3093" y="2000"/>
                </a:lnTo>
                <a:lnTo>
                  <a:pt x="111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74" name="Google Shape;174;p14"/>
          <p:cNvSpPr/>
          <p:nvPr/>
        </p:nvSpPr>
        <p:spPr>
          <a:xfrm>
            <a:off x="7776300" y="962485"/>
            <a:ext cx="452600" cy="140100"/>
          </a:xfrm>
          <a:custGeom>
            <a:avLst/>
            <a:gdLst/>
            <a:ahLst/>
            <a:cxnLst/>
            <a:rect l="l" t="t" r="r" b="b"/>
            <a:pathLst>
              <a:path w="18104" h="4203" extrusionOk="0">
                <a:moveTo>
                  <a:pt x="1110" y="1"/>
                </a:moveTo>
                <a:lnTo>
                  <a:pt x="1" y="1110"/>
                </a:lnTo>
                <a:lnTo>
                  <a:pt x="3093" y="4202"/>
                </a:lnTo>
                <a:lnTo>
                  <a:pt x="5077" y="2203"/>
                </a:lnTo>
                <a:lnTo>
                  <a:pt x="7076" y="4202"/>
                </a:lnTo>
                <a:lnTo>
                  <a:pt x="9060" y="2219"/>
                </a:lnTo>
                <a:lnTo>
                  <a:pt x="11059" y="4202"/>
                </a:lnTo>
                <a:lnTo>
                  <a:pt x="13043" y="2219"/>
                </a:lnTo>
                <a:lnTo>
                  <a:pt x="15011" y="4202"/>
                </a:lnTo>
                <a:lnTo>
                  <a:pt x="18103" y="1110"/>
                </a:lnTo>
                <a:lnTo>
                  <a:pt x="16994" y="1"/>
                </a:lnTo>
                <a:lnTo>
                  <a:pt x="15011" y="2000"/>
                </a:lnTo>
                <a:lnTo>
                  <a:pt x="14136" y="1125"/>
                </a:lnTo>
                <a:lnTo>
                  <a:pt x="14152" y="1110"/>
                </a:lnTo>
                <a:lnTo>
                  <a:pt x="13043" y="1"/>
                </a:lnTo>
                <a:lnTo>
                  <a:pt x="13043" y="16"/>
                </a:lnTo>
                <a:lnTo>
                  <a:pt x="13027" y="1"/>
                </a:lnTo>
                <a:lnTo>
                  <a:pt x="11918" y="1110"/>
                </a:lnTo>
                <a:lnTo>
                  <a:pt x="11934" y="1125"/>
                </a:lnTo>
                <a:lnTo>
                  <a:pt x="11059" y="2000"/>
                </a:lnTo>
                <a:lnTo>
                  <a:pt x="9075" y="1"/>
                </a:lnTo>
                <a:lnTo>
                  <a:pt x="9060" y="16"/>
                </a:lnTo>
                <a:lnTo>
                  <a:pt x="9060" y="1"/>
                </a:lnTo>
                <a:lnTo>
                  <a:pt x="7076" y="2000"/>
                </a:lnTo>
                <a:lnTo>
                  <a:pt x="5093" y="1"/>
                </a:lnTo>
                <a:lnTo>
                  <a:pt x="5077" y="16"/>
                </a:lnTo>
                <a:lnTo>
                  <a:pt x="5077" y="1"/>
                </a:lnTo>
                <a:lnTo>
                  <a:pt x="3093" y="2000"/>
                </a:lnTo>
                <a:lnTo>
                  <a:pt x="111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75" name="Google Shape;175;p14"/>
          <p:cNvSpPr/>
          <p:nvPr/>
        </p:nvSpPr>
        <p:spPr>
          <a:xfrm>
            <a:off x="5204625" y="613044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76" name="Google Shape;176;p14"/>
          <p:cNvSpPr/>
          <p:nvPr/>
        </p:nvSpPr>
        <p:spPr>
          <a:xfrm>
            <a:off x="2705550" y="4503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77" name="Google Shape;177;p14"/>
          <p:cNvSpPr/>
          <p:nvPr/>
        </p:nvSpPr>
        <p:spPr>
          <a:xfrm>
            <a:off x="7259150" y="61379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78" name="Google Shape;178;p14"/>
          <p:cNvSpPr/>
          <p:nvPr/>
        </p:nvSpPr>
        <p:spPr>
          <a:xfrm>
            <a:off x="1336425" y="3652332"/>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79" name="Google Shape;179;p14"/>
          <p:cNvSpPr/>
          <p:nvPr/>
        </p:nvSpPr>
        <p:spPr>
          <a:xfrm>
            <a:off x="5664650" y="680865"/>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80" name="Google Shape;180;p14"/>
          <p:cNvSpPr/>
          <p:nvPr/>
        </p:nvSpPr>
        <p:spPr>
          <a:xfrm>
            <a:off x="8644175" y="2826265"/>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81" name="Google Shape;181;p14"/>
          <p:cNvSpPr/>
          <p:nvPr/>
        </p:nvSpPr>
        <p:spPr>
          <a:xfrm>
            <a:off x="1191225" y="11025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82" name="Google Shape;182;p14"/>
          <p:cNvSpPr/>
          <p:nvPr/>
        </p:nvSpPr>
        <p:spPr>
          <a:xfrm>
            <a:off x="8501226" y="5034418"/>
            <a:ext cx="230640" cy="321869"/>
          </a:xfrm>
          <a:custGeom>
            <a:avLst/>
            <a:gdLst/>
            <a:ahLst/>
            <a:cxnLst/>
            <a:rect l="l" t="t" r="r" b="b"/>
            <a:pathLst>
              <a:path w="5015" h="5249" extrusionOk="0">
                <a:moveTo>
                  <a:pt x="3218" y="0"/>
                </a:moveTo>
                <a:lnTo>
                  <a:pt x="3218" y="0"/>
                </a:lnTo>
                <a:cubicBezTo>
                  <a:pt x="3468" y="406"/>
                  <a:pt x="3624" y="891"/>
                  <a:pt x="3624" y="1406"/>
                </a:cubicBezTo>
                <a:cubicBezTo>
                  <a:pt x="3624" y="2906"/>
                  <a:pt x="2406" y="4124"/>
                  <a:pt x="906" y="4124"/>
                </a:cubicBezTo>
                <a:cubicBezTo>
                  <a:pt x="594" y="4124"/>
                  <a:pt x="282" y="4061"/>
                  <a:pt x="0" y="3952"/>
                </a:cubicBezTo>
                <a:lnTo>
                  <a:pt x="0" y="3952"/>
                </a:lnTo>
                <a:cubicBezTo>
                  <a:pt x="469" y="4733"/>
                  <a:pt x="1328" y="5249"/>
                  <a:pt x="2312" y="5249"/>
                </a:cubicBezTo>
                <a:cubicBezTo>
                  <a:pt x="3812" y="5249"/>
                  <a:pt x="5014" y="4046"/>
                  <a:pt x="5014" y="2546"/>
                </a:cubicBezTo>
                <a:cubicBezTo>
                  <a:pt x="5014" y="1375"/>
                  <a:pt x="4265" y="375"/>
                  <a:pt x="32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83" name="Google Shape;183;p14"/>
          <p:cNvSpPr/>
          <p:nvPr/>
        </p:nvSpPr>
        <p:spPr>
          <a:xfrm>
            <a:off x="125" y="6504000"/>
            <a:ext cx="9144000" cy="354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84" name="Google Shape;184;p14"/>
          <p:cNvSpPr/>
          <p:nvPr/>
        </p:nvSpPr>
        <p:spPr>
          <a:xfrm>
            <a:off x="0" y="0"/>
            <a:ext cx="720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85" name="Google Shape;185;p14"/>
          <p:cNvSpPr txBox="1">
            <a:spLocks noGrp="1"/>
          </p:cNvSpPr>
          <p:nvPr>
            <p:ph type="title"/>
          </p:nvPr>
        </p:nvSpPr>
        <p:spPr>
          <a:xfrm>
            <a:off x="2517150" y="4322200"/>
            <a:ext cx="4829700" cy="763600"/>
          </a:xfrm>
          <a:prstGeom prst="rect">
            <a:avLst/>
          </a:prstGeom>
        </p:spPr>
        <p:txBody>
          <a:bodyPr spcFirstLastPara="1" wrap="square" lIns="0" tIns="0" rIns="0" bIns="0" anchor="ctr" anchorCtr="0">
            <a:noAutofit/>
          </a:bodyPr>
          <a:lstStyle>
            <a:lvl1pPr lvl="0" algn="ctr">
              <a:spcBef>
                <a:spcPts val="0"/>
              </a:spcBef>
              <a:spcAft>
                <a:spcPts val="0"/>
              </a:spcAft>
              <a:buSzPts val="1600"/>
              <a:buNone/>
              <a:defRPr sz="2200"/>
            </a:lvl1pPr>
            <a:lvl2pPr lvl="1">
              <a:spcBef>
                <a:spcPts val="0"/>
              </a:spcBef>
              <a:spcAft>
                <a:spcPts val="0"/>
              </a:spcAft>
              <a:buSzPts val="2800"/>
              <a:buNone/>
              <a:defRPr>
                <a:latin typeface="Catamaran Light"/>
                <a:ea typeface="Catamaran Light"/>
                <a:cs typeface="Catamaran Light"/>
                <a:sym typeface="Catamaran Light"/>
              </a:defRPr>
            </a:lvl2pPr>
            <a:lvl3pPr lvl="2">
              <a:spcBef>
                <a:spcPts val="0"/>
              </a:spcBef>
              <a:spcAft>
                <a:spcPts val="0"/>
              </a:spcAft>
              <a:buSzPts val="2800"/>
              <a:buNone/>
              <a:defRPr>
                <a:latin typeface="Catamaran Light"/>
                <a:ea typeface="Catamaran Light"/>
                <a:cs typeface="Catamaran Light"/>
                <a:sym typeface="Catamaran Light"/>
              </a:defRPr>
            </a:lvl3pPr>
            <a:lvl4pPr lvl="3">
              <a:spcBef>
                <a:spcPts val="0"/>
              </a:spcBef>
              <a:spcAft>
                <a:spcPts val="0"/>
              </a:spcAft>
              <a:buSzPts val="2800"/>
              <a:buNone/>
              <a:defRPr>
                <a:latin typeface="Catamaran Light"/>
                <a:ea typeface="Catamaran Light"/>
                <a:cs typeface="Catamaran Light"/>
                <a:sym typeface="Catamaran Light"/>
              </a:defRPr>
            </a:lvl4pPr>
            <a:lvl5pPr lvl="4">
              <a:spcBef>
                <a:spcPts val="0"/>
              </a:spcBef>
              <a:spcAft>
                <a:spcPts val="0"/>
              </a:spcAft>
              <a:buSzPts val="2800"/>
              <a:buNone/>
              <a:defRPr>
                <a:latin typeface="Catamaran Light"/>
                <a:ea typeface="Catamaran Light"/>
                <a:cs typeface="Catamaran Light"/>
                <a:sym typeface="Catamaran Light"/>
              </a:defRPr>
            </a:lvl5pPr>
            <a:lvl6pPr lvl="5">
              <a:spcBef>
                <a:spcPts val="0"/>
              </a:spcBef>
              <a:spcAft>
                <a:spcPts val="0"/>
              </a:spcAft>
              <a:buSzPts val="2800"/>
              <a:buNone/>
              <a:defRPr>
                <a:latin typeface="Catamaran Light"/>
                <a:ea typeface="Catamaran Light"/>
                <a:cs typeface="Catamaran Light"/>
                <a:sym typeface="Catamaran Light"/>
              </a:defRPr>
            </a:lvl6pPr>
            <a:lvl7pPr lvl="6">
              <a:spcBef>
                <a:spcPts val="0"/>
              </a:spcBef>
              <a:spcAft>
                <a:spcPts val="0"/>
              </a:spcAft>
              <a:buSzPts val="2800"/>
              <a:buNone/>
              <a:defRPr>
                <a:latin typeface="Catamaran Light"/>
                <a:ea typeface="Catamaran Light"/>
                <a:cs typeface="Catamaran Light"/>
                <a:sym typeface="Catamaran Light"/>
              </a:defRPr>
            </a:lvl7pPr>
            <a:lvl8pPr lvl="7">
              <a:spcBef>
                <a:spcPts val="0"/>
              </a:spcBef>
              <a:spcAft>
                <a:spcPts val="0"/>
              </a:spcAft>
              <a:buSzPts val="2800"/>
              <a:buNone/>
              <a:defRPr>
                <a:latin typeface="Catamaran Light"/>
                <a:ea typeface="Catamaran Light"/>
                <a:cs typeface="Catamaran Light"/>
                <a:sym typeface="Catamaran Light"/>
              </a:defRPr>
            </a:lvl8pPr>
            <a:lvl9pPr lvl="8">
              <a:spcBef>
                <a:spcPts val="0"/>
              </a:spcBef>
              <a:spcAft>
                <a:spcPts val="0"/>
              </a:spcAft>
              <a:buSzPts val="2800"/>
              <a:buNone/>
              <a:defRPr>
                <a:latin typeface="Catamaran Light"/>
                <a:ea typeface="Catamaran Light"/>
                <a:cs typeface="Catamaran Light"/>
                <a:sym typeface="Catamaran Light"/>
              </a:defRPr>
            </a:lvl9pPr>
          </a:lstStyle>
          <a:p>
            <a:r>
              <a:rPr lang="en-US"/>
              <a:t>Click to edit Master title style</a:t>
            </a:r>
            <a:endParaRPr/>
          </a:p>
        </p:txBody>
      </p:sp>
      <p:sp>
        <p:nvSpPr>
          <p:cNvPr id="186" name="Google Shape;186;p14"/>
          <p:cNvSpPr txBox="1">
            <a:spLocks noGrp="1"/>
          </p:cNvSpPr>
          <p:nvPr>
            <p:ph type="title" idx="2"/>
          </p:nvPr>
        </p:nvSpPr>
        <p:spPr>
          <a:xfrm>
            <a:off x="2517150" y="2159216"/>
            <a:ext cx="4829700" cy="1776000"/>
          </a:xfrm>
          <a:prstGeom prst="rect">
            <a:avLst/>
          </a:prstGeom>
        </p:spPr>
        <p:txBody>
          <a:bodyPr spcFirstLastPara="1" wrap="square" lIns="0" tIns="0" rIns="0" bIns="0" anchor="ctr" anchorCtr="0">
            <a:noAutofit/>
          </a:bodyPr>
          <a:lstStyle>
            <a:lvl1pPr lvl="0" algn="ctr" rtl="0">
              <a:spcBef>
                <a:spcPts val="0"/>
              </a:spcBef>
              <a:spcAft>
                <a:spcPts val="0"/>
              </a:spcAft>
              <a:buClr>
                <a:schemeClr val="dk1"/>
              </a:buClr>
              <a:buSzPts val="1600"/>
              <a:buFont typeface="Catamaran Light"/>
              <a:buNone/>
              <a:defRPr sz="2400">
                <a:solidFill>
                  <a:schemeClr val="dk1"/>
                </a:solidFill>
                <a:latin typeface="Catamaran Light"/>
                <a:ea typeface="Catamaran Light"/>
                <a:cs typeface="Catamaran Light"/>
                <a:sym typeface="Catamaran Light"/>
              </a:defRPr>
            </a:lvl1pPr>
            <a:lvl2pPr lvl="1" rtl="0">
              <a:spcBef>
                <a:spcPts val="0"/>
              </a:spcBef>
              <a:spcAft>
                <a:spcPts val="0"/>
              </a:spcAft>
              <a:buSzPts val="2800"/>
              <a:buFont typeface="Catamaran Light"/>
              <a:buNone/>
              <a:defRPr>
                <a:latin typeface="Catamaran Light"/>
                <a:ea typeface="Catamaran Light"/>
                <a:cs typeface="Catamaran Light"/>
                <a:sym typeface="Catamaran Light"/>
              </a:defRPr>
            </a:lvl2pPr>
            <a:lvl3pPr lvl="2" rtl="0">
              <a:spcBef>
                <a:spcPts val="0"/>
              </a:spcBef>
              <a:spcAft>
                <a:spcPts val="0"/>
              </a:spcAft>
              <a:buSzPts val="2800"/>
              <a:buFont typeface="Catamaran Light"/>
              <a:buNone/>
              <a:defRPr>
                <a:latin typeface="Catamaran Light"/>
                <a:ea typeface="Catamaran Light"/>
                <a:cs typeface="Catamaran Light"/>
                <a:sym typeface="Catamaran Light"/>
              </a:defRPr>
            </a:lvl3pPr>
            <a:lvl4pPr lvl="3" rtl="0">
              <a:spcBef>
                <a:spcPts val="0"/>
              </a:spcBef>
              <a:spcAft>
                <a:spcPts val="0"/>
              </a:spcAft>
              <a:buSzPts val="2800"/>
              <a:buFont typeface="Catamaran Light"/>
              <a:buNone/>
              <a:defRPr>
                <a:latin typeface="Catamaran Light"/>
                <a:ea typeface="Catamaran Light"/>
                <a:cs typeface="Catamaran Light"/>
                <a:sym typeface="Catamaran Light"/>
              </a:defRPr>
            </a:lvl4pPr>
            <a:lvl5pPr lvl="4" rtl="0">
              <a:spcBef>
                <a:spcPts val="0"/>
              </a:spcBef>
              <a:spcAft>
                <a:spcPts val="0"/>
              </a:spcAft>
              <a:buSzPts val="2800"/>
              <a:buFont typeface="Catamaran Light"/>
              <a:buNone/>
              <a:defRPr>
                <a:latin typeface="Catamaran Light"/>
                <a:ea typeface="Catamaran Light"/>
                <a:cs typeface="Catamaran Light"/>
                <a:sym typeface="Catamaran Light"/>
              </a:defRPr>
            </a:lvl5pPr>
            <a:lvl6pPr lvl="5" rtl="0">
              <a:spcBef>
                <a:spcPts val="0"/>
              </a:spcBef>
              <a:spcAft>
                <a:spcPts val="0"/>
              </a:spcAft>
              <a:buSzPts val="2800"/>
              <a:buFont typeface="Catamaran Light"/>
              <a:buNone/>
              <a:defRPr>
                <a:latin typeface="Catamaran Light"/>
                <a:ea typeface="Catamaran Light"/>
                <a:cs typeface="Catamaran Light"/>
                <a:sym typeface="Catamaran Light"/>
              </a:defRPr>
            </a:lvl6pPr>
            <a:lvl7pPr lvl="6" rtl="0">
              <a:spcBef>
                <a:spcPts val="0"/>
              </a:spcBef>
              <a:spcAft>
                <a:spcPts val="0"/>
              </a:spcAft>
              <a:buSzPts val="2800"/>
              <a:buFont typeface="Catamaran Light"/>
              <a:buNone/>
              <a:defRPr>
                <a:latin typeface="Catamaran Light"/>
                <a:ea typeface="Catamaran Light"/>
                <a:cs typeface="Catamaran Light"/>
                <a:sym typeface="Catamaran Light"/>
              </a:defRPr>
            </a:lvl7pPr>
            <a:lvl8pPr lvl="7" rtl="0">
              <a:spcBef>
                <a:spcPts val="0"/>
              </a:spcBef>
              <a:spcAft>
                <a:spcPts val="0"/>
              </a:spcAft>
              <a:buSzPts val="2800"/>
              <a:buFont typeface="Catamaran Light"/>
              <a:buNone/>
              <a:defRPr>
                <a:latin typeface="Catamaran Light"/>
                <a:ea typeface="Catamaran Light"/>
                <a:cs typeface="Catamaran Light"/>
                <a:sym typeface="Catamaran Light"/>
              </a:defRPr>
            </a:lvl8pPr>
            <a:lvl9pPr lvl="8" rtl="0">
              <a:spcBef>
                <a:spcPts val="0"/>
              </a:spcBef>
              <a:spcAft>
                <a:spcPts val="0"/>
              </a:spcAft>
              <a:buSzPts val="2800"/>
              <a:buFont typeface="Catamaran Light"/>
              <a:buNone/>
              <a:defRPr>
                <a:latin typeface="Catamaran Light"/>
                <a:ea typeface="Catamaran Light"/>
                <a:cs typeface="Catamaran Light"/>
                <a:sym typeface="Catamaran Light"/>
              </a:defRPr>
            </a:lvl9pPr>
          </a:lstStyle>
          <a:p>
            <a:r>
              <a:rPr lang="en-US"/>
              <a:t>Click to edit Master title style</a:t>
            </a:r>
            <a:endParaRPr/>
          </a:p>
        </p:txBody>
      </p:sp>
    </p:spTree>
    <p:extLst>
      <p:ext uri="{BB962C8B-B14F-4D97-AF65-F5344CB8AC3E}">
        <p14:creationId xmlns:p14="http://schemas.microsoft.com/office/powerpoint/2010/main" val="4594016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spTree>
      <p:nvGrpSpPr>
        <p:cNvPr id="1" name="Shape 187"/>
        <p:cNvGrpSpPr/>
        <p:nvPr/>
      </p:nvGrpSpPr>
      <p:grpSpPr>
        <a:xfrm>
          <a:off x="0" y="0"/>
          <a:ext cx="0" cy="0"/>
          <a:chOff x="0" y="0"/>
          <a:chExt cx="0" cy="0"/>
        </a:xfrm>
      </p:grpSpPr>
      <p:sp>
        <p:nvSpPr>
          <p:cNvPr id="188" name="Google Shape;188;p15"/>
          <p:cNvSpPr/>
          <p:nvPr/>
        </p:nvSpPr>
        <p:spPr>
          <a:xfrm>
            <a:off x="5654950" y="1583451"/>
            <a:ext cx="452600" cy="140100"/>
          </a:xfrm>
          <a:custGeom>
            <a:avLst/>
            <a:gdLst/>
            <a:ahLst/>
            <a:cxnLst/>
            <a:rect l="l" t="t" r="r" b="b"/>
            <a:pathLst>
              <a:path w="18104" h="4203" extrusionOk="0">
                <a:moveTo>
                  <a:pt x="1110" y="1"/>
                </a:moveTo>
                <a:lnTo>
                  <a:pt x="1" y="1110"/>
                </a:lnTo>
                <a:lnTo>
                  <a:pt x="3093" y="4202"/>
                </a:lnTo>
                <a:lnTo>
                  <a:pt x="5077" y="2203"/>
                </a:lnTo>
                <a:lnTo>
                  <a:pt x="7076" y="4202"/>
                </a:lnTo>
                <a:lnTo>
                  <a:pt x="9060" y="2219"/>
                </a:lnTo>
                <a:lnTo>
                  <a:pt x="11059" y="4202"/>
                </a:lnTo>
                <a:lnTo>
                  <a:pt x="13043" y="2219"/>
                </a:lnTo>
                <a:lnTo>
                  <a:pt x="15011" y="4202"/>
                </a:lnTo>
                <a:lnTo>
                  <a:pt x="18103" y="1110"/>
                </a:lnTo>
                <a:lnTo>
                  <a:pt x="16994" y="1"/>
                </a:lnTo>
                <a:lnTo>
                  <a:pt x="15011" y="2000"/>
                </a:lnTo>
                <a:lnTo>
                  <a:pt x="14136" y="1125"/>
                </a:lnTo>
                <a:lnTo>
                  <a:pt x="14152" y="1110"/>
                </a:lnTo>
                <a:lnTo>
                  <a:pt x="13043" y="1"/>
                </a:lnTo>
                <a:lnTo>
                  <a:pt x="13043" y="16"/>
                </a:lnTo>
                <a:lnTo>
                  <a:pt x="13027" y="1"/>
                </a:lnTo>
                <a:lnTo>
                  <a:pt x="11918" y="1110"/>
                </a:lnTo>
                <a:lnTo>
                  <a:pt x="11934" y="1125"/>
                </a:lnTo>
                <a:lnTo>
                  <a:pt x="11059" y="2000"/>
                </a:lnTo>
                <a:lnTo>
                  <a:pt x="9075" y="1"/>
                </a:lnTo>
                <a:lnTo>
                  <a:pt x="9060" y="16"/>
                </a:lnTo>
                <a:lnTo>
                  <a:pt x="9060" y="1"/>
                </a:lnTo>
                <a:lnTo>
                  <a:pt x="7076" y="2000"/>
                </a:lnTo>
                <a:lnTo>
                  <a:pt x="5093" y="1"/>
                </a:lnTo>
                <a:lnTo>
                  <a:pt x="5077" y="16"/>
                </a:lnTo>
                <a:lnTo>
                  <a:pt x="5077" y="1"/>
                </a:lnTo>
                <a:lnTo>
                  <a:pt x="3093" y="2000"/>
                </a:lnTo>
                <a:lnTo>
                  <a:pt x="111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89" name="Google Shape;189;p15"/>
          <p:cNvSpPr/>
          <p:nvPr/>
        </p:nvSpPr>
        <p:spPr>
          <a:xfrm>
            <a:off x="3073400" y="16713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90" name="Google Shape;190;p15"/>
          <p:cNvSpPr/>
          <p:nvPr/>
        </p:nvSpPr>
        <p:spPr>
          <a:xfrm>
            <a:off x="7963538" y="20413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91" name="Google Shape;191;p15"/>
          <p:cNvSpPr/>
          <p:nvPr/>
        </p:nvSpPr>
        <p:spPr>
          <a:xfrm>
            <a:off x="5467950" y="4503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92" name="Google Shape;192;p15"/>
          <p:cNvSpPr/>
          <p:nvPr/>
        </p:nvSpPr>
        <p:spPr>
          <a:xfrm>
            <a:off x="953725" y="20693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93" name="Google Shape;193;p15"/>
          <p:cNvSpPr/>
          <p:nvPr/>
        </p:nvSpPr>
        <p:spPr>
          <a:xfrm>
            <a:off x="7039338" y="1386165"/>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94" name="Google Shape;194;p15"/>
          <p:cNvSpPr/>
          <p:nvPr/>
        </p:nvSpPr>
        <p:spPr>
          <a:xfrm>
            <a:off x="125" y="6504000"/>
            <a:ext cx="9144000" cy="354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95" name="Google Shape;195;p15"/>
          <p:cNvSpPr/>
          <p:nvPr/>
        </p:nvSpPr>
        <p:spPr>
          <a:xfrm>
            <a:off x="0" y="0"/>
            <a:ext cx="720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96" name="Google Shape;196;p15"/>
          <p:cNvSpPr txBox="1">
            <a:spLocks noGrp="1"/>
          </p:cNvSpPr>
          <p:nvPr>
            <p:ph type="subTitle" idx="1"/>
          </p:nvPr>
        </p:nvSpPr>
        <p:spPr>
          <a:xfrm>
            <a:off x="1448250" y="3479700"/>
            <a:ext cx="1895100" cy="6264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1pPr>
            <a:lvl2pPr lvl="1"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2pPr>
            <a:lvl3pPr lvl="2"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3pPr>
            <a:lvl4pPr lvl="3"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4pPr>
            <a:lvl5pPr lvl="4"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5pPr>
            <a:lvl6pPr lvl="5"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6pPr>
            <a:lvl7pPr lvl="6"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7pPr>
            <a:lvl8pPr lvl="7"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8pPr>
            <a:lvl9pPr lvl="8"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9pPr>
          </a:lstStyle>
          <a:p>
            <a:r>
              <a:rPr lang="en-US"/>
              <a:t>Click to edit Master subtitle style</a:t>
            </a:r>
            <a:endParaRPr/>
          </a:p>
        </p:txBody>
      </p:sp>
      <p:sp>
        <p:nvSpPr>
          <p:cNvPr id="197" name="Google Shape;197;p15"/>
          <p:cNvSpPr txBox="1">
            <a:spLocks noGrp="1"/>
          </p:cNvSpPr>
          <p:nvPr>
            <p:ph type="subTitle" idx="2"/>
          </p:nvPr>
        </p:nvSpPr>
        <p:spPr>
          <a:xfrm>
            <a:off x="1448251" y="4106100"/>
            <a:ext cx="1895100" cy="9936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a:t>Click to edit Master subtitle style</a:t>
            </a:r>
            <a:endParaRPr/>
          </a:p>
        </p:txBody>
      </p:sp>
      <p:sp>
        <p:nvSpPr>
          <p:cNvPr id="198" name="Google Shape;198;p15"/>
          <p:cNvSpPr txBox="1">
            <a:spLocks noGrp="1"/>
          </p:cNvSpPr>
          <p:nvPr>
            <p:ph type="subTitle" idx="3"/>
          </p:nvPr>
        </p:nvSpPr>
        <p:spPr>
          <a:xfrm>
            <a:off x="3988650" y="3479700"/>
            <a:ext cx="1895100" cy="6264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1pPr>
            <a:lvl2pPr lvl="1"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2pPr>
            <a:lvl3pPr lvl="2"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3pPr>
            <a:lvl4pPr lvl="3"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4pPr>
            <a:lvl5pPr lvl="4"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5pPr>
            <a:lvl6pPr lvl="5"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6pPr>
            <a:lvl7pPr lvl="6"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7pPr>
            <a:lvl8pPr lvl="7"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8pPr>
            <a:lvl9pPr lvl="8"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9pPr>
          </a:lstStyle>
          <a:p>
            <a:r>
              <a:rPr lang="en-US"/>
              <a:t>Click to edit Master subtitle style</a:t>
            </a:r>
            <a:endParaRPr/>
          </a:p>
        </p:txBody>
      </p:sp>
      <p:sp>
        <p:nvSpPr>
          <p:cNvPr id="199" name="Google Shape;199;p15"/>
          <p:cNvSpPr txBox="1">
            <a:spLocks noGrp="1"/>
          </p:cNvSpPr>
          <p:nvPr>
            <p:ph type="subTitle" idx="4"/>
          </p:nvPr>
        </p:nvSpPr>
        <p:spPr>
          <a:xfrm>
            <a:off x="3988651" y="4106100"/>
            <a:ext cx="1895100" cy="9936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a:t>Click to edit Master subtitle style</a:t>
            </a:r>
            <a:endParaRPr/>
          </a:p>
        </p:txBody>
      </p:sp>
      <p:sp>
        <p:nvSpPr>
          <p:cNvPr id="200" name="Google Shape;200;p15"/>
          <p:cNvSpPr txBox="1">
            <a:spLocks noGrp="1"/>
          </p:cNvSpPr>
          <p:nvPr>
            <p:ph type="subTitle" idx="5"/>
          </p:nvPr>
        </p:nvSpPr>
        <p:spPr>
          <a:xfrm>
            <a:off x="6529050" y="3479700"/>
            <a:ext cx="1895100" cy="6264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1pPr>
            <a:lvl2pPr lvl="1"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2pPr>
            <a:lvl3pPr lvl="2"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3pPr>
            <a:lvl4pPr lvl="3"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4pPr>
            <a:lvl5pPr lvl="4"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5pPr>
            <a:lvl6pPr lvl="5"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6pPr>
            <a:lvl7pPr lvl="6"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7pPr>
            <a:lvl8pPr lvl="7"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8pPr>
            <a:lvl9pPr lvl="8"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9pPr>
          </a:lstStyle>
          <a:p>
            <a:r>
              <a:rPr lang="en-US"/>
              <a:t>Click to edit Master subtitle style</a:t>
            </a:r>
            <a:endParaRPr/>
          </a:p>
        </p:txBody>
      </p:sp>
      <p:sp>
        <p:nvSpPr>
          <p:cNvPr id="201" name="Google Shape;201;p15"/>
          <p:cNvSpPr txBox="1">
            <a:spLocks noGrp="1"/>
          </p:cNvSpPr>
          <p:nvPr>
            <p:ph type="subTitle" idx="6"/>
          </p:nvPr>
        </p:nvSpPr>
        <p:spPr>
          <a:xfrm>
            <a:off x="6529051" y="4106100"/>
            <a:ext cx="1895100" cy="9936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a:t>Click to edit Master subtitle style</a:t>
            </a:r>
            <a:endParaRPr/>
          </a:p>
        </p:txBody>
      </p:sp>
      <p:sp>
        <p:nvSpPr>
          <p:cNvPr id="202" name="Google Shape;202;p15"/>
          <p:cNvSpPr txBox="1">
            <a:spLocks noGrp="1"/>
          </p:cNvSpPr>
          <p:nvPr>
            <p:ph type="title"/>
          </p:nvPr>
        </p:nvSpPr>
        <p:spPr>
          <a:xfrm>
            <a:off x="1150400" y="557033"/>
            <a:ext cx="6967500" cy="763600"/>
          </a:xfrm>
          <a:prstGeom prst="rect">
            <a:avLst/>
          </a:prstGeom>
        </p:spPr>
        <p:txBody>
          <a:bodyPr spcFirstLastPara="1" wrap="square" lIns="0" tIns="0" rIns="0" bIns="0" anchor="ctr" anchorCtr="0">
            <a:noAutofit/>
          </a:bodyPr>
          <a:lstStyle>
            <a:lvl1pPr lvl="0" rtl="0">
              <a:spcBef>
                <a:spcPts val="0"/>
              </a:spcBef>
              <a:spcAft>
                <a:spcPts val="0"/>
              </a:spcAft>
              <a:buSzPts val="3600"/>
              <a:buNone/>
              <a:defRPr>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Tree>
    <p:extLst>
      <p:ext uri="{BB962C8B-B14F-4D97-AF65-F5344CB8AC3E}">
        <p14:creationId xmlns:p14="http://schemas.microsoft.com/office/powerpoint/2010/main" val="38062189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1">
  <p:cSld name="Section header 1">
    <p:spTree>
      <p:nvGrpSpPr>
        <p:cNvPr id="1" name="Shape 203"/>
        <p:cNvGrpSpPr/>
        <p:nvPr/>
      </p:nvGrpSpPr>
      <p:grpSpPr>
        <a:xfrm>
          <a:off x="0" y="0"/>
          <a:ext cx="0" cy="0"/>
          <a:chOff x="0" y="0"/>
          <a:chExt cx="0" cy="0"/>
        </a:xfrm>
      </p:grpSpPr>
      <p:sp>
        <p:nvSpPr>
          <p:cNvPr id="204" name="Google Shape;204;p16"/>
          <p:cNvSpPr/>
          <p:nvPr/>
        </p:nvSpPr>
        <p:spPr>
          <a:xfrm>
            <a:off x="1686163" y="5009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05" name="Google Shape;205;p16"/>
          <p:cNvSpPr/>
          <p:nvPr/>
        </p:nvSpPr>
        <p:spPr>
          <a:xfrm>
            <a:off x="8155776" y="28545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06" name="Google Shape;206;p16"/>
          <p:cNvSpPr/>
          <p:nvPr/>
        </p:nvSpPr>
        <p:spPr>
          <a:xfrm>
            <a:off x="1542814" y="3785762"/>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07" name="Google Shape;207;p16"/>
          <p:cNvSpPr/>
          <p:nvPr/>
        </p:nvSpPr>
        <p:spPr>
          <a:xfrm>
            <a:off x="8851501" y="46341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08" name="Google Shape;208;p16"/>
          <p:cNvSpPr/>
          <p:nvPr/>
        </p:nvSpPr>
        <p:spPr>
          <a:xfrm>
            <a:off x="1143689" y="5056196"/>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09" name="Google Shape;209;p16"/>
          <p:cNvSpPr/>
          <p:nvPr/>
        </p:nvSpPr>
        <p:spPr>
          <a:xfrm>
            <a:off x="6333400" y="557018"/>
            <a:ext cx="452600" cy="140100"/>
          </a:xfrm>
          <a:custGeom>
            <a:avLst/>
            <a:gdLst/>
            <a:ahLst/>
            <a:cxnLst/>
            <a:rect l="l" t="t" r="r" b="b"/>
            <a:pathLst>
              <a:path w="18104" h="4203" extrusionOk="0">
                <a:moveTo>
                  <a:pt x="1110" y="1"/>
                </a:moveTo>
                <a:lnTo>
                  <a:pt x="1" y="1110"/>
                </a:lnTo>
                <a:lnTo>
                  <a:pt x="3093" y="4202"/>
                </a:lnTo>
                <a:lnTo>
                  <a:pt x="5077" y="2203"/>
                </a:lnTo>
                <a:lnTo>
                  <a:pt x="7076" y="4202"/>
                </a:lnTo>
                <a:lnTo>
                  <a:pt x="9060" y="2219"/>
                </a:lnTo>
                <a:lnTo>
                  <a:pt x="11059" y="4202"/>
                </a:lnTo>
                <a:lnTo>
                  <a:pt x="13043" y="2219"/>
                </a:lnTo>
                <a:lnTo>
                  <a:pt x="15011" y="4202"/>
                </a:lnTo>
                <a:lnTo>
                  <a:pt x="18103" y="1110"/>
                </a:lnTo>
                <a:lnTo>
                  <a:pt x="16994" y="1"/>
                </a:lnTo>
                <a:lnTo>
                  <a:pt x="15011" y="2000"/>
                </a:lnTo>
                <a:lnTo>
                  <a:pt x="14136" y="1125"/>
                </a:lnTo>
                <a:lnTo>
                  <a:pt x="14152" y="1110"/>
                </a:lnTo>
                <a:lnTo>
                  <a:pt x="13043" y="1"/>
                </a:lnTo>
                <a:lnTo>
                  <a:pt x="13043" y="16"/>
                </a:lnTo>
                <a:lnTo>
                  <a:pt x="13027" y="1"/>
                </a:lnTo>
                <a:lnTo>
                  <a:pt x="11918" y="1110"/>
                </a:lnTo>
                <a:lnTo>
                  <a:pt x="11934" y="1125"/>
                </a:lnTo>
                <a:lnTo>
                  <a:pt x="11059" y="2000"/>
                </a:lnTo>
                <a:lnTo>
                  <a:pt x="9075" y="1"/>
                </a:lnTo>
                <a:lnTo>
                  <a:pt x="9060" y="16"/>
                </a:lnTo>
                <a:lnTo>
                  <a:pt x="9060" y="1"/>
                </a:lnTo>
                <a:lnTo>
                  <a:pt x="7076" y="2000"/>
                </a:lnTo>
                <a:lnTo>
                  <a:pt x="5093" y="1"/>
                </a:lnTo>
                <a:lnTo>
                  <a:pt x="5077" y="16"/>
                </a:lnTo>
                <a:lnTo>
                  <a:pt x="5077" y="1"/>
                </a:lnTo>
                <a:lnTo>
                  <a:pt x="3093" y="2000"/>
                </a:lnTo>
                <a:lnTo>
                  <a:pt x="111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10" name="Google Shape;210;p16"/>
          <p:cNvSpPr/>
          <p:nvPr/>
        </p:nvSpPr>
        <p:spPr>
          <a:xfrm>
            <a:off x="2355225" y="6137985"/>
            <a:ext cx="452600" cy="140100"/>
          </a:xfrm>
          <a:custGeom>
            <a:avLst/>
            <a:gdLst/>
            <a:ahLst/>
            <a:cxnLst/>
            <a:rect l="l" t="t" r="r" b="b"/>
            <a:pathLst>
              <a:path w="18104" h="4203" extrusionOk="0">
                <a:moveTo>
                  <a:pt x="1110" y="1"/>
                </a:moveTo>
                <a:lnTo>
                  <a:pt x="1" y="1110"/>
                </a:lnTo>
                <a:lnTo>
                  <a:pt x="3093" y="4202"/>
                </a:lnTo>
                <a:lnTo>
                  <a:pt x="5077" y="2203"/>
                </a:lnTo>
                <a:lnTo>
                  <a:pt x="7076" y="4202"/>
                </a:lnTo>
                <a:lnTo>
                  <a:pt x="9060" y="2219"/>
                </a:lnTo>
                <a:lnTo>
                  <a:pt x="11059" y="4202"/>
                </a:lnTo>
                <a:lnTo>
                  <a:pt x="13043" y="2219"/>
                </a:lnTo>
                <a:lnTo>
                  <a:pt x="15011" y="4202"/>
                </a:lnTo>
                <a:lnTo>
                  <a:pt x="18103" y="1110"/>
                </a:lnTo>
                <a:lnTo>
                  <a:pt x="16994" y="1"/>
                </a:lnTo>
                <a:lnTo>
                  <a:pt x="15011" y="2000"/>
                </a:lnTo>
                <a:lnTo>
                  <a:pt x="14136" y="1125"/>
                </a:lnTo>
                <a:lnTo>
                  <a:pt x="14152" y="1110"/>
                </a:lnTo>
                <a:lnTo>
                  <a:pt x="13043" y="1"/>
                </a:lnTo>
                <a:lnTo>
                  <a:pt x="13043" y="16"/>
                </a:lnTo>
                <a:lnTo>
                  <a:pt x="13027" y="1"/>
                </a:lnTo>
                <a:lnTo>
                  <a:pt x="11918" y="1110"/>
                </a:lnTo>
                <a:lnTo>
                  <a:pt x="11934" y="1125"/>
                </a:lnTo>
                <a:lnTo>
                  <a:pt x="11059" y="2000"/>
                </a:lnTo>
                <a:lnTo>
                  <a:pt x="9075" y="1"/>
                </a:lnTo>
                <a:lnTo>
                  <a:pt x="9060" y="16"/>
                </a:lnTo>
                <a:lnTo>
                  <a:pt x="9060" y="1"/>
                </a:lnTo>
                <a:lnTo>
                  <a:pt x="7076" y="2000"/>
                </a:lnTo>
                <a:lnTo>
                  <a:pt x="5093" y="1"/>
                </a:lnTo>
                <a:lnTo>
                  <a:pt x="5077" y="16"/>
                </a:lnTo>
                <a:lnTo>
                  <a:pt x="5077" y="1"/>
                </a:lnTo>
                <a:lnTo>
                  <a:pt x="3093" y="2000"/>
                </a:lnTo>
                <a:lnTo>
                  <a:pt x="111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11" name="Google Shape;211;p16"/>
          <p:cNvSpPr/>
          <p:nvPr/>
        </p:nvSpPr>
        <p:spPr>
          <a:xfrm>
            <a:off x="8763801" y="1102596"/>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12" name="Google Shape;212;p16"/>
          <p:cNvSpPr/>
          <p:nvPr/>
        </p:nvSpPr>
        <p:spPr>
          <a:xfrm>
            <a:off x="1316989" y="1997262"/>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13" name="Google Shape;213;p16"/>
          <p:cNvSpPr/>
          <p:nvPr/>
        </p:nvSpPr>
        <p:spPr>
          <a:xfrm>
            <a:off x="6786001" y="60795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14" name="Google Shape;214;p16"/>
          <p:cNvSpPr/>
          <p:nvPr/>
        </p:nvSpPr>
        <p:spPr>
          <a:xfrm>
            <a:off x="125" y="6504000"/>
            <a:ext cx="9144000" cy="354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15" name="Google Shape;215;p16"/>
          <p:cNvSpPr/>
          <p:nvPr/>
        </p:nvSpPr>
        <p:spPr>
          <a:xfrm>
            <a:off x="0" y="0"/>
            <a:ext cx="720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16" name="Google Shape;216;p16"/>
          <p:cNvSpPr txBox="1">
            <a:spLocks noGrp="1"/>
          </p:cNvSpPr>
          <p:nvPr>
            <p:ph type="title"/>
          </p:nvPr>
        </p:nvSpPr>
        <p:spPr>
          <a:xfrm>
            <a:off x="2909400" y="3121000"/>
            <a:ext cx="4045200" cy="1208000"/>
          </a:xfrm>
          <a:prstGeom prst="rect">
            <a:avLst/>
          </a:prstGeom>
        </p:spPr>
        <p:txBody>
          <a:bodyPr spcFirstLastPara="1" wrap="square" lIns="0" tIns="0" rIns="0" bIns="0" anchor="ctr" anchorCtr="0">
            <a:noAutofit/>
          </a:bodyPr>
          <a:lstStyle>
            <a:lvl1pPr lvl="0" algn="ctr" rtl="0">
              <a:spcBef>
                <a:spcPts val="0"/>
              </a:spcBef>
              <a:spcAft>
                <a:spcPts val="0"/>
              </a:spcAft>
              <a:buSzPts val="4200"/>
              <a:buNone/>
              <a:defRPr sz="5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r>
              <a:rPr lang="en-US"/>
              <a:t>Click to edit Master title style</a:t>
            </a:r>
            <a:endParaRPr/>
          </a:p>
        </p:txBody>
      </p:sp>
      <p:sp>
        <p:nvSpPr>
          <p:cNvPr id="217" name="Google Shape;217;p16"/>
          <p:cNvSpPr txBox="1">
            <a:spLocks noGrp="1"/>
          </p:cNvSpPr>
          <p:nvPr>
            <p:ph type="subTitle" idx="1"/>
          </p:nvPr>
        </p:nvSpPr>
        <p:spPr>
          <a:xfrm>
            <a:off x="2909400" y="4329000"/>
            <a:ext cx="4045200" cy="7272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2100"/>
              <a:buNone/>
              <a:defRPr>
                <a:solidFill>
                  <a:schemeClr val="dk1"/>
                </a:solidFill>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r>
              <a:rPr lang="en-US"/>
              <a:t>Click to edit Master subtitle style</a:t>
            </a:r>
            <a:endParaRPr/>
          </a:p>
        </p:txBody>
      </p:sp>
      <p:sp>
        <p:nvSpPr>
          <p:cNvPr id="218" name="Google Shape;218;p16"/>
          <p:cNvSpPr txBox="1">
            <a:spLocks noGrp="1"/>
          </p:cNvSpPr>
          <p:nvPr>
            <p:ph type="title" idx="2" hasCustomPrompt="1"/>
          </p:nvPr>
        </p:nvSpPr>
        <p:spPr>
          <a:xfrm>
            <a:off x="2909400" y="1801800"/>
            <a:ext cx="4045200" cy="1319200"/>
          </a:xfrm>
          <a:prstGeom prst="rect">
            <a:avLst/>
          </a:prstGeom>
        </p:spPr>
        <p:txBody>
          <a:bodyPr spcFirstLastPara="1" wrap="square" lIns="0" tIns="0" rIns="0" bIns="0" anchor="ctr" anchorCtr="0">
            <a:noAutofit/>
          </a:bodyPr>
          <a:lstStyle>
            <a:lvl1pPr lvl="0" algn="ctr" rtl="0">
              <a:spcBef>
                <a:spcPts val="0"/>
              </a:spcBef>
              <a:spcAft>
                <a:spcPts val="0"/>
              </a:spcAft>
              <a:buSzPts val="7200"/>
              <a:buNone/>
              <a:defRPr sz="7200">
                <a:solidFill>
                  <a:schemeClr val="lt2"/>
                </a:solidFill>
              </a:defRPr>
            </a:lvl1pPr>
            <a:lvl2pPr lvl="1" algn="ctr" rtl="0">
              <a:spcBef>
                <a:spcPts val="0"/>
              </a:spcBef>
              <a:spcAft>
                <a:spcPts val="0"/>
              </a:spcAft>
              <a:buSzPts val="7200"/>
              <a:buNone/>
              <a:defRPr sz="7200"/>
            </a:lvl2pPr>
            <a:lvl3pPr lvl="2" algn="ctr" rtl="0">
              <a:spcBef>
                <a:spcPts val="0"/>
              </a:spcBef>
              <a:spcAft>
                <a:spcPts val="0"/>
              </a:spcAft>
              <a:buSzPts val="7200"/>
              <a:buNone/>
              <a:defRPr sz="7200"/>
            </a:lvl3pPr>
            <a:lvl4pPr lvl="3" algn="ctr" rtl="0">
              <a:spcBef>
                <a:spcPts val="0"/>
              </a:spcBef>
              <a:spcAft>
                <a:spcPts val="0"/>
              </a:spcAft>
              <a:buSzPts val="7200"/>
              <a:buNone/>
              <a:defRPr sz="7200"/>
            </a:lvl4pPr>
            <a:lvl5pPr lvl="4" algn="ctr" rtl="0">
              <a:spcBef>
                <a:spcPts val="0"/>
              </a:spcBef>
              <a:spcAft>
                <a:spcPts val="0"/>
              </a:spcAft>
              <a:buSzPts val="7200"/>
              <a:buNone/>
              <a:defRPr sz="7200"/>
            </a:lvl5pPr>
            <a:lvl6pPr lvl="5" algn="ctr" rtl="0">
              <a:spcBef>
                <a:spcPts val="0"/>
              </a:spcBef>
              <a:spcAft>
                <a:spcPts val="0"/>
              </a:spcAft>
              <a:buSzPts val="7200"/>
              <a:buNone/>
              <a:defRPr sz="7200"/>
            </a:lvl6pPr>
            <a:lvl7pPr lvl="6" algn="ctr" rtl="0">
              <a:spcBef>
                <a:spcPts val="0"/>
              </a:spcBef>
              <a:spcAft>
                <a:spcPts val="0"/>
              </a:spcAft>
              <a:buSzPts val="7200"/>
              <a:buNone/>
              <a:defRPr sz="7200"/>
            </a:lvl7pPr>
            <a:lvl8pPr lvl="7" algn="ctr" rtl="0">
              <a:spcBef>
                <a:spcPts val="0"/>
              </a:spcBef>
              <a:spcAft>
                <a:spcPts val="0"/>
              </a:spcAft>
              <a:buSzPts val="7200"/>
              <a:buNone/>
              <a:defRPr sz="7200"/>
            </a:lvl8pPr>
            <a:lvl9pPr lvl="8" algn="ctr" rtl="0">
              <a:spcBef>
                <a:spcPts val="0"/>
              </a:spcBef>
              <a:spcAft>
                <a:spcPts val="0"/>
              </a:spcAft>
              <a:buSzPts val="7200"/>
              <a:buNone/>
              <a:defRPr sz="7200"/>
            </a:lvl9pPr>
          </a:lstStyle>
          <a:p>
            <a:r>
              <a:t>xx%</a:t>
            </a:r>
          </a:p>
        </p:txBody>
      </p:sp>
    </p:spTree>
    <p:extLst>
      <p:ext uri="{BB962C8B-B14F-4D97-AF65-F5344CB8AC3E}">
        <p14:creationId xmlns:p14="http://schemas.microsoft.com/office/powerpoint/2010/main" val="2691923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p:cSld name="1_Title only">
    <p:spTree>
      <p:nvGrpSpPr>
        <p:cNvPr id="1" name="Shape 219"/>
        <p:cNvGrpSpPr/>
        <p:nvPr/>
      </p:nvGrpSpPr>
      <p:grpSpPr>
        <a:xfrm>
          <a:off x="0" y="0"/>
          <a:ext cx="0" cy="0"/>
          <a:chOff x="0" y="0"/>
          <a:chExt cx="0" cy="0"/>
        </a:xfrm>
      </p:grpSpPr>
      <p:sp>
        <p:nvSpPr>
          <p:cNvPr id="220" name="Google Shape;220;p17"/>
          <p:cNvSpPr/>
          <p:nvPr/>
        </p:nvSpPr>
        <p:spPr>
          <a:xfrm>
            <a:off x="1055989" y="2330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21" name="Google Shape;221;p17"/>
          <p:cNvSpPr/>
          <p:nvPr/>
        </p:nvSpPr>
        <p:spPr>
          <a:xfrm>
            <a:off x="8664176" y="2137862"/>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22" name="Google Shape;222;p17"/>
          <p:cNvSpPr/>
          <p:nvPr/>
        </p:nvSpPr>
        <p:spPr>
          <a:xfrm>
            <a:off x="5063163" y="349962"/>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23" name="Google Shape;223;p17"/>
          <p:cNvSpPr/>
          <p:nvPr/>
        </p:nvSpPr>
        <p:spPr>
          <a:xfrm>
            <a:off x="8851501" y="46341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24" name="Google Shape;224;p17"/>
          <p:cNvSpPr/>
          <p:nvPr/>
        </p:nvSpPr>
        <p:spPr>
          <a:xfrm>
            <a:off x="1448239" y="57707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25" name="Google Shape;225;p17"/>
          <p:cNvSpPr/>
          <p:nvPr/>
        </p:nvSpPr>
        <p:spPr>
          <a:xfrm>
            <a:off x="6333400" y="557018"/>
            <a:ext cx="452600" cy="140100"/>
          </a:xfrm>
          <a:custGeom>
            <a:avLst/>
            <a:gdLst/>
            <a:ahLst/>
            <a:cxnLst/>
            <a:rect l="l" t="t" r="r" b="b"/>
            <a:pathLst>
              <a:path w="18104" h="4203" extrusionOk="0">
                <a:moveTo>
                  <a:pt x="1110" y="1"/>
                </a:moveTo>
                <a:lnTo>
                  <a:pt x="1" y="1110"/>
                </a:lnTo>
                <a:lnTo>
                  <a:pt x="3093" y="4202"/>
                </a:lnTo>
                <a:lnTo>
                  <a:pt x="5077" y="2203"/>
                </a:lnTo>
                <a:lnTo>
                  <a:pt x="7076" y="4202"/>
                </a:lnTo>
                <a:lnTo>
                  <a:pt x="9060" y="2219"/>
                </a:lnTo>
                <a:lnTo>
                  <a:pt x="11059" y="4202"/>
                </a:lnTo>
                <a:lnTo>
                  <a:pt x="13043" y="2219"/>
                </a:lnTo>
                <a:lnTo>
                  <a:pt x="15011" y="4202"/>
                </a:lnTo>
                <a:lnTo>
                  <a:pt x="18103" y="1110"/>
                </a:lnTo>
                <a:lnTo>
                  <a:pt x="16994" y="1"/>
                </a:lnTo>
                <a:lnTo>
                  <a:pt x="15011" y="2000"/>
                </a:lnTo>
                <a:lnTo>
                  <a:pt x="14136" y="1125"/>
                </a:lnTo>
                <a:lnTo>
                  <a:pt x="14152" y="1110"/>
                </a:lnTo>
                <a:lnTo>
                  <a:pt x="13043" y="1"/>
                </a:lnTo>
                <a:lnTo>
                  <a:pt x="13043" y="16"/>
                </a:lnTo>
                <a:lnTo>
                  <a:pt x="13027" y="1"/>
                </a:lnTo>
                <a:lnTo>
                  <a:pt x="11918" y="1110"/>
                </a:lnTo>
                <a:lnTo>
                  <a:pt x="11934" y="1125"/>
                </a:lnTo>
                <a:lnTo>
                  <a:pt x="11059" y="2000"/>
                </a:lnTo>
                <a:lnTo>
                  <a:pt x="9075" y="1"/>
                </a:lnTo>
                <a:lnTo>
                  <a:pt x="9060" y="16"/>
                </a:lnTo>
                <a:lnTo>
                  <a:pt x="9060" y="1"/>
                </a:lnTo>
                <a:lnTo>
                  <a:pt x="7076" y="2000"/>
                </a:lnTo>
                <a:lnTo>
                  <a:pt x="5093" y="1"/>
                </a:lnTo>
                <a:lnTo>
                  <a:pt x="5077" y="16"/>
                </a:lnTo>
                <a:lnTo>
                  <a:pt x="5077" y="1"/>
                </a:lnTo>
                <a:lnTo>
                  <a:pt x="3093" y="2000"/>
                </a:lnTo>
                <a:lnTo>
                  <a:pt x="111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26" name="Google Shape;226;p17"/>
          <p:cNvSpPr/>
          <p:nvPr/>
        </p:nvSpPr>
        <p:spPr>
          <a:xfrm>
            <a:off x="8003376" y="13137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27" name="Google Shape;227;p17"/>
          <p:cNvSpPr/>
          <p:nvPr/>
        </p:nvSpPr>
        <p:spPr>
          <a:xfrm>
            <a:off x="1049401" y="1997262"/>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28" name="Google Shape;228;p17"/>
          <p:cNvSpPr/>
          <p:nvPr/>
        </p:nvSpPr>
        <p:spPr>
          <a:xfrm>
            <a:off x="8380151" y="6023762"/>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29" name="Google Shape;229;p17"/>
          <p:cNvSpPr/>
          <p:nvPr/>
        </p:nvSpPr>
        <p:spPr>
          <a:xfrm>
            <a:off x="918826" y="37519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30" name="Google Shape;230;p17"/>
          <p:cNvSpPr/>
          <p:nvPr/>
        </p:nvSpPr>
        <p:spPr>
          <a:xfrm>
            <a:off x="125" y="6504000"/>
            <a:ext cx="9144000" cy="354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31" name="Google Shape;231;p17"/>
          <p:cNvSpPr/>
          <p:nvPr/>
        </p:nvSpPr>
        <p:spPr>
          <a:xfrm>
            <a:off x="0" y="0"/>
            <a:ext cx="720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32" name="Google Shape;232;p17"/>
          <p:cNvSpPr/>
          <p:nvPr/>
        </p:nvSpPr>
        <p:spPr>
          <a:xfrm>
            <a:off x="3505639" y="54659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33" name="Google Shape;233;p17"/>
          <p:cNvSpPr/>
          <p:nvPr/>
        </p:nvSpPr>
        <p:spPr>
          <a:xfrm>
            <a:off x="5585139" y="57204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34" name="Google Shape;234;p17"/>
          <p:cNvSpPr/>
          <p:nvPr/>
        </p:nvSpPr>
        <p:spPr>
          <a:xfrm>
            <a:off x="5776014" y="1670012"/>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35" name="Google Shape;235;p17"/>
          <p:cNvSpPr txBox="1">
            <a:spLocks noGrp="1"/>
          </p:cNvSpPr>
          <p:nvPr>
            <p:ph type="title"/>
          </p:nvPr>
        </p:nvSpPr>
        <p:spPr>
          <a:xfrm>
            <a:off x="1150400" y="557033"/>
            <a:ext cx="6967500" cy="763600"/>
          </a:xfrm>
          <a:prstGeom prst="rect">
            <a:avLst/>
          </a:prstGeom>
        </p:spPr>
        <p:txBody>
          <a:bodyPr spcFirstLastPara="1" wrap="square" lIns="0" tIns="0" rIns="0" bIns="0" anchor="ctr" anchorCtr="0">
            <a:noAutofit/>
          </a:bodyPr>
          <a:lstStyle>
            <a:lvl1pPr lvl="0" rtl="0">
              <a:spcBef>
                <a:spcPts val="0"/>
              </a:spcBef>
              <a:spcAft>
                <a:spcPts val="0"/>
              </a:spcAft>
              <a:buSzPts val="3600"/>
              <a:buNone/>
              <a:defRPr>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Tree>
    <p:extLst>
      <p:ext uri="{BB962C8B-B14F-4D97-AF65-F5344CB8AC3E}">
        <p14:creationId xmlns:p14="http://schemas.microsoft.com/office/powerpoint/2010/main" val="19053448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four columns">
  <p:cSld name="Title and four columns">
    <p:spTree>
      <p:nvGrpSpPr>
        <p:cNvPr id="1" name="Shape 236"/>
        <p:cNvGrpSpPr/>
        <p:nvPr/>
      </p:nvGrpSpPr>
      <p:grpSpPr>
        <a:xfrm>
          <a:off x="0" y="0"/>
          <a:ext cx="0" cy="0"/>
          <a:chOff x="0" y="0"/>
          <a:chExt cx="0" cy="0"/>
        </a:xfrm>
      </p:grpSpPr>
      <p:sp>
        <p:nvSpPr>
          <p:cNvPr id="237" name="Google Shape;237;p18"/>
          <p:cNvSpPr/>
          <p:nvPr/>
        </p:nvSpPr>
        <p:spPr>
          <a:xfrm>
            <a:off x="3254875" y="62859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38" name="Google Shape;238;p18"/>
          <p:cNvSpPr/>
          <p:nvPr/>
        </p:nvSpPr>
        <p:spPr>
          <a:xfrm>
            <a:off x="4635650" y="6137985"/>
            <a:ext cx="452600" cy="140100"/>
          </a:xfrm>
          <a:custGeom>
            <a:avLst/>
            <a:gdLst/>
            <a:ahLst/>
            <a:cxnLst/>
            <a:rect l="l" t="t" r="r" b="b"/>
            <a:pathLst>
              <a:path w="18104" h="4203" extrusionOk="0">
                <a:moveTo>
                  <a:pt x="1110" y="1"/>
                </a:moveTo>
                <a:lnTo>
                  <a:pt x="1" y="1110"/>
                </a:lnTo>
                <a:lnTo>
                  <a:pt x="3093" y="4202"/>
                </a:lnTo>
                <a:lnTo>
                  <a:pt x="5077" y="2203"/>
                </a:lnTo>
                <a:lnTo>
                  <a:pt x="7076" y="4202"/>
                </a:lnTo>
                <a:lnTo>
                  <a:pt x="9060" y="2219"/>
                </a:lnTo>
                <a:lnTo>
                  <a:pt x="11059" y="4202"/>
                </a:lnTo>
                <a:lnTo>
                  <a:pt x="13043" y="2219"/>
                </a:lnTo>
                <a:lnTo>
                  <a:pt x="15011" y="4202"/>
                </a:lnTo>
                <a:lnTo>
                  <a:pt x="18103" y="1110"/>
                </a:lnTo>
                <a:lnTo>
                  <a:pt x="16994" y="1"/>
                </a:lnTo>
                <a:lnTo>
                  <a:pt x="15011" y="2000"/>
                </a:lnTo>
                <a:lnTo>
                  <a:pt x="14136" y="1125"/>
                </a:lnTo>
                <a:lnTo>
                  <a:pt x="14152" y="1110"/>
                </a:lnTo>
                <a:lnTo>
                  <a:pt x="13043" y="1"/>
                </a:lnTo>
                <a:lnTo>
                  <a:pt x="13043" y="16"/>
                </a:lnTo>
                <a:lnTo>
                  <a:pt x="13027" y="1"/>
                </a:lnTo>
                <a:lnTo>
                  <a:pt x="11918" y="1110"/>
                </a:lnTo>
                <a:lnTo>
                  <a:pt x="11934" y="1125"/>
                </a:lnTo>
                <a:lnTo>
                  <a:pt x="11059" y="2000"/>
                </a:lnTo>
                <a:lnTo>
                  <a:pt x="9075" y="1"/>
                </a:lnTo>
                <a:lnTo>
                  <a:pt x="9060" y="16"/>
                </a:lnTo>
                <a:lnTo>
                  <a:pt x="9060" y="1"/>
                </a:lnTo>
                <a:lnTo>
                  <a:pt x="7076" y="2000"/>
                </a:lnTo>
                <a:lnTo>
                  <a:pt x="5093" y="1"/>
                </a:lnTo>
                <a:lnTo>
                  <a:pt x="5077" y="16"/>
                </a:lnTo>
                <a:lnTo>
                  <a:pt x="5077" y="1"/>
                </a:lnTo>
                <a:lnTo>
                  <a:pt x="3093" y="2000"/>
                </a:lnTo>
                <a:lnTo>
                  <a:pt x="111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39" name="Google Shape;239;p18"/>
          <p:cNvSpPr/>
          <p:nvPr/>
        </p:nvSpPr>
        <p:spPr>
          <a:xfrm>
            <a:off x="966025" y="242332"/>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40" name="Google Shape;240;p18"/>
          <p:cNvSpPr/>
          <p:nvPr/>
        </p:nvSpPr>
        <p:spPr>
          <a:xfrm>
            <a:off x="8956038" y="2732732"/>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41" name="Google Shape;241;p18"/>
          <p:cNvSpPr/>
          <p:nvPr/>
        </p:nvSpPr>
        <p:spPr>
          <a:xfrm>
            <a:off x="1214450" y="26183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42" name="Google Shape;242;p18"/>
          <p:cNvSpPr/>
          <p:nvPr/>
        </p:nvSpPr>
        <p:spPr>
          <a:xfrm>
            <a:off x="6707813" y="1391565"/>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43" name="Google Shape;243;p18"/>
          <p:cNvSpPr/>
          <p:nvPr/>
        </p:nvSpPr>
        <p:spPr>
          <a:xfrm>
            <a:off x="5359775" y="242332"/>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44" name="Google Shape;244;p18"/>
          <p:cNvSpPr/>
          <p:nvPr/>
        </p:nvSpPr>
        <p:spPr>
          <a:xfrm>
            <a:off x="878325" y="54469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45" name="Google Shape;245;p18"/>
          <p:cNvSpPr/>
          <p:nvPr/>
        </p:nvSpPr>
        <p:spPr>
          <a:xfrm>
            <a:off x="8770075" y="4977065"/>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46" name="Google Shape;246;p18"/>
          <p:cNvSpPr/>
          <p:nvPr/>
        </p:nvSpPr>
        <p:spPr>
          <a:xfrm>
            <a:off x="8193363" y="912584"/>
            <a:ext cx="230640" cy="321869"/>
          </a:xfrm>
          <a:custGeom>
            <a:avLst/>
            <a:gdLst/>
            <a:ahLst/>
            <a:cxnLst/>
            <a:rect l="l" t="t" r="r" b="b"/>
            <a:pathLst>
              <a:path w="5015" h="5249" extrusionOk="0">
                <a:moveTo>
                  <a:pt x="3218" y="0"/>
                </a:moveTo>
                <a:lnTo>
                  <a:pt x="3218" y="0"/>
                </a:lnTo>
                <a:cubicBezTo>
                  <a:pt x="3468" y="406"/>
                  <a:pt x="3624" y="891"/>
                  <a:pt x="3624" y="1406"/>
                </a:cubicBezTo>
                <a:cubicBezTo>
                  <a:pt x="3624" y="2906"/>
                  <a:pt x="2406" y="4124"/>
                  <a:pt x="906" y="4124"/>
                </a:cubicBezTo>
                <a:cubicBezTo>
                  <a:pt x="594" y="4124"/>
                  <a:pt x="282" y="4061"/>
                  <a:pt x="0" y="3952"/>
                </a:cubicBezTo>
                <a:lnTo>
                  <a:pt x="0" y="3952"/>
                </a:lnTo>
                <a:cubicBezTo>
                  <a:pt x="469" y="4733"/>
                  <a:pt x="1328" y="5249"/>
                  <a:pt x="2312" y="5249"/>
                </a:cubicBezTo>
                <a:cubicBezTo>
                  <a:pt x="3812" y="5249"/>
                  <a:pt x="5014" y="4046"/>
                  <a:pt x="5014" y="2546"/>
                </a:cubicBezTo>
                <a:cubicBezTo>
                  <a:pt x="5014" y="1375"/>
                  <a:pt x="4265" y="375"/>
                  <a:pt x="32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47" name="Google Shape;247;p18"/>
          <p:cNvSpPr/>
          <p:nvPr/>
        </p:nvSpPr>
        <p:spPr>
          <a:xfrm>
            <a:off x="4948463" y="2849665"/>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48" name="Google Shape;248;p18"/>
          <p:cNvSpPr/>
          <p:nvPr/>
        </p:nvSpPr>
        <p:spPr>
          <a:xfrm>
            <a:off x="125" y="6504000"/>
            <a:ext cx="9144000" cy="354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49" name="Google Shape;249;p18"/>
          <p:cNvSpPr/>
          <p:nvPr/>
        </p:nvSpPr>
        <p:spPr>
          <a:xfrm>
            <a:off x="0" y="0"/>
            <a:ext cx="720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50" name="Google Shape;250;p18"/>
          <p:cNvSpPr txBox="1">
            <a:spLocks noGrp="1"/>
          </p:cNvSpPr>
          <p:nvPr>
            <p:ph type="subTitle" idx="1"/>
          </p:nvPr>
        </p:nvSpPr>
        <p:spPr>
          <a:xfrm>
            <a:off x="2152767" y="2237623"/>
            <a:ext cx="2011800" cy="5276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1pPr>
            <a:lvl2pPr lvl="1"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2pPr>
            <a:lvl3pPr lvl="2"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3pPr>
            <a:lvl4pPr lvl="3"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4pPr>
            <a:lvl5pPr lvl="4"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5pPr>
            <a:lvl6pPr lvl="5"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6pPr>
            <a:lvl7pPr lvl="6"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7pPr>
            <a:lvl8pPr lvl="7"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8pPr>
            <a:lvl9pPr lvl="8"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9pPr>
          </a:lstStyle>
          <a:p>
            <a:r>
              <a:rPr lang="en-US"/>
              <a:t>Click to edit Master subtitle style</a:t>
            </a:r>
            <a:endParaRPr/>
          </a:p>
        </p:txBody>
      </p:sp>
      <p:sp>
        <p:nvSpPr>
          <p:cNvPr id="251" name="Google Shape;251;p18"/>
          <p:cNvSpPr txBox="1">
            <a:spLocks noGrp="1"/>
          </p:cNvSpPr>
          <p:nvPr>
            <p:ph type="subTitle" idx="2"/>
          </p:nvPr>
        </p:nvSpPr>
        <p:spPr>
          <a:xfrm>
            <a:off x="2152767" y="2663807"/>
            <a:ext cx="2011800" cy="9372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a:solidFill>
                  <a:schemeClr val="dk1"/>
                </a:solidFill>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r>
              <a:rPr lang="en-US"/>
              <a:t>Click to edit Master subtitle style</a:t>
            </a:r>
            <a:endParaRPr/>
          </a:p>
        </p:txBody>
      </p:sp>
      <p:sp>
        <p:nvSpPr>
          <p:cNvPr id="252" name="Google Shape;252;p18"/>
          <p:cNvSpPr txBox="1">
            <a:spLocks noGrp="1"/>
          </p:cNvSpPr>
          <p:nvPr>
            <p:ph type="subTitle" idx="3"/>
          </p:nvPr>
        </p:nvSpPr>
        <p:spPr>
          <a:xfrm>
            <a:off x="2152767" y="4575215"/>
            <a:ext cx="2011800" cy="5280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1pPr>
            <a:lvl2pPr lvl="1"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2pPr>
            <a:lvl3pPr lvl="2"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3pPr>
            <a:lvl4pPr lvl="3"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4pPr>
            <a:lvl5pPr lvl="4"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5pPr>
            <a:lvl6pPr lvl="5"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6pPr>
            <a:lvl7pPr lvl="6"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7pPr>
            <a:lvl8pPr lvl="7"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8pPr>
            <a:lvl9pPr lvl="8"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9pPr>
          </a:lstStyle>
          <a:p>
            <a:r>
              <a:rPr lang="en-US"/>
              <a:t>Click to edit Master subtitle style</a:t>
            </a:r>
            <a:endParaRPr/>
          </a:p>
        </p:txBody>
      </p:sp>
      <p:sp>
        <p:nvSpPr>
          <p:cNvPr id="253" name="Google Shape;253;p18"/>
          <p:cNvSpPr txBox="1">
            <a:spLocks noGrp="1"/>
          </p:cNvSpPr>
          <p:nvPr>
            <p:ph type="subTitle" idx="4"/>
          </p:nvPr>
        </p:nvSpPr>
        <p:spPr>
          <a:xfrm>
            <a:off x="2152767" y="5001379"/>
            <a:ext cx="2011800" cy="9372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a:solidFill>
                  <a:schemeClr val="dk1"/>
                </a:solidFill>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r>
              <a:rPr lang="en-US"/>
              <a:t>Click to edit Master subtitle style</a:t>
            </a:r>
            <a:endParaRPr/>
          </a:p>
        </p:txBody>
      </p:sp>
      <p:sp>
        <p:nvSpPr>
          <p:cNvPr id="254" name="Google Shape;254;p18"/>
          <p:cNvSpPr txBox="1">
            <a:spLocks noGrp="1"/>
          </p:cNvSpPr>
          <p:nvPr>
            <p:ph type="subTitle" idx="5"/>
          </p:nvPr>
        </p:nvSpPr>
        <p:spPr>
          <a:xfrm>
            <a:off x="6210393" y="2237623"/>
            <a:ext cx="2011800" cy="5276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1pPr>
            <a:lvl2pPr lvl="1"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2pPr>
            <a:lvl3pPr lvl="2"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3pPr>
            <a:lvl4pPr lvl="3"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4pPr>
            <a:lvl5pPr lvl="4"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5pPr>
            <a:lvl6pPr lvl="5"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6pPr>
            <a:lvl7pPr lvl="6"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7pPr>
            <a:lvl8pPr lvl="7"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8pPr>
            <a:lvl9pPr lvl="8"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9pPr>
          </a:lstStyle>
          <a:p>
            <a:r>
              <a:rPr lang="en-US"/>
              <a:t>Click to edit Master subtitle style</a:t>
            </a:r>
            <a:endParaRPr/>
          </a:p>
        </p:txBody>
      </p:sp>
      <p:sp>
        <p:nvSpPr>
          <p:cNvPr id="255" name="Google Shape;255;p18"/>
          <p:cNvSpPr txBox="1">
            <a:spLocks noGrp="1"/>
          </p:cNvSpPr>
          <p:nvPr>
            <p:ph type="subTitle" idx="6"/>
          </p:nvPr>
        </p:nvSpPr>
        <p:spPr>
          <a:xfrm>
            <a:off x="6210393" y="2663807"/>
            <a:ext cx="2011800" cy="9372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a:solidFill>
                  <a:schemeClr val="dk1"/>
                </a:solidFill>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r>
              <a:rPr lang="en-US"/>
              <a:t>Click to edit Master subtitle style</a:t>
            </a:r>
            <a:endParaRPr/>
          </a:p>
        </p:txBody>
      </p:sp>
      <p:sp>
        <p:nvSpPr>
          <p:cNvPr id="256" name="Google Shape;256;p18"/>
          <p:cNvSpPr txBox="1">
            <a:spLocks noGrp="1"/>
          </p:cNvSpPr>
          <p:nvPr>
            <p:ph type="subTitle" idx="7"/>
          </p:nvPr>
        </p:nvSpPr>
        <p:spPr>
          <a:xfrm>
            <a:off x="6210393" y="4575215"/>
            <a:ext cx="2011800" cy="5280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1pPr>
            <a:lvl2pPr lvl="1"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2pPr>
            <a:lvl3pPr lvl="2"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3pPr>
            <a:lvl4pPr lvl="3"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4pPr>
            <a:lvl5pPr lvl="4"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5pPr>
            <a:lvl6pPr lvl="5"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6pPr>
            <a:lvl7pPr lvl="6"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7pPr>
            <a:lvl8pPr lvl="7"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8pPr>
            <a:lvl9pPr lvl="8"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9pPr>
          </a:lstStyle>
          <a:p>
            <a:r>
              <a:rPr lang="en-US"/>
              <a:t>Click to edit Master subtitle style</a:t>
            </a:r>
            <a:endParaRPr/>
          </a:p>
        </p:txBody>
      </p:sp>
      <p:sp>
        <p:nvSpPr>
          <p:cNvPr id="257" name="Google Shape;257;p18"/>
          <p:cNvSpPr txBox="1">
            <a:spLocks noGrp="1"/>
          </p:cNvSpPr>
          <p:nvPr>
            <p:ph type="subTitle" idx="8"/>
          </p:nvPr>
        </p:nvSpPr>
        <p:spPr>
          <a:xfrm>
            <a:off x="6210393" y="5001377"/>
            <a:ext cx="2011800" cy="9372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a:solidFill>
                  <a:schemeClr val="dk1"/>
                </a:solidFill>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r>
              <a:rPr lang="en-US"/>
              <a:t>Click to edit Master subtitle style</a:t>
            </a:r>
            <a:endParaRPr/>
          </a:p>
        </p:txBody>
      </p:sp>
      <p:sp>
        <p:nvSpPr>
          <p:cNvPr id="258" name="Google Shape;258;p18"/>
          <p:cNvSpPr txBox="1">
            <a:spLocks noGrp="1"/>
          </p:cNvSpPr>
          <p:nvPr>
            <p:ph type="title"/>
          </p:nvPr>
        </p:nvSpPr>
        <p:spPr>
          <a:xfrm>
            <a:off x="1150400" y="557033"/>
            <a:ext cx="6967500" cy="763600"/>
          </a:xfrm>
          <a:prstGeom prst="rect">
            <a:avLst/>
          </a:prstGeom>
        </p:spPr>
        <p:txBody>
          <a:bodyPr spcFirstLastPara="1" wrap="square" lIns="0" tIns="0" rIns="0" bIns="0" anchor="ctr" anchorCtr="0">
            <a:noAutofit/>
          </a:bodyPr>
          <a:lstStyle>
            <a:lvl1pPr lvl="0" rtl="0">
              <a:spcBef>
                <a:spcPts val="0"/>
              </a:spcBef>
              <a:spcAft>
                <a:spcPts val="0"/>
              </a:spcAft>
              <a:buSzPts val="3600"/>
              <a:buNone/>
              <a:defRPr>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Tree>
    <p:extLst>
      <p:ext uri="{BB962C8B-B14F-4D97-AF65-F5344CB8AC3E}">
        <p14:creationId xmlns:p14="http://schemas.microsoft.com/office/powerpoint/2010/main" val="334589446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ection header 2">
  <p:cSld name="Section header 2">
    <p:spTree>
      <p:nvGrpSpPr>
        <p:cNvPr id="1" name="Shape 259"/>
        <p:cNvGrpSpPr/>
        <p:nvPr/>
      </p:nvGrpSpPr>
      <p:grpSpPr>
        <a:xfrm>
          <a:off x="0" y="0"/>
          <a:ext cx="0" cy="0"/>
          <a:chOff x="0" y="0"/>
          <a:chExt cx="0" cy="0"/>
        </a:xfrm>
      </p:grpSpPr>
      <p:sp>
        <p:nvSpPr>
          <p:cNvPr id="260" name="Google Shape;260;p19"/>
          <p:cNvSpPr/>
          <p:nvPr/>
        </p:nvSpPr>
        <p:spPr>
          <a:xfrm>
            <a:off x="1606939" y="4212062"/>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61" name="Google Shape;261;p19"/>
          <p:cNvSpPr/>
          <p:nvPr/>
        </p:nvSpPr>
        <p:spPr>
          <a:xfrm>
            <a:off x="5688314" y="5907962"/>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62" name="Google Shape;262;p19"/>
          <p:cNvSpPr/>
          <p:nvPr/>
        </p:nvSpPr>
        <p:spPr>
          <a:xfrm>
            <a:off x="6499314" y="317178"/>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63" name="Google Shape;263;p19"/>
          <p:cNvSpPr/>
          <p:nvPr/>
        </p:nvSpPr>
        <p:spPr>
          <a:xfrm>
            <a:off x="1127464" y="20637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64" name="Google Shape;264;p19"/>
          <p:cNvSpPr/>
          <p:nvPr/>
        </p:nvSpPr>
        <p:spPr>
          <a:xfrm>
            <a:off x="8197039" y="2471462"/>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65" name="Google Shape;265;p19"/>
          <p:cNvSpPr/>
          <p:nvPr/>
        </p:nvSpPr>
        <p:spPr>
          <a:xfrm>
            <a:off x="8618989" y="4040845"/>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66" name="Google Shape;266;p19"/>
          <p:cNvSpPr/>
          <p:nvPr/>
        </p:nvSpPr>
        <p:spPr>
          <a:xfrm>
            <a:off x="1790489" y="523362"/>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67" name="Google Shape;267;p19"/>
          <p:cNvSpPr/>
          <p:nvPr/>
        </p:nvSpPr>
        <p:spPr>
          <a:xfrm>
            <a:off x="1215163" y="5907962"/>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68" name="Google Shape;268;p19"/>
          <p:cNvSpPr/>
          <p:nvPr/>
        </p:nvSpPr>
        <p:spPr>
          <a:xfrm>
            <a:off x="6954601" y="6128567"/>
            <a:ext cx="830197" cy="552431"/>
          </a:xfrm>
          <a:custGeom>
            <a:avLst/>
            <a:gdLst/>
            <a:ahLst/>
            <a:cxnLst/>
            <a:rect l="l" t="t" r="r" b="b"/>
            <a:pathLst>
              <a:path w="16589" h="8279" extrusionOk="0">
                <a:moveTo>
                  <a:pt x="8263" y="0"/>
                </a:moveTo>
                <a:lnTo>
                  <a:pt x="1" y="8279"/>
                </a:lnTo>
                <a:lnTo>
                  <a:pt x="16589" y="8279"/>
                </a:lnTo>
                <a:lnTo>
                  <a:pt x="826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69" name="Google Shape;269;p19"/>
          <p:cNvSpPr/>
          <p:nvPr/>
        </p:nvSpPr>
        <p:spPr>
          <a:xfrm>
            <a:off x="7638575" y="6128567"/>
            <a:ext cx="823941" cy="552431"/>
          </a:xfrm>
          <a:custGeom>
            <a:avLst/>
            <a:gdLst/>
            <a:ahLst/>
            <a:cxnLst/>
            <a:rect l="l" t="t" r="r" b="b"/>
            <a:pathLst>
              <a:path w="16464" h="8279" extrusionOk="0">
                <a:moveTo>
                  <a:pt x="8279" y="0"/>
                </a:moveTo>
                <a:lnTo>
                  <a:pt x="1" y="8279"/>
                </a:lnTo>
                <a:lnTo>
                  <a:pt x="16464" y="8279"/>
                </a:lnTo>
                <a:lnTo>
                  <a:pt x="827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70" name="Google Shape;270;p19"/>
          <p:cNvSpPr/>
          <p:nvPr/>
        </p:nvSpPr>
        <p:spPr>
          <a:xfrm>
            <a:off x="8308676" y="898318"/>
            <a:ext cx="230640" cy="321869"/>
          </a:xfrm>
          <a:custGeom>
            <a:avLst/>
            <a:gdLst/>
            <a:ahLst/>
            <a:cxnLst/>
            <a:rect l="l" t="t" r="r" b="b"/>
            <a:pathLst>
              <a:path w="5015" h="5249" extrusionOk="0">
                <a:moveTo>
                  <a:pt x="3218" y="0"/>
                </a:moveTo>
                <a:lnTo>
                  <a:pt x="3218" y="0"/>
                </a:lnTo>
                <a:cubicBezTo>
                  <a:pt x="3468" y="406"/>
                  <a:pt x="3624" y="891"/>
                  <a:pt x="3624" y="1406"/>
                </a:cubicBezTo>
                <a:cubicBezTo>
                  <a:pt x="3624" y="2906"/>
                  <a:pt x="2406" y="4124"/>
                  <a:pt x="906" y="4124"/>
                </a:cubicBezTo>
                <a:cubicBezTo>
                  <a:pt x="594" y="4124"/>
                  <a:pt x="282" y="4061"/>
                  <a:pt x="0" y="3952"/>
                </a:cubicBezTo>
                <a:lnTo>
                  <a:pt x="0" y="3952"/>
                </a:lnTo>
                <a:cubicBezTo>
                  <a:pt x="469" y="4733"/>
                  <a:pt x="1328" y="5249"/>
                  <a:pt x="2312" y="5249"/>
                </a:cubicBezTo>
                <a:cubicBezTo>
                  <a:pt x="3812" y="5249"/>
                  <a:pt x="5014" y="4046"/>
                  <a:pt x="5014" y="2546"/>
                </a:cubicBezTo>
                <a:cubicBezTo>
                  <a:pt x="5014" y="1375"/>
                  <a:pt x="4265" y="375"/>
                  <a:pt x="32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71" name="Google Shape;271;p19"/>
          <p:cNvSpPr/>
          <p:nvPr/>
        </p:nvSpPr>
        <p:spPr>
          <a:xfrm>
            <a:off x="125" y="6504000"/>
            <a:ext cx="9144000" cy="354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72" name="Google Shape;272;p19"/>
          <p:cNvSpPr/>
          <p:nvPr/>
        </p:nvSpPr>
        <p:spPr>
          <a:xfrm>
            <a:off x="0" y="0"/>
            <a:ext cx="720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73" name="Google Shape;273;p19"/>
          <p:cNvSpPr txBox="1">
            <a:spLocks noGrp="1"/>
          </p:cNvSpPr>
          <p:nvPr>
            <p:ph type="title"/>
          </p:nvPr>
        </p:nvSpPr>
        <p:spPr>
          <a:xfrm>
            <a:off x="2909400" y="3121000"/>
            <a:ext cx="4045200" cy="1208000"/>
          </a:xfrm>
          <a:prstGeom prst="rect">
            <a:avLst/>
          </a:prstGeom>
        </p:spPr>
        <p:txBody>
          <a:bodyPr spcFirstLastPara="1" wrap="square" lIns="0" tIns="0" rIns="0" bIns="0" anchor="ctr" anchorCtr="0">
            <a:noAutofit/>
          </a:bodyPr>
          <a:lstStyle>
            <a:lvl1pPr lvl="0" algn="ctr" rtl="0">
              <a:spcBef>
                <a:spcPts val="0"/>
              </a:spcBef>
              <a:spcAft>
                <a:spcPts val="0"/>
              </a:spcAft>
              <a:buSzPts val="4200"/>
              <a:buNone/>
              <a:defRPr sz="5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r>
              <a:rPr lang="en-US"/>
              <a:t>Click to edit Master title style</a:t>
            </a:r>
            <a:endParaRPr/>
          </a:p>
        </p:txBody>
      </p:sp>
      <p:sp>
        <p:nvSpPr>
          <p:cNvPr id="274" name="Google Shape;274;p19"/>
          <p:cNvSpPr txBox="1">
            <a:spLocks noGrp="1"/>
          </p:cNvSpPr>
          <p:nvPr>
            <p:ph type="subTitle" idx="1"/>
          </p:nvPr>
        </p:nvSpPr>
        <p:spPr>
          <a:xfrm>
            <a:off x="2909400" y="4329000"/>
            <a:ext cx="4045200" cy="7272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2100"/>
              <a:buNone/>
              <a:defRPr>
                <a:solidFill>
                  <a:schemeClr val="dk1"/>
                </a:solidFill>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r>
              <a:rPr lang="en-US"/>
              <a:t>Click to edit Master subtitle style</a:t>
            </a:r>
            <a:endParaRPr/>
          </a:p>
        </p:txBody>
      </p:sp>
      <p:sp>
        <p:nvSpPr>
          <p:cNvPr id="275" name="Google Shape;275;p19"/>
          <p:cNvSpPr txBox="1">
            <a:spLocks noGrp="1"/>
          </p:cNvSpPr>
          <p:nvPr>
            <p:ph type="title" idx="2" hasCustomPrompt="1"/>
          </p:nvPr>
        </p:nvSpPr>
        <p:spPr>
          <a:xfrm>
            <a:off x="2909400" y="1801800"/>
            <a:ext cx="4045200" cy="1319200"/>
          </a:xfrm>
          <a:prstGeom prst="rect">
            <a:avLst/>
          </a:prstGeom>
        </p:spPr>
        <p:txBody>
          <a:bodyPr spcFirstLastPara="1" wrap="square" lIns="0" tIns="0" rIns="0" bIns="0" anchor="ctr" anchorCtr="0">
            <a:noAutofit/>
          </a:bodyPr>
          <a:lstStyle>
            <a:lvl1pPr lvl="0" algn="ctr" rtl="0">
              <a:spcBef>
                <a:spcPts val="0"/>
              </a:spcBef>
              <a:spcAft>
                <a:spcPts val="0"/>
              </a:spcAft>
              <a:buSzPts val="7200"/>
              <a:buNone/>
              <a:defRPr sz="7200">
                <a:solidFill>
                  <a:schemeClr val="lt2"/>
                </a:solidFill>
              </a:defRPr>
            </a:lvl1pPr>
            <a:lvl2pPr lvl="1" algn="ctr" rtl="0">
              <a:spcBef>
                <a:spcPts val="0"/>
              </a:spcBef>
              <a:spcAft>
                <a:spcPts val="0"/>
              </a:spcAft>
              <a:buSzPts val="7200"/>
              <a:buNone/>
              <a:defRPr sz="7200"/>
            </a:lvl2pPr>
            <a:lvl3pPr lvl="2" algn="ctr" rtl="0">
              <a:spcBef>
                <a:spcPts val="0"/>
              </a:spcBef>
              <a:spcAft>
                <a:spcPts val="0"/>
              </a:spcAft>
              <a:buSzPts val="7200"/>
              <a:buNone/>
              <a:defRPr sz="7200"/>
            </a:lvl3pPr>
            <a:lvl4pPr lvl="3" algn="ctr" rtl="0">
              <a:spcBef>
                <a:spcPts val="0"/>
              </a:spcBef>
              <a:spcAft>
                <a:spcPts val="0"/>
              </a:spcAft>
              <a:buSzPts val="7200"/>
              <a:buNone/>
              <a:defRPr sz="7200"/>
            </a:lvl4pPr>
            <a:lvl5pPr lvl="4" algn="ctr" rtl="0">
              <a:spcBef>
                <a:spcPts val="0"/>
              </a:spcBef>
              <a:spcAft>
                <a:spcPts val="0"/>
              </a:spcAft>
              <a:buSzPts val="7200"/>
              <a:buNone/>
              <a:defRPr sz="7200"/>
            </a:lvl5pPr>
            <a:lvl6pPr lvl="5" algn="ctr" rtl="0">
              <a:spcBef>
                <a:spcPts val="0"/>
              </a:spcBef>
              <a:spcAft>
                <a:spcPts val="0"/>
              </a:spcAft>
              <a:buSzPts val="7200"/>
              <a:buNone/>
              <a:defRPr sz="7200"/>
            </a:lvl6pPr>
            <a:lvl7pPr lvl="6" algn="ctr" rtl="0">
              <a:spcBef>
                <a:spcPts val="0"/>
              </a:spcBef>
              <a:spcAft>
                <a:spcPts val="0"/>
              </a:spcAft>
              <a:buSzPts val="7200"/>
              <a:buNone/>
              <a:defRPr sz="7200"/>
            </a:lvl7pPr>
            <a:lvl8pPr lvl="7" algn="ctr" rtl="0">
              <a:spcBef>
                <a:spcPts val="0"/>
              </a:spcBef>
              <a:spcAft>
                <a:spcPts val="0"/>
              </a:spcAft>
              <a:buSzPts val="7200"/>
              <a:buNone/>
              <a:defRPr sz="7200"/>
            </a:lvl8pPr>
            <a:lvl9pPr lvl="8" algn="ctr" rtl="0">
              <a:spcBef>
                <a:spcPts val="0"/>
              </a:spcBef>
              <a:spcAft>
                <a:spcPts val="0"/>
              </a:spcAft>
              <a:buSzPts val="7200"/>
              <a:buNone/>
              <a:defRPr sz="7200"/>
            </a:lvl9pPr>
          </a:lstStyle>
          <a:p>
            <a:r>
              <a:t>xx%</a:t>
            </a:r>
          </a:p>
        </p:txBody>
      </p:sp>
    </p:spTree>
    <p:extLst>
      <p:ext uri="{BB962C8B-B14F-4D97-AF65-F5344CB8AC3E}">
        <p14:creationId xmlns:p14="http://schemas.microsoft.com/office/powerpoint/2010/main" val="371841619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header 3">
  <p:cSld name="Section header 3">
    <p:spTree>
      <p:nvGrpSpPr>
        <p:cNvPr id="1" name="Shape 276"/>
        <p:cNvGrpSpPr/>
        <p:nvPr/>
      </p:nvGrpSpPr>
      <p:grpSpPr>
        <a:xfrm>
          <a:off x="0" y="0"/>
          <a:ext cx="0" cy="0"/>
          <a:chOff x="0" y="0"/>
          <a:chExt cx="0" cy="0"/>
        </a:xfrm>
      </p:grpSpPr>
      <p:sp>
        <p:nvSpPr>
          <p:cNvPr id="277" name="Google Shape;277;p20"/>
          <p:cNvSpPr/>
          <p:nvPr/>
        </p:nvSpPr>
        <p:spPr>
          <a:xfrm>
            <a:off x="5688314" y="5907962"/>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78" name="Google Shape;278;p20"/>
          <p:cNvSpPr/>
          <p:nvPr/>
        </p:nvSpPr>
        <p:spPr>
          <a:xfrm>
            <a:off x="125" y="6504000"/>
            <a:ext cx="9144000" cy="354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79" name="Google Shape;279;p20"/>
          <p:cNvSpPr/>
          <p:nvPr/>
        </p:nvSpPr>
        <p:spPr>
          <a:xfrm>
            <a:off x="0" y="0"/>
            <a:ext cx="720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80" name="Google Shape;280;p20"/>
          <p:cNvSpPr txBox="1">
            <a:spLocks noGrp="1"/>
          </p:cNvSpPr>
          <p:nvPr>
            <p:ph type="title"/>
          </p:nvPr>
        </p:nvSpPr>
        <p:spPr>
          <a:xfrm>
            <a:off x="2909400" y="3121000"/>
            <a:ext cx="4045200" cy="1208000"/>
          </a:xfrm>
          <a:prstGeom prst="rect">
            <a:avLst/>
          </a:prstGeom>
        </p:spPr>
        <p:txBody>
          <a:bodyPr spcFirstLastPara="1" wrap="square" lIns="0" tIns="0" rIns="0" bIns="0" anchor="ctr" anchorCtr="0">
            <a:noAutofit/>
          </a:bodyPr>
          <a:lstStyle>
            <a:lvl1pPr lvl="0" algn="ctr" rtl="0">
              <a:spcBef>
                <a:spcPts val="0"/>
              </a:spcBef>
              <a:spcAft>
                <a:spcPts val="0"/>
              </a:spcAft>
              <a:buSzPts val="4200"/>
              <a:buNone/>
              <a:defRPr sz="5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r>
              <a:rPr lang="en-US"/>
              <a:t>Click to edit Master title style</a:t>
            </a:r>
            <a:endParaRPr/>
          </a:p>
        </p:txBody>
      </p:sp>
      <p:sp>
        <p:nvSpPr>
          <p:cNvPr id="281" name="Google Shape;281;p20"/>
          <p:cNvSpPr txBox="1">
            <a:spLocks noGrp="1"/>
          </p:cNvSpPr>
          <p:nvPr>
            <p:ph type="subTitle" idx="1"/>
          </p:nvPr>
        </p:nvSpPr>
        <p:spPr>
          <a:xfrm>
            <a:off x="2909400" y="4329000"/>
            <a:ext cx="4045200" cy="7272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2100"/>
              <a:buNone/>
              <a:defRPr>
                <a:solidFill>
                  <a:schemeClr val="dk1"/>
                </a:solidFill>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r>
              <a:rPr lang="en-US"/>
              <a:t>Click to edit Master subtitle style</a:t>
            </a:r>
            <a:endParaRPr/>
          </a:p>
        </p:txBody>
      </p:sp>
      <p:sp>
        <p:nvSpPr>
          <p:cNvPr id="282" name="Google Shape;282;p20"/>
          <p:cNvSpPr txBox="1">
            <a:spLocks noGrp="1"/>
          </p:cNvSpPr>
          <p:nvPr>
            <p:ph type="title" idx="2" hasCustomPrompt="1"/>
          </p:nvPr>
        </p:nvSpPr>
        <p:spPr>
          <a:xfrm>
            <a:off x="2909400" y="1801800"/>
            <a:ext cx="4045200" cy="1319200"/>
          </a:xfrm>
          <a:prstGeom prst="rect">
            <a:avLst/>
          </a:prstGeom>
        </p:spPr>
        <p:txBody>
          <a:bodyPr spcFirstLastPara="1" wrap="square" lIns="0" tIns="0" rIns="0" bIns="0" anchor="ctr" anchorCtr="0">
            <a:noAutofit/>
          </a:bodyPr>
          <a:lstStyle>
            <a:lvl1pPr lvl="0" algn="ctr" rtl="0">
              <a:spcBef>
                <a:spcPts val="0"/>
              </a:spcBef>
              <a:spcAft>
                <a:spcPts val="0"/>
              </a:spcAft>
              <a:buSzPts val="7200"/>
              <a:buNone/>
              <a:defRPr sz="7200">
                <a:solidFill>
                  <a:schemeClr val="lt2"/>
                </a:solidFill>
              </a:defRPr>
            </a:lvl1pPr>
            <a:lvl2pPr lvl="1" algn="ctr" rtl="0">
              <a:spcBef>
                <a:spcPts val="0"/>
              </a:spcBef>
              <a:spcAft>
                <a:spcPts val="0"/>
              </a:spcAft>
              <a:buSzPts val="7200"/>
              <a:buNone/>
              <a:defRPr sz="7200"/>
            </a:lvl2pPr>
            <a:lvl3pPr lvl="2" algn="ctr" rtl="0">
              <a:spcBef>
                <a:spcPts val="0"/>
              </a:spcBef>
              <a:spcAft>
                <a:spcPts val="0"/>
              </a:spcAft>
              <a:buSzPts val="7200"/>
              <a:buNone/>
              <a:defRPr sz="7200"/>
            </a:lvl3pPr>
            <a:lvl4pPr lvl="3" algn="ctr" rtl="0">
              <a:spcBef>
                <a:spcPts val="0"/>
              </a:spcBef>
              <a:spcAft>
                <a:spcPts val="0"/>
              </a:spcAft>
              <a:buSzPts val="7200"/>
              <a:buNone/>
              <a:defRPr sz="7200"/>
            </a:lvl4pPr>
            <a:lvl5pPr lvl="4" algn="ctr" rtl="0">
              <a:spcBef>
                <a:spcPts val="0"/>
              </a:spcBef>
              <a:spcAft>
                <a:spcPts val="0"/>
              </a:spcAft>
              <a:buSzPts val="7200"/>
              <a:buNone/>
              <a:defRPr sz="7200"/>
            </a:lvl5pPr>
            <a:lvl6pPr lvl="5" algn="ctr" rtl="0">
              <a:spcBef>
                <a:spcPts val="0"/>
              </a:spcBef>
              <a:spcAft>
                <a:spcPts val="0"/>
              </a:spcAft>
              <a:buSzPts val="7200"/>
              <a:buNone/>
              <a:defRPr sz="7200"/>
            </a:lvl6pPr>
            <a:lvl7pPr lvl="6" algn="ctr" rtl="0">
              <a:spcBef>
                <a:spcPts val="0"/>
              </a:spcBef>
              <a:spcAft>
                <a:spcPts val="0"/>
              </a:spcAft>
              <a:buSzPts val="7200"/>
              <a:buNone/>
              <a:defRPr sz="7200"/>
            </a:lvl7pPr>
            <a:lvl8pPr lvl="7" algn="ctr" rtl="0">
              <a:spcBef>
                <a:spcPts val="0"/>
              </a:spcBef>
              <a:spcAft>
                <a:spcPts val="0"/>
              </a:spcAft>
              <a:buSzPts val="7200"/>
              <a:buNone/>
              <a:defRPr sz="7200"/>
            </a:lvl8pPr>
            <a:lvl9pPr lvl="8" algn="ctr" rtl="0">
              <a:spcBef>
                <a:spcPts val="0"/>
              </a:spcBef>
              <a:spcAft>
                <a:spcPts val="0"/>
              </a:spcAft>
              <a:buSzPts val="7200"/>
              <a:buNone/>
              <a:defRPr sz="7200"/>
            </a:lvl9pPr>
          </a:lstStyle>
          <a:p>
            <a:r>
              <a:t>xx%</a:t>
            </a:r>
          </a:p>
        </p:txBody>
      </p:sp>
      <p:sp>
        <p:nvSpPr>
          <p:cNvPr id="283" name="Google Shape;283;p20"/>
          <p:cNvSpPr/>
          <p:nvPr/>
        </p:nvSpPr>
        <p:spPr>
          <a:xfrm>
            <a:off x="7638714" y="1441012"/>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84" name="Google Shape;284;p20"/>
          <p:cNvSpPr/>
          <p:nvPr/>
        </p:nvSpPr>
        <p:spPr>
          <a:xfrm>
            <a:off x="6499314" y="317178"/>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85" name="Google Shape;285;p20"/>
          <p:cNvSpPr/>
          <p:nvPr/>
        </p:nvSpPr>
        <p:spPr>
          <a:xfrm>
            <a:off x="1367439" y="2504696"/>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86" name="Google Shape;286;p20"/>
          <p:cNvSpPr/>
          <p:nvPr/>
        </p:nvSpPr>
        <p:spPr>
          <a:xfrm>
            <a:off x="8475539" y="2250296"/>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87" name="Google Shape;287;p20"/>
          <p:cNvSpPr/>
          <p:nvPr/>
        </p:nvSpPr>
        <p:spPr>
          <a:xfrm>
            <a:off x="8438389" y="4939278"/>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88" name="Google Shape;288;p20"/>
          <p:cNvSpPr/>
          <p:nvPr/>
        </p:nvSpPr>
        <p:spPr>
          <a:xfrm>
            <a:off x="1790489" y="523362"/>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89" name="Google Shape;289;p20"/>
          <p:cNvSpPr/>
          <p:nvPr/>
        </p:nvSpPr>
        <p:spPr>
          <a:xfrm>
            <a:off x="1215163" y="5907962"/>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90" name="Google Shape;290;p20"/>
          <p:cNvSpPr/>
          <p:nvPr/>
        </p:nvSpPr>
        <p:spPr>
          <a:xfrm>
            <a:off x="1367451" y="4531651"/>
            <a:ext cx="230640" cy="321869"/>
          </a:xfrm>
          <a:custGeom>
            <a:avLst/>
            <a:gdLst/>
            <a:ahLst/>
            <a:cxnLst/>
            <a:rect l="l" t="t" r="r" b="b"/>
            <a:pathLst>
              <a:path w="5015" h="5249" extrusionOk="0">
                <a:moveTo>
                  <a:pt x="3218" y="0"/>
                </a:moveTo>
                <a:lnTo>
                  <a:pt x="3218" y="0"/>
                </a:lnTo>
                <a:cubicBezTo>
                  <a:pt x="3468" y="406"/>
                  <a:pt x="3624" y="891"/>
                  <a:pt x="3624" y="1406"/>
                </a:cubicBezTo>
                <a:cubicBezTo>
                  <a:pt x="3624" y="2906"/>
                  <a:pt x="2406" y="4124"/>
                  <a:pt x="906" y="4124"/>
                </a:cubicBezTo>
                <a:cubicBezTo>
                  <a:pt x="594" y="4124"/>
                  <a:pt x="282" y="4061"/>
                  <a:pt x="0" y="3952"/>
                </a:cubicBezTo>
                <a:lnTo>
                  <a:pt x="0" y="3952"/>
                </a:lnTo>
                <a:cubicBezTo>
                  <a:pt x="469" y="4733"/>
                  <a:pt x="1328" y="5249"/>
                  <a:pt x="2312" y="5249"/>
                </a:cubicBezTo>
                <a:cubicBezTo>
                  <a:pt x="3812" y="5249"/>
                  <a:pt x="5014" y="4046"/>
                  <a:pt x="5014" y="2546"/>
                </a:cubicBezTo>
                <a:cubicBezTo>
                  <a:pt x="5014" y="1375"/>
                  <a:pt x="4265" y="375"/>
                  <a:pt x="32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91" name="Google Shape;291;p20"/>
          <p:cNvSpPr/>
          <p:nvPr/>
        </p:nvSpPr>
        <p:spPr>
          <a:xfrm>
            <a:off x="4932000" y="557018"/>
            <a:ext cx="452600" cy="140100"/>
          </a:xfrm>
          <a:custGeom>
            <a:avLst/>
            <a:gdLst/>
            <a:ahLst/>
            <a:cxnLst/>
            <a:rect l="l" t="t" r="r" b="b"/>
            <a:pathLst>
              <a:path w="18104" h="4203" extrusionOk="0">
                <a:moveTo>
                  <a:pt x="1110" y="1"/>
                </a:moveTo>
                <a:lnTo>
                  <a:pt x="1" y="1110"/>
                </a:lnTo>
                <a:lnTo>
                  <a:pt x="3093" y="4202"/>
                </a:lnTo>
                <a:lnTo>
                  <a:pt x="5077" y="2203"/>
                </a:lnTo>
                <a:lnTo>
                  <a:pt x="7076" y="4202"/>
                </a:lnTo>
                <a:lnTo>
                  <a:pt x="9060" y="2219"/>
                </a:lnTo>
                <a:lnTo>
                  <a:pt x="11059" y="4202"/>
                </a:lnTo>
                <a:lnTo>
                  <a:pt x="13043" y="2219"/>
                </a:lnTo>
                <a:lnTo>
                  <a:pt x="15011" y="4202"/>
                </a:lnTo>
                <a:lnTo>
                  <a:pt x="18103" y="1110"/>
                </a:lnTo>
                <a:lnTo>
                  <a:pt x="16994" y="1"/>
                </a:lnTo>
                <a:lnTo>
                  <a:pt x="15011" y="2000"/>
                </a:lnTo>
                <a:lnTo>
                  <a:pt x="14136" y="1125"/>
                </a:lnTo>
                <a:lnTo>
                  <a:pt x="14152" y="1110"/>
                </a:lnTo>
                <a:lnTo>
                  <a:pt x="13043" y="1"/>
                </a:lnTo>
                <a:lnTo>
                  <a:pt x="13043" y="16"/>
                </a:lnTo>
                <a:lnTo>
                  <a:pt x="13027" y="1"/>
                </a:lnTo>
                <a:lnTo>
                  <a:pt x="11918" y="1110"/>
                </a:lnTo>
                <a:lnTo>
                  <a:pt x="11934" y="1125"/>
                </a:lnTo>
                <a:lnTo>
                  <a:pt x="11059" y="2000"/>
                </a:lnTo>
                <a:lnTo>
                  <a:pt x="9075" y="1"/>
                </a:lnTo>
                <a:lnTo>
                  <a:pt x="9060" y="16"/>
                </a:lnTo>
                <a:lnTo>
                  <a:pt x="9060" y="1"/>
                </a:lnTo>
                <a:lnTo>
                  <a:pt x="7076" y="2000"/>
                </a:lnTo>
                <a:lnTo>
                  <a:pt x="5093" y="1"/>
                </a:lnTo>
                <a:lnTo>
                  <a:pt x="5077" y="16"/>
                </a:lnTo>
                <a:lnTo>
                  <a:pt x="5077" y="1"/>
                </a:lnTo>
                <a:lnTo>
                  <a:pt x="3093" y="2000"/>
                </a:lnTo>
                <a:lnTo>
                  <a:pt x="111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Tree>
    <p:extLst>
      <p:ext uri="{BB962C8B-B14F-4D97-AF65-F5344CB8AC3E}">
        <p14:creationId xmlns:p14="http://schemas.microsoft.com/office/powerpoint/2010/main" val="28238263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21"/>
        <p:cNvGrpSpPr/>
        <p:nvPr/>
      </p:nvGrpSpPr>
      <p:grpSpPr>
        <a:xfrm>
          <a:off x="0" y="0"/>
          <a:ext cx="0" cy="0"/>
          <a:chOff x="0" y="0"/>
          <a:chExt cx="0" cy="0"/>
        </a:xfrm>
      </p:grpSpPr>
      <p:sp>
        <p:nvSpPr>
          <p:cNvPr id="22" name="Google Shape;22;p3"/>
          <p:cNvSpPr/>
          <p:nvPr/>
        </p:nvSpPr>
        <p:spPr>
          <a:xfrm>
            <a:off x="1048751" y="6128567"/>
            <a:ext cx="830197" cy="552431"/>
          </a:xfrm>
          <a:custGeom>
            <a:avLst/>
            <a:gdLst/>
            <a:ahLst/>
            <a:cxnLst/>
            <a:rect l="l" t="t" r="r" b="b"/>
            <a:pathLst>
              <a:path w="16589" h="8279" extrusionOk="0">
                <a:moveTo>
                  <a:pt x="8263" y="0"/>
                </a:moveTo>
                <a:lnTo>
                  <a:pt x="1" y="8279"/>
                </a:lnTo>
                <a:lnTo>
                  <a:pt x="16589" y="8279"/>
                </a:lnTo>
                <a:lnTo>
                  <a:pt x="826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3" name="Google Shape;23;p3"/>
          <p:cNvSpPr/>
          <p:nvPr/>
        </p:nvSpPr>
        <p:spPr>
          <a:xfrm>
            <a:off x="1732725" y="6128567"/>
            <a:ext cx="823941" cy="552431"/>
          </a:xfrm>
          <a:custGeom>
            <a:avLst/>
            <a:gdLst/>
            <a:ahLst/>
            <a:cxnLst/>
            <a:rect l="l" t="t" r="r" b="b"/>
            <a:pathLst>
              <a:path w="16464" h="8279" extrusionOk="0">
                <a:moveTo>
                  <a:pt x="8279" y="0"/>
                </a:moveTo>
                <a:lnTo>
                  <a:pt x="1" y="8279"/>
                </a:lnTo>
                <a:lnTo>
                  <a:pt x="16464" y="8279"/>
                </a:lnTo>
                <a:lnTo>
                  <a:pt x="827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4" name="Google Shape;24;p3"/>
          <p:cNvSpPr/>
          <p:nvPr/>
        </p:nvSpPr>
        <p:spPr>
          <a:xfrm>
            <a:off x="1116039" y="24029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5" name="Google Shape;25;p3"/>
          <p:cNvSpPr/>
          <p:nvPr/>
        </p:nvSpPr>
        <p:spPr>
          <a:xfrm>
            <a:off x="1195438" y="1561051"/>
            <a:ext cx="230640" cy="321869"/>
          </a:xfrm>
          <a:custGeom>
            <a:avLst/>
            <a:gdLst/>
            <a:ahLst/>
            <a:cxnLst/>
            <a:rect l="l" t="t" r="r" b="b"/>
            <a:pathLst>
              <a:path w="5015" h="5249" extrusionOk="0">
                <a:moveTo>
                  <a:pt x="3218" y="0"/>
                </a:moveTo>
                <a:lnTo>
                  <a:pt x="3218" y="0"/>
                </a:lnTo>
                <a:cubicBezTo>
                  <a:pt x="3468" y="406"/>
                  <a:pt x="3624" y="891"/>
                  <a:pt x="3624" y="1406"/>
                </a:cubicBezTo>
                <a:cubicBezTo>
                  <a:pt x="3624" y="2906"/>
                  <a:pt x="2406" y="4124"/>
                  <a:pt x="906" y="4124"/>
                </a:cubicBezTo>
                <a:cubicBezTo>
                  <a:pt x="594" y="4124"/>
                  <a:pt x="282" y="4061"/>
                  <a:pt x="0" y="3952"/>
                </a:cubicBezTo>
                <a:lnTo>
                  <a:pt x="0" y="3952"/>
                </a:lnTo>
                <a:cubicBezTo>
                  <a:pt x="469" y="4733"/>
                  <a:pt x="1328" y="5249"/>
                  <a:pt x="2312" y="5249"/>
                </a:cubicBezTo>
                <a:cubicBezTo>
                  <a:pt x="3812" y="5249"/>
                  <a:pt x="5014" y="4046"/>
                  <a:pt x="5014" y="2546"/>
                </a:cubicBezTo>
                <a:cubicBezTo>
                  <a:pt x="5014" y="1375"/>
                  <a:pt x="4265" y="375"/>
                  <a:pt x="32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6" name="Google Shape;26;p3"/>
          <p:cNvSpPr/>
          <p:nvPr/>
        </p:nvSpPr>
        <p:spPr>
          <a:xfrm>
            <a:off x="8236151" y="21879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7" name="Google Shape;27;p3"/>
          <p:cNvSpPr/>
          <p:nvPr/>
        </p:nvSpPr>
        <p:spPr>
          <a:xfrm>
            <a:off x="1651889" y="44465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8" name="Google Shape;28;p3"/>
          <p:cNvSpPr/>
          <p:nvPr/>
        </p:nvSpPr>
        <p:spPr>
          <a:xfrm>
            <a:off x="8851501" y="46341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9" name="Google Shape;29;p3"/>
          <p:cNvSpPr/>
          <p:nvPr/>
        </p:nvSpPr>
        <p:spPr>
          <a:xfrm>
            <a:off x="1143689" y="5755396"/>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0" name="Google Shape;30;p3"/>
          <p:cNvSpPr/>
          <p:nvPr/>
        </p:nvSpPr>
        <p:spPr>
          <a:xfrm>
            <a:off x="125" y="6504000"/>
            <a:ext cx="9144000" cy="354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1" name="Google Shape;31;p3"/>
          <p:cNvSpPr/>
          <p:nvPr/>
        </p:nvSpPr>
        <p:spPr>
          <a:xfrm>
            <a:off x="0" y="0"/>
            <a:ext cx="720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2" name="Google Shape;32;p3"/>
          <p:cNvSpPr txBox="1">
            <a:spLocks noGrp="1"/>
          </p:cNvSpPr>
          <p:nvPr>
            <p:ph type="title"/>
          </p:nvPr>
        </p:nvSpPr>
        <p:spPr>
          <a:xfrm>
            <a:off x="2909400" y="3121000"/>
            <a:ext cx="4045200" cy="1208000"/>
          </a:xfrm>
          <a:prstGeom prst="rect">
            <a:avLst/>
          </a:prstGeom>
        </p:spPr>
        <p:txBody>
          <a:bodyPr spcFirstLastPara="1" wrap="square" lIns="0" tIns="0" rIns="0" bIns="0" anchor="ctr" anchorCtr="0">
            <a:noAutofit/>
          </a:bodyPr>
          <a:lstStyle>
            <a:lvl1pPr lvl="0" algn="ctr" rtl="0">
              <a:spcBef>
                <a:spcPts val="0"/>
              </a:spcBef>
              <a:spcAft>
                <a:spcPts val="0"/>
              </a:spcAft>
              <a:buSzPts val="4200"/>
              <a:buNone/>
              <a:defRPr sz="5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r>
              <a:rPr lang="en-US"/>
              <a:t>Click to edit Master title style</a:t>
            </a:r>
            <a:endParaRPr/>
          </a:p>
        </p:txBody>
      </p:sp>
      <p:sp>
        <p:nvSpPr>
          <p:cNvPr id="33" name="Google Shape;33;p3"/>
          <p:cNvSpPr txBox="1">
            <a:spLocks noGrp="1"/>
          </p:cNvSpPr>
          <p:nvPr>
            <p:ph type="subTitle" idx="1"/>
          </p:nvPr>
        </p:nvSpPr>
        <p:spPr>
          <a:xfrm>
            <a:off x="2909400" y="4329000"/>
            <a:ext cx="4045200" cy="7272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2100"/>
              <a:buNone/>
              <a:defRPr>
                <a:solidFill>
                  <a:schemeClr val="dk1"/>
                </a:solidFill>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r>
              <a:rPr lang="en-US"/>
              <a:t>Click to edit Master subtitle style</a:t>
            </a:r>
            <a:endParaRPr/>
          </a:p>
        </p:txBody>
      </p:sp>
      <p:sp>
        <p:nvSpPr>
          <p:cNvPr id="34" name="Google Shape;34;p3"/>
          <p:cNvSpPr txBox="1">
            <a:spLocks noGrp="1"/>
          </p:cNvSpPr>
          <p:nvPr>
            <p:ph type="title" idx="2" hasCustomPrompt="1"/>
          </p:nvPr>
        </p:nvSpPr>
        <p:spPr>
          <a:xfrm>
            <a:off x="2909400" y="1801800"/>
            <a:ext cx="4045200" cy="1319200"/>
          </a:xfrm>
          <a:prstGeom prst="rect">
            <a:avLst/>
          </a:prstGeom>
        </p:spPr>
        <p:txBody>
          <a:bodyPr spcFirstLastPara="1" wrap="square" lIns="0" tIns="0" rIns="0" bIns="0" anchor="ctr" anchorCtr="0">
            <a:noAutofit/>
          </a:bodyPr>
          <a:lstStyle>
            <a:lvl1pPr lvl="0" algn="ctr" rtl="0">
              <a:spcBef>
                <a:spcPts val="0"/>
              </a:spcBef>
              <a:spcAft>
                <a:spcPts val="0"/>
              </a:spcAft>
              <a:buSzPts val="7200"/>
              <a:buNone/>
              <a:defRPr sz="7200">
                <a:solidFill>
                  <a:schemeClr val="lt2"/>
                </a:solidFill>
              </a:defRPr>
            </a:lvl1pPr>
            <a:lvl2pPr lvl="1" algn="ctr" rtl="0">
              <a:spcBef>
                <a:spcPts val="0"/>
              </a:spcBef>
              <a:spcAft>
                <a:spcPts val="0"/>
              </a:spcAft>
              <a:buSzPts val="7200"/>
              <a:buNone/>
              <a:defRPr sz="7200"/>
            </a:lvl2pPr>
            <a:lvl3pPr lvl="2" algn="ctr" rtl="0">
              <a:spcBef>
                <a:spcPts val="0"/>
              </a:spcBef>
              <a:spcAft>
                <a:spcPts val="0"/>
              </a:spcAft>
              <a:buSzPts val="7200"/>
              <a:buNone/>
              <a:defRPr sz="7200"/>
            </a:lvl3pPr>
            <a:lvl4pPr lvl="3" algn="ctr" rtl="0">
              <a:spcBef>
                <a:spcPts val="0"/>
              </a:spcBef>
              <a:spcAft>
                <a:spcPts val="0"/>
              </a:spcAft>
              <a:buSzPts val="7200"/>
              <a:buNone/>
              <a:defRPr sz="7200"/>
            </a:lvl4pPr>
            <a:lvl5pPr lvl="4" algn="ctr" rtl="0">
              <a:spcBef>
                <a:spcPts val="0"/>
              </a:spcBef>
              <a:spcAft>
                <a:spcPts val="0"/>
              </a:spcAft>
              <a:buSzPts val="7200"/>
              <a:buNone/>
              <a:defRPr sz="7200"/>
            </a:lvl5pPr>
            <a:lvl6pPr lvl="5" algn="ctr" rtl="0">
              <a:spcBef>
                <a:spcPts val="0"/>
              </a:spcBef>
              <a:spcAft>
                <a:spcPts val="0"/>
              </a:spcAft>
              <a:buSzPts val="7200"/>
              <a:buNone/>
              <a:defRPr sz="7200"/>
            </a:lvl6pPr>
            <a:lvl7pPr lvl="6" algn="ctr" rtl="0">
              <a:spcBef>
                <a:spcPts val="0"/>
              </a:spcBef>
              <a:spcAft>
                <a:spcPts val="0"/>
              </a:spcAft>
              <a:buSzPts val="7200"/>
              <a:buNone/>
              <a:defRPr sz="7200"/>
            </a:lvl7pPr>
            <a:lvl8pPr lvl="7" algn="ctr" rtl="0">
              <a:spcBef>
                <a:spcPts val="0"/>
              </a:spcBef>
              <a:spcAft>
                <a:spcPts val="0"/>
              </a:spcAft>
              <a:buSzPts val="7200"/>
              <a:buNone/>
              <a:defRPr sz="7200"/>
            </a:lvl8pPr>
            <a:lvl9pPr lvl="8" algn="ctr" rtl="0">
              <a:spcBef>
                <a:spcPts val="0"/>
              </a:spcBef>
              <a:spcAft>
                <a:spcPts val="0"/>
              </a:spcAft>
              <a:buSzPts val="7200"/>
              <a:buNone/>
              <a:defRPr sz="7200"/>
            </a:lvl9pPr>
          </a:lstStyle>
          <a:p>
            <a:r>
              <a:t>xx%</a:t>
            </a:r>
          </a:p>
        </p:txBody>
      </p:sp>
    </p:spTree>
    <p:extLst>
      <p:ext uri="{BB962C8B-B14F-4D97-AF65-F5344CB8AC3E}">
        <p14:creationId xmlns:p14="http://schemas.microsoft.com/office/powerpoint/2010/main" val="32701706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Numbers and text">
  <p:cSld name="Numbers and text">
    <p:spTree>
      <p:nvGrpSpPr>
        <p:cNvPr id="1" name="Shape 292"/>
        <p:cNvGrpSpPr/>
        <p:nvPr/>
      </p:nvGrpSpPr>
      <p:grpSpPr>
        <a:xfrm>
          <a:off x="0" y="0"/>
          <a:ext cx="0" cy="0"/>
          <a:chOff x="0" y="0"/>
          <a:chExt cx="0" cy="0"/>
        </a:xfrm>
      </p:grpSpPr>
      <p:sp>
        <p:nvSpPr>
          <p:cNvPr id="293" name="Google Shape;293;p21"/>
          <p:cNvSpPr/>
          <p:nvPr/>
        </p:nvSpPr>
        <p:spPr>
          <a:xfrm>
            <a:off x="6499314" y="317178"/>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94" name="Google Shape;294;p21"/>
          <p:cNvSpPr/>
          <p:nvPr/>
        </p:nvSpPr>
        <p:spPr>
          <a:xfrm>
            <a:off x="3659014" y="1474396"/>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95" name="Google Shape;295;p21"/>
          <p:cNvSpPr/>
          <p:nvPr/>
        </p:nvSpPr>
        <p:spPr>
          <a:xfrm>
            <a:off x="6155964" y="4590045"/>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96" name="Google Shape;296;p21"/>
          <p:cNvSpPr/>
          <p:nvPr/>
        </p:nvSpPr>
        <p:spPr>
          <a:xfrm>
            <a:off x="1519239" y="2002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97" name="Google Shape;297;p21"/>
          <p:cNvSpPr/>
          <p:nvPr/>
        </p:nvSpPr>
        <p:spPr>
          <a:xfrm>
            <a:off x="953739" y="5186262"/>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98" name="Google Shape;298;p21"/>
          <p:cNvSpPr/>
          <p:nvPr/>
        </p:nvSpPr>
        <p:spPr>
          <a:xfrm>
            <a:off x="7805289" y="1203696"/>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99" name="Google Shape;299;p21"/>
          <p:cNvSpPr/>
          <p:nvPr/>
        </p:nvSpPr>
        <p:spPr>
          <a:xfrm>
            <a:off x="8789764" y="4143345"/>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00" name="Google Shape;300;p21"/>
          <p:cNvSpPr/>
          <p:nvPr/>
        </p:nvSpPr>
        <p:spPr>
          <a:xfrm>
            <a:off x="3620376" y="38990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01" name="Google Shape;301;p21"/>
          <p:cNvSpPr/>
          <p:nvPr/>
        </p:nvSpPr>
        <p:spPr>
          <a:xfrm>
            <a:off x="5599775" y="1591318"/>
            <a:ext cx="452600" cy="140100"/>
          </a:xfrm>
          <a:custGeom>
            <a:avLst/>
            <a:gdLst/>
            <a:ahLst/>
            <a:cxnLst/>
            <a:rect l="l" t="t" r="r" b="b"/>
            <a:pathLst>
              <a:path w="18104" h="4203" extrusionOk="0">
                <a:moveTo>
                  <a:pt x="1110" y="1"/>
                </a:moveTo>
                <a:lnTo>
                  <a:pt x="1" y="1110"/>
                </a:lnTo>
                <a:lnTo>
                  <a:pt x="3093" y="4202"/>
                </a:lnTo>
                <a:lnTo>
                  <a:pt x="5077" y="2203"/>
                </a:lnTo>
                <a:lnTo>
                  <a:pt x="7076" y="4202"/>
                </a:lnTo>
                <a:lnTo>
                  <a:pt x="9060" y="2219"/>
                </a:lnTo>
                <a:lnTo>
                  <a:pt x="11059" y="4202"/>
                </a:lnTo>
                <a:lnTo>
                  <a:pt x="13043" y="2219"/>
                </a:lnTo>
                <a:lnTo>
                  <a:pt x="15011" y="4202"/>
                </a:lnTo>
                <a:lnTo>
                  <a:pt x="18103" y="1110"/>
                </a:lnTo>
                <a:lnTo>
                  <a:pt x="16994" y="1"/>
                </a:lnTo>
                <a:lnTo>
                  <a:pt x="15011" y="2000"/>
                </a:lnTo>
                <a:lnTo>
                  <a:pt x="14136" y="1125"/>
                </a:lnTo>
                <a:lnTo>
                  <a:pt x="14152" y="1110"/>
                </a:lnTo>
                <a:lnTo>
                  <a:pt x="13043" y="1"/>
                </a:lnTo>
                <a:lnTo>
                  <a:pt x="13043" y="16"/>
                </a:lnTo>
                <a:lnTo>
                  <a:pt x="13027" y="1"/>
                </a:lnTo>
                <a:lnTo>
                  <a:pt x="11918" y="1110"/>
                </a:lnTo>
                <a:lnTo>
                  <a:pt x="11934" y="1125"/>
                </a:lnTo>
                <a:lnTo>
                  <a:pt x="11059" y="2000"/>
                </a:lnTo>
                <a:lnTo>
                  <a:pt x="9075" y="1"/>
                </a:lnTo>
                <a:lnTo>
                  <a:pt x="9060" y="16"/>
                </a:lnTo>
                <a:lnTo>
                  <a:pt x="9060" y="1"/>
                </a:lnTo>
                <a:lnTo>
                  <a:pt x="7076" y="2000"/>
                </a:lnTo>
                <a:lnTo>
                  <a:pt x="5093" y="1"/>
                </a:lnTo>
                <a:lnTo>
                  <a:pt x="5077" y="16"/>
                </a:lnTo>
                <a:lnTo>
                  <a:pt x="5077" y="1"/>
                </a:lnTo>
                <a:lnTo>
                  <a:pt x="3093" y="2000"/>
                </a:lnTo>
                <a:lnTo>
                  <a:pt x="111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02" name="Google Shape;302;p21"/>
          <p:cNvSpPr/>
          <p:nvPr/>
        </p:nvSpPr>
        <p:spPr>
          <a:xfrm>
            <a:off x="125" y="6504000"/>
            <a:ext cx="9144000" cy="354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03" name="Google Shape;303;p21"/>
          <p:cNvSpPr/>
          <p:nvPr/>
        </p:nvSpPr>
        <p:spPr>
          <a:xfrm>
            <a:off x="0" y="0"/>
            <a:ext cx="720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04" name="Google Shape;304;p21"/>
          <p:cNvSpPr txBox="1">
            <a:spLocks noGrp="1"/>
          </p:cNvSpPr>
          <p:nvPr>
            <p:ph type="title" hasCustomPrompt="1"/>
          </p:nvPr>
        </p:nvSpPr>
        <p:spPr>
          <a:xfrm>
            <a:off x="1439875" y="2356584"/>
            <a:ext cx="1913100" cy="1043200"/>
          </a:xfrm>
          <a:prstGeom prst="rect">
            <a:avLst/>
          </a:prstGeom>
        </p:spPr>
        <p:txBody>
          <a:bodyPr spcFirstLastPara="1" wrap="square" lIns="0" tIns="0" rIns="0" bIns="0" anchor="ctr" anchorCtr="0">
            <a:noAutofit/>
          </a:bodyPr>
          <a:lstStyle>
            <a:lvl1pPr lvl="0" algn="ctr" rtl="0">
              <a:spcBef>
                <a:spcPts val="0"/>
              </a:spcBef>
              <a:spcAft>
                <a:spcPts val="0"/>
              </a:spcAft>
              <a:buSzPts val="7200"/>
              <a:buNone/>
              <a:defRPr sz="5000">
                <a:solidFill>
                  <a:schemeClr val="accent6"/>
                </a:solidFill>
              </a:defRPr>
            </a:lvl1pPr>
            <a:lvl2pPr lvl="1" algn="ctr" rtl="0">
              <a:spcBef>
                <a:spcPts val="0"/>
              </a:spcBef>
              <a:spcAft>
                <a:spcPts val="0"/>
              </a:spcAft>
              <a:buSzPts val="7200"/>
              <a:buNone/>
              <a:defRPr sz="7200"/>
            </a:lvl2pPr>
            <a:lvl3pPr lvl="2" algn="ctr" rtl="0">
              <a:spcBef>
                <a:spcPts val="0"/>
              </a:spcBef>
              <a:spcAft>
                <a:spcPts val="0"/>
              </a:spcAft>
              <a:buSzPts val="7200"/>
              <a:buNone/>
              <a:defRPr sz="7200"/>
            </a:lvl3pPr>
            <a:lvl4pPr lvl="3" algn="ctr" rtl="0">
              <a:spcBef>
                <a:spcPts val="0"/>
              </a:spcBef>
              <a:spcAft>
                <a:spcPts val="0"/>
              </a:spcAft>
              <a:buSzPts val="7200"/>
              <a:buNone/>
              <a:defRPr sz="7200"/>
            </a:lvl4pPr>
            <a:lvl5pPr lvl="4" algn="ctr" rtl="0">
              <a:spcBef>
                <a:spcPts val="0"/>
              </a:spcBef>
              <a:spcAft>
                <a:spcPts val="0"/>
              </a:spcAft>
              <a:buSzPts val="7200"/>
              <a:buNone/>
              <a:defRPr sz="7200"/>
            </a:lvl5pPr>
            <a:lvl6pPr lvl="5" algn="ctr" rtl="0">
              <a:spcBef>
                <a:spcPts val="0"/>
              </a:spcBef>
              <a:spcAft>
                <a:spcPts val="0"/>
              </a:spcAft>
              <a:buSzPts val="7200"/>
              <a:buNone/>
              <a:defRPr sz="7200"/>
            </a:lvl6pPr>
            <a:lvl7pPr lvl="6" algn="ctr" rtl="0">
              <a:spcBef>
                <a:spcPts val="0"/>
              </a:spcBef>
              <a:spcAft>
                <a:spcPts val="0"/>
              </a:spcAft>
              <a:buSzPts val="7200"/>
              <a:buNone/>
              <a:defRPr sz="7200"/>
            </a:lvl7pPr>
            <a:lvl8pPr lvl="7" algn="ctr" rtl="0">
              <a:spcBef>
                <a:spcPts val="0"/>
              </a:spcBef>
              <a:spcAft>
                <a:spcPts val="0"/>
              </a:spcAft>
              <a:buSzPts val="7200"/>
              <a:buNone/>
              <a:defRPr sz="7200"/>
            </a:lvl8pPr>
            <a:lvl9pPr lvl="8" algn="ctr" rtl="0">
              <a:spcBef>
                <a:spcPts val="0"/>
              </a:spcBef>
              <a:spcAft>
                <a:spcPts val="0"/>
              </a:spcAft>
              <a:buSzPts val="7200"/>
              <a:buNone/>
              <a:defRPr sz="7200"/>
            </a:lvl9pPr>
          </a:lstStyle>
          <a:p>
            <a:r>
              <a:t>xx%</a:t>
            </a:r>
          </a:p>
        </p:txBody>
      </p:sp>
      <p:sp>
        <p:nvSpPr>
          <p:cNvPr id="305" name="Google Shape;305;p21"/>
          <p:cNvSpPr txBox="1">
            <a:spLocks noGrp="1"/>
          </p:cNvSpPr>
          <p:nvPr>
            <p:ph type="subTitle" idx="1"/>
          </p:nvPr>
        </p:nvSpPr>
        <p:spPr>
          <a:xfrm>
            <a:off x="1439850" y="3399784"/>
            <a:ext cx="1913100" cy="1604000"/>
          </a:xfrm>
          <a:prstGeom prst="rect">
            <a:avLst/>
          </a:prstGeom>
        </p:spPr>
        <p:txBody>
          <a:bodyPr spcFirstLastPara="1" wrap="square" lIns="0" tIns="0" rIns="0" bIns="0" anchor="ctr" anchorCtr="0">
            <a:noAutofit/>
          </a:bodyPr>
          <a:lstStyle>
            <a:lvl1pPr lvl="0" algn="ctr" rtl="0">
              <a:lnSpc>
                <a:spcPct val="90000"/>
              </a:lnSpc>
              <a:spcBef>
                <a:spcPts val="0"/>
              </a:spcBef>
              <a:spcAft>
                <a:spcPts val="0"/>
              </a:spcAft>
              <a:buSzPts val="1600"/>
              <a:buChar char="●"/>
              <a:defRPr>
                <a:solidFill>
                  <a:schemeClr val="dk1"/>
                </a:solidFill>
              </a:defRPr>
            </a:lvl1pPr>
            <a:lvl2pPr lvl="1" algn="ctr" rtl="0">
              <a:lnSpc>
                <a:spcPct val="100000"/>
              </a:lnSpc>
              <a:spcBef>
                <a:spcPts val="0"/>
              </a:spcBef>
              <a:spcAft>
                <a:spcPts val="0"/>
              </a:spcAft>
              <a:buSzPts val="1600"/>
              <a:buChar char="○"/>
              <a:defRPr/>
            </a:lvl2pPr>
            <a:lvl3pPr lvl="2" algn="ctr" rtl="0">
              <a:lnSpc>
                <a:spcPct val="100000"/>
              </a:lnSpc>
              <a:spcBef>
                <a:spcPts val="0"/>
              </a:spcBef>
              <a:spcAft>
                <a:spcPts val="0"/>
              </a:spcAft>
              <a:buSzPts val="1600"/>
              <a:buChar char="■"/>
              <a:defRPr/>
            </a:lvl3pPr>
            <a:lvl4pPr lvl="3" algn="ctr" rtl="0">
              <a:lnSpc>
                <a:spcPct val="100000"/>
              </a:lnSpc>
              <a:spcBef>
                <a:spcPts val="0"/>
              </a:spcBef>
              <a:spcAft>
                <a:spcPts val="0"/>
              </a:spcAft>
              <a:buSzPts val="1600"/>
              <a:buChar char="●"/>
              <a:defRPr/>
            </a:lvl4pPr>
            <a:lvl5pPr lvl="4" algn="ctr" rtl="0">
              <a:lnSpc>
                <a:spcPct val="100000"/>
              </a:lnSpc>
              <a:spcBef>
                <a:spcPts val="0"/>
              </a:spcBef>
              <a:spcAft>
                <a:spcPts val="0"/>
              </a:spcAft>
              <a:buSzPts val="1600"/>
              <a:buChar char="○"/>
              <a:defRPr/>
            </a:lvl5pPr>
            <a:lvl6pPr lvl="5" algn="ctr" rtl="0">
              <a:lnSpc>
                <a:spcPct val="100000"/>
              </a:lnSpc>
              <a:spcBef>
                <a:spcPts val="0"/>
              </a:spcBef>
              <a:spcAft>
                <a:spcPts val="0"/>
              </a:spcAft>
              <a:buSzPts val="1600"/>
              <a:buChar char="■"/>
              <a:defRPr/>
            </a:lvl6pPr>
            <a:lvl7pPr lvl="6" algn="ctr" rtl="0">
              <a:lnSpc>
                <a:spcPct val="100000"/>
              </a:lnSpc>
              <a:spcBef>
                <a:spcPts val="0"/>
              </a:spcBef>
              <a:spcAft>
                <a:spcPts val="0"/>
              </a:spcAft>
              <a:buSzPts val="1600"/>
              <a:buChar char="●"/>
              <a:defRPr/>
            </a:lvl7pPr>
            <a:lvl8pPr lvl="7" algn="ctr" rtl="0">
              <a:lnSpc>
                <a:spcPct val="100000"/>
              </a:lnSpc>
              <a:spcBef>
                <a:spcPts val="0"/>
              </a:spcBef>
              <a:spcAft>
                <a:spcPts val="0"/>
              </a:spcAft>
              <a:buSzPts val="1600"/>
              <a:buChar char="○"/>
              <a:defRPr/>
            </a:lvl8pPr>
            <a:lvl9pPr lvl="8" algn="ctr" rtl="0">
              <a:lnSpc>
                <a:spcPct val="100000"/>
              </a:lnSpc>
              <a:spcBef>
                <a:spcPts val="0"/>
              </a:spcBef>
              <a:spcAft>
                <a:spcPts val="0"/>
              </a:spcAft>
              <a:buSzPts val="1600"/>
              <a:buChar char="■"/>
              <a:defRPr/>
            </a:lvl9pPr>
          </a:lstStyle>
          <a:p>
            <a:r>
              <a:rPr lang="en-US"/>
              <a:t>Click to edit Master subtitle style</a:t>
            </a:r>
            <a:endParaRPr/>
          </a:p>
        </p:txBody>
      </p:sp>
      <p:sp>
        <p:nvSpPr>
          <p:cNvPr id="306" name="Google Shape;306;p21"/>
          <p:cNvSpPr txBox="1">
            <a:spLocks noGrp="1"/>
          </p:cNvSpPr>
          <p:nvPr>
            <p:ph type="title" idx="2" hasCustomPrompt="1"/>
          </p:nvPr>
        </p:nvSpPr>
        <p:spPr>
          <a:xfrm>
            <a:off x="6511053" y="2356584"/>
            <a:ext cx="1913100" cy="1043200"/>
          </a:xfrm>
          <a:prstGeom prst="rect">
            <a:avLst/>
          </a:prstGeom>
        </p:spPr>
        <p:txBody>
          <a:bodyPr spcFirstLastPara="1" wrap="square" lIns="0" tIns="0" rIns="0" bIns="0" anchor="ctr" anchorCtr="0">
            <a:noAutofit/>
          </a:bodyPr>
          <a:lstStyle>
            <a:lvl1pPr lvl="0" algn="ctr" rtl="0">
              <a:spcBef>
                <a:spcPts val="0"/>
              </a:spcBef>
              <a:spcAft>
                <a:spcPts val="0"/>
              </a:spcAft>
              <a:buSzPts val="7200"/>
              <a:buNone/>
              <a:defRPr sz="5000">
                <a:solidFill>
                  <a:schemeClr val="accent5"/>
                </a:solidFill>
              </a:defRPr>
            </a:lvl1pPr>
            <a:lvl2pPr lvl="1" algn="ctr" rtl="0">
              <a:spcBef>
                <a:spcPts val="0"/>
              </a:spcBef>
              <a:spcAft>
                <a:spcPts val="0"/>
              </a:spcAft>
              <a:buSzPts val="7200"/>
              <a:buNone/>
              <a:defRPr sz="7200"/>
            </a:lvl2pPr>
            <a:lvl3pPr lvl="2" algn="ctr" rtl="0">
              <a:spcBef>
                <a:spcPts val="0"/>
              </a:spcBef>
              <a:spcAft>
                <a:spcPts val="0"/>
              </a:spcAft>
              <a:buSzPts val="7200"/>
              <a:buNone/>
              <a:defRPr sz="7200"/>
            </a:lvl3pPr>
            <a:lvl4pPr lvl="3" algn="ctr" rtl="0">
              <a:spcBef>
                <a:spcPts val="0"/>
              </a:spcBef>
              <a:spcAft>
                <a:spcPts val="0"/>
              </a:spcAft>
              <a:buSzPts val="7200"/>
              <a:buNone/>
              <a:defRPr sz="7200"/>
            </a:lvl4pPr>
            <a:lvl5pPr lvl="4" algn="ctr" rtl="0">
              <a:spcBef>
                <a:spcPts val="0"/>
              </a:spcBef>
              <a:spcAft>
                <a:spcPts val="0"/>
              </a:spcAft>
              <a:buSzPts val="7200"/>
              <a:buNone/>
              <a:defRPr sz="7200"/>
            </a:lvl5pPr>
            <a:lvl6pPr lvl="5" algn="ctr" rtl="0">
              <a:spcBef>
                <a:spcPts val="0"/>
              </a:spcBef>
              <a:spcAft>
                <a:spcPts val="0"/>
              </a:spcAft>
              <a:buSzPts val="7200"/>
              <a:buNone/>
              <a:defRPr sz="7200"/>
            </a:lvl6pPr>
            <a:lvl7pPr lvl="6" algn="ctr" rtl="0">
              <a:spcBef>
                <a:spcPts val="0"/>
              </a:spcBef>
              <a:spcAft>
                <a:spcPts val="0"/>
              </a:spcAft>
              <a:buSzPts val="7200"/>
              <a:buNone/>
              <a:defRPr sz="7200"/>
            </a:lvl7pPr>
            <a:lvl8pPr lvl="7" algn="ctr" rtl="0">
              <a:spcBef>
                <a:spcPts val="0"/>
              </a:spcBef>
              <a:spcAft>
                <a:spcPts val="0"/>
              </a:spcAft>
              <a:buSzPts val="7200"/>
              <a:buNone/>
              <a:defRPr sz="7200"/>
            </a:lvl8pPr>
            <a:lvl9pPr lvl="8" algn="ctr" rtl="0">
              <a:spcBef>
                <a:spcPts val="0"/>
              </a:spcBef>
              <a:spcAft>
                <a:spcPts val="0"/>
              </a:spcAft>
              <a:buSzPts val="7200"/>
              <a:buNone/>
              <a:defRPr sz="7200"/>
            </a:lvl9pPr>
          </a:lstStyle>
          <a:p>
            <a:r>
              <a:t>xx%</a:t>
            </a:r>
          </a:p>
        </p:txBody>
      </p:sp>
      <p:sp>
        <p:nvSpPr>
          <p:cNvPr id="307" name="Google Shape;307;p21"/>
          <p:cNvSpPr txBox="1">
            <a:spLocks noGrp="1"/>
          </p:cNvSpPr>
          <p:nvPr>
            <p:ph type="subTitle" idx="3"/>
          </p:nvPr>
        </p:nvSpPr>
        <p:spPr>
          <a:xfrm>
            <a:off x="6511025" y="3399784"/>
            <a:ext cx="1913100" cy="1604000"/>
          </a:xfrm>
          <a:prstGeom prst="rect">
            <a:avLst/>
          </a:prstGeom>
        </p:spPr>
        <p:txBody>
          <a:bodyPr spcFirstLastPara="1" wrap="square" lIns="0" tIns="0" rIns="0" bIns="0" anchor="ctr" anchorCtr="0">
            <a:noAutofit/>
          </a:bodyPr>
          <a:lstStyle>
            <a:lvl1pPr lvl="0" algn="ctr" rtl="0">
              <a:lnSpc>
                <a:spcPct val="90000"/>
              </a:lnSpc>
              <a:spcBef>
                <a:spcPts val="0"/>
              </a:spcBef>
              <a:spcAft>
                <a:spcPts val="0"/>
              </a:spcAft>
              <a:buSzPts val="1600"/>
              <a:buChar char="●"/>
              <a:defRPr>
                <a:solidFill>
                  <a:schemeClr val="dk1"/>
                </a:solidFill>
              </a:defRPr>
            </a:lvl1pPr>
            <a:lvl2pPr lvl="1" algn="ctr" rtl="0">
              <a:lnSpc>
                <a:spcPct val="100000"/>
              </a:lnSpc>
              <a:spcBef>
                <a:spcPts val="0"/>
              </a:spcBef>
              <a:spcAft>
                <a:spcPts val="0"/>
              </a:spcAft>
              <a:buSzPts val="1600"/>
              <a:buChar char="○"/>
              <a:defRPr/>
            </a:lvl2pPr>
            <a:lvl3pPr lvl="2" algn="ctr" rtl="0">
              <a:lnSpc>
                <a:spcPct val="100000"/>
              </a:lnSpc>
              <a:spcBef>
                <a:spcPts val="0"/>
              </a:spcBef>
              <a:spcAft>
                <a:spcPts val="0"/>
              </a:spcAft>
              <a:buSzPts val="1600"/>
              <a:buChar char="■"/>
              <a:defRPr/>
            </a:lvl3pPr>
            <a:lvl4pPr lvl="3" algn="ctr" rtl="0">
              <a:lnSpc>
                <a:spcPct val="100000"/>
              </a:lnSpc>
              <a:spcBef>
                <a:spcPts val="0"/>
              </a:spcBef>
              <a:spcAft>
                <a:spcPts val="0"/>
              </a:spcAft>
              <a:buSzPts val="1600"/>
              <a:buChar char="●"/>
              <a:defRPr/>
            </a:lvl4pPr>
            <a:lvl5pPr lvl="4" algn="ctr" rtl="0">
              <a:lnSpc>
                <a:spcPct val="100000"/>
              </a:lnSpc>
              <a:spcBef>
                <a:spcPts val="0"/>
              </a:spcBef>
              <a:spcAft>
                <a:spcPts val="0"/>
              </a:spcAft>
              <a:buSzPts val="1600"/>
              <a:buChar char="○"/>
              <a:defRPr/>
            </a:lvl5pPr>
            <a:lvl6pPr lvl="5" algn="ctr" rtl="0">
              <a:lnSpc>
                <a:spcPct val="100000"/>
              </a:lnSpc>
              <a:spcBef>
                <a:spcPts val="0"/>
              </a:spcBef>
              <a:spcAft>
                <a:spcPts val="0"/>
              </a:spcAft>
              <a:buSzPts val="1600"/>
              <a:buChar char="■"/>
              <a:defRPr/>
            </a:lvl6pPr>
            <a:lvl7pPr lvl="6" algn="ctr" rtl="0">
              <a:lnSpc>
                <a:spcPct val="100000"/>
              </a:lnSpc>
              <a:spcBef>
                <a:spcPts val="0"/>
              </a:spcBef>
              <a:spcAft>
                <a:spcPts val="0"/>
              </a:spcAft>
              <a:buSzPts val="1600"/>
              <a:buChar char="●"/>
              <a:defRPr/>
            </a:lvl7pPr>
            <a:lvl8pPr lvl="7" algn="ctr" rtl="0">
              <a:lnSpc>
                <a:spcPct val="100000"/>
              </a:lnSpc>
              <a:spcBef>
                <a:spcPts val="0"/>
              </a:spcBef>
              <a:spcAft>
                <a:spcPts val="0"/>
              </a:spcAft>
              <a:buSzPts val="1600"/>
              <a:buChar char="○"/>
              <a:defRPr/>
            </a:lvl8pPr>
            <a:lvl9pPr lvl="8" algn="ctr" rtl="0">
              <a:lnSpc>
                <a:spcPct val="100000"/>
              </a:lnSpc>
              <a:spcBef>
                <a:spcPts val="0"/>
              </a:spcBef>
              <a:spcAft>
                <a:spcPts val="0"/>
              </a:spcAft>
              <a:buSzPts val="1600"/>
              <a:buChar char="■"/>
              <a:defRPr/>
            </a:lvl9pPr>
          </a:lstStyle>
          <a:p>
            <a:r>
              <a:rPr lang="en-US"/>
              <a:t>Click to edit Master subtitle style</a:t>
            </a:r>
            <a:endParaRPr/>
          </a:p>
        </p:txBody>
      </p:sp>
      <p:sp>
        <p:nvSpPr>
          <p:cNvPr id="308" name="Google Shape;308;p21"/>
          <p:cNvSpPr txBox="1">
            <a:spLocks noGrp="1"/>
          </p:cNvSpPr>
          <p:nvPr>
            <p:ph type="title" idx="4" hasCustomPrompt="1"/>
          </p:nvPr>
        </p:nvSpPr>
        <p:spPr>
          <a:xfrm>
            <a:off x="1439875" y="5003817"/>
            <a:ext cx="1913100" cy="909200"/>
          </a:xfrm>
          <a:prstGeom prst="rect">
            <a:avLst/>
          </a:prstGeom>
        </p:spPr>
        <p:txBody>
          <a:bodyPr spcFirstLastPara="1" wrap="square" lIns="0" tIns="0" rIns="0" bIns="0" anchor="ctr" anchorCtr="0">
            <a:noAutofit/>
          </a:bodyPr>
          <a:lstStyle>
            <a:lvl1pPr lvl="0" algn="ctr" rtl="0">
              <a:spcBef>
                <a:spcPts val="0"/>
              </a:spcBef>
              <a:spcAft>
                <a:spcPts val="0"/>
              </a:spcAft>
              <a:buSzPts val="3600"/>
              <a:buNone/>
              <a:defRPr sz="3000">
                <a:solidFill>
                  <a:schemeClr val="accent1"/>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t>xx%</a:t>
            </a:r>
          </a:p>
        </p:txBody>
      </p:sp>
      <p:sp>
        <p:nvSpPr>
          <p:cNvPr id="309" name="Google Shape;309;p21"/>
          <p:cNvSpPr txBox="1">
            <a:spLocks noGrp="1"/>
          </p:cNvSpPr>
          <p:nvPr>
            <p:ph type="title" idx="5" hasCustomPrompt="1"/>
          </p:nvPr>
        </p:nvSpPr>
        <p:spPr>
          <a:xfrm>
            <a:off x="6511053" y="5003817"/>
            <a:ext cx="1913100" cy="909200"/>
          </a:xfrm>
          <a:prstGeom prst="rect">
            <a:avLst/>
          </a:prstGeom>
        </p:spPr>
        <p:txBody>
          <a:bodyPr spcFirstLastPara="1" wrap="square" lIns="0" tIns="0" rIns="0" bIns="0" anchor="ctr" anchorCtr="0">
            <a:noAutofit/>
          </a:bodyPr>
          <a:lstStyle>
            <a:lvl1pPr lvl="0" algn="ctr" rtl="0">
              <a:spcBef>
                <a:spcPts val="0"/>
              </a:spcBef>
              <a:spcAft>
                <a:spcPts val="0"/>
              </a:spcAft>
              <a:buSzPts val="3600"/>
              <a:buNone/>
              <a:defRPr sz="3000">
                <a:solidFill>
                  <a:schemeClr val="accent1"/>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t>xx%</a:t>
            </a:r>
          </a:p>
        </p:txBody>
      </p:sp>
      <p:sp>
        <p:nvSpPr>
          <p:cNvPr id="310" name="Google Shape;310;p21"/>
          <p:cNvSpPr txBox="1">
            <a:spLocks noGrp="1"/>
          </p:cNvSpPr>
          <p:nvPr>
            <p:ph type="title" idx="6" hasCustomPrompt="1"/>
          </p:nvPr>
        </p:nvSpPr>
        <p:spPr>
          <a:xfrm>
            <a:off x="3975458" y="2356584"/>
            <a:ext cx="1913100" cy="1043200"/>
          </a:xfrm>
          <a:prstGeom prst="rect">
            <a:avLst/>
          </a:prstGeom>
        </p:spPr>
        <p:txBody>
          <a:bodyPr spcFirstLastPara="1" wrap="square" lIns="0" tIns="0" rIns="0" bIns="0" anchor="ctr" anchorCtr="0">
            <a:noAutofit/>
          </a:bodyPr>
          <a:lstStyle>
            <a:lvl1pPr lvl="0" algn="ctr" rtl="0">
              <a:spcBef>
                <a:spcPts val="0"/>
              </a:spcBef>
              <a:spcAft>
                <a:spcPts val="0"/>
              </a:spcAft>
              <a:buSzPts val="7200"/>
              <a:buNone/>
              <a:defRPr sz="5000">
                <a:solidFill>
                  <a:schemeClr val="lt2"/>
                </a:solidFill>
              </a:defRPr>
            </a:lvl1pPr>
            <a:lvl2pPr lvl="1" algn="ctr" rtl="0">
              <a:spcBef>
                <a:spcPts val="0"/>
              </a:spcBef>
              <a:spcAft>
                <a:spcPts val="0"/>
              </a:spcAft>
              <a:buSzPts val="7200"/>
              <a:buNone/>
              <a:defRPr sz="7200"/>
            </a:lvl2pPr>
            <a:lvl3pPr lvl="2" algn="ctr" rtl="0">
              <a:spcBef>
                <a:spcPts val="0"/>
              </a:spcBef>
              <a:spcAft>
                <a:spcPts val="0"/>
              </a:spcAft>
              <a:buSzPts val="7200"/>
              <a:buNone/>
              <a:defRPr sz="7200"/>
            </a:lvl3pPr>
            <a:lvl4pPr lvl="3" algn="ctr" rtl="0">
              <a:spcBef>
                <a:spcPts val="0"/>
              </a:spcBef>
              <a:spcAft>
                <a:spcPts val="0"/>
              </a:spcAft>
              <a:buSzPts val="7200"/>
              <a:buNone/>
              <a:defRPr sz="7200"/>
            </a:lvl4pPr>
            <a:lvl5pPr lvl="4" algn="ctr" rtl="0">
              <a:spcBef>
                <a:spcPts val="0"/>
              </a:spcBef>
              <a:spcAft>
                <a:spcPts val="0"/>
              </a:spcAft>
              <a:buSzPts val="7200"/>
              <a:buNone/>
              <a:defRPr sz="7200"/>
            </a:lvl5pPr>
            <a:lvl6pPr lvl="5" algn="ctr" rtl="0">
              <a:spcBef>
                <a:spcPts val="0"/>
              </a:spcBef>
              <a:spcAft>
                <a:spcPts val="0"/>
              </a:spcAft>
              <a:buSzPts val="7200"/>
              <a:buNone/>
              <a:defRPr sz="7200"/>
            </a:lvl6pPr>
            <a:lvl7pPr lvl="6" algn="ctr" rtl="0">
              <a:spcBef>
                <a:spcPts val="0"/>
              </a:spcBef>
              <a:spcAft>
                <a:spcPts val="0"/>
              </a:spcAft>
              <a:buSzPts val="7200"/>
              <a:buNone/>
              <a:defRPr sz="7200"/>
            </a:lvl7pPr>
            <a:lvl8pPr lvl="7" algn="ctr" rtl="0">
              <a:spcBef>
                <a:spcPts val="0"/>
              </a:spcBef>
              <a:spcAft>
                <a:spcPts val="0"/>
              </a:spcAft>
              <a:buSzPts val="7200"/>
              <a:buNone/>
              <a:defRPr sz="7200"/>
            </a:lvl8pPr>
            <a:lvl9pPr lvl="8" algn="ctr" rtl="0">
              <a:spcBef>
                <a:spcPts val="0"/>
              </a:spcBef>
              <a:spcAft>
                <a:spcPts val="0"/>
              </a:spcAft>
              <a:buSzPts val="7200"/>
              <a:buNone/>
              <a:defRPr sz="7200"/>
            </a:lvl9pPr>
          </a:lstStyle>
          <a:p>
            <a:r>
              <a:t>xx%</a:t>
            </a:r>
          </a:p>
        </p:txBody>
      </p:sp>
      <p:sp>
        <p:nvSpPr>
          <p:cNvPr id="311" name="Google Shape;311;p21"/>
          <p:cNvSpPr txBox="1">
            <a:spLocks noGrp="1"/>
          </p:cNvSpPr>
          <p:nvPr>
            <p:ph type="subTitle" idx="7"/>
          </p:nvPr>
        </p:nvSpPr>
        <p:spPr>
          <a:xfrm>
            <a:off x="3975437" y="3399784"/>
            <a:ext cx="1913100" cy="1604000"/>
          </a:xfrm>
          <a:prstGeom prst="rect">
            <a:avLst/>
          </a:prstGeom>
        </p:spPr>
        <p:txBody>
          <a:bodyPr spcFirstLastPara="1" wrap="square" lIns="0" tIns="0" rIns="0" bIns="0" anchor="ctr" anchorCtr="0">
            <a:noAutofit/>
          </a:bodyPr>
          <a:lstStyle>
            <a:lvl1pPr lvl="0" algn="ctr" rtl="0">
              <a:lnSpc>
                <a:spcPct val="90000"/>
              </a:lnSpc>
              <a:spcBef>
                <a:spcPts val="0"/>
              </a:spcBef>
              <a:spcAft>
                <a:spcPts val="0"/>
              </a:spcAft>
              <a:buSzPts val="1600"/>
              <a:buChar char="●"/>
              <a:defRPr>
                <a:solidFill>
                  <a:schemeClr val="dk1"/>
                </a:solidFill>
              </a:defRPr>
            </a:lvl1pPr>
            <a:lvl2pPr lvl="1" algn="ctr" rtl="0">
              <a:lnSpc>
                <a:spcPct val="100000"/>
              </a:lnSpc>
              <a:spcBef>
                <a:spcPts val="0"/>
              </a:spcBef>
              <a:spcAft>
                <a:spcPts val="0"/>
              </a:spcAft>
              <a:buSzPts val="1600"/>
              <a:buChar char="○"/>
              <a:defRPr/>
            </a:lvl2pPr>
            <a:lvl3pPr lvl="2" algn="ctr" rtl="0">
              <a:lnSpc>
                <a:spcPct val="100000"/>
              </a:lnSpc>
              <a:spcBef>
                <a:spcPts val="0"/>
              </a:spcBef>
              <a:spcAft>
                <a:spcPts val="0"/>
              </a:spcAft>
              <a:buSzPts val="1600"/>
              <a:buChar char="■"/>
              <a:defRPr/>
            </a:lvl3pPr>
            <a:lvl4pPr lvl="3" algn="ctr" rtl="0">
              <a:lnSpc>
                <a:spcPct val="100000"/>
              </a:lnSpc>
              <a:spcBef>
                <a:spcPts val="0"/>
              </a:spcBef>
              <a:spcAft>
                <a:spcPts val="0"/>
              </a:spcAft>
              <a:buSzPts val="1600"/>
              <a:buChar char="●"/>
              <a:defRPr/>
            </a:lvl4pPr>
            <a:lvl5pPr lvl="4" algn="ctr" rtl="0">
              <a:lnSpc>
                <a:spcPct val="100000"/>
              </a:lnSpc>
              <a:spcBef>
                <a:spcPts val="0"/>
              </a:spcBef>
              <a:spcAft>
                <a:spcPts val="0"/>
              </a:spcAft>
              <a:buSzPts val="1600"/>
              <a:buChar char="○"/>
              <a:defRPr/>
            </a:lvl5pPr>
            <a:lvl6pPr lvl="5" algn="ctr" rtl="0">
              <a:lnSpc>
                <a:spcPct val="100000"/>
              </a:lnSpc>
              <a:spcBef>
                <a:spcPts val="0"/>
              </a:spcBef>
              <a:spcAft>
                <a:spcPts val="0"/>
              </a:spcAft>
              <a:buSzPts val="1600"/>
              <a:buChar char="■"/>
              <a:defRPr/>
            </a:lvl6pPr>
            <a:lvl7pPr lvl="6" algn="ctr" rtl="0">
              <a:lnSpc>
                <a:spcPct val="100000"/>
              </a:lnSpc>
              <a:spcBef>
                <a:spcPts val="0"/>
              </a:spcBef>
              <a:spcAft>
                <a:spcPts val="0"/>
              </a:spcAft>
              <a:buSzPts val="1600"/>
              <a:buChar char="●"/>
              <a:defRPr/>
            </a:lvl7pPr>
            <a:lvl8pPr lvl="7" algn="ctr" rtl="0">
              <a:lnSpc>
                <a:spcPct val="100000"/>
              </a:lnSpc>
              <a:spcBef>
                <a:spcPts val="0"/>
              </a:spcBef>
              <a:spcAft>
                <a:spcPts val="0"/>
              </a:spcAft>
              <a:buSzPts val="1600"/>
              <a:buChar char="○"/>
              <a:defRPr/>
            </a:lvl8pPr>
            <a:lvl9pPr lvl="8" algn="ctr" rtl="0">
              <a:lnSpc>
                <a:spcPct val="100000"/>
              </a:lnSpc>
              <a:spcBef>
                <a:spcPts val="0"/>
              </a:spcBef>
              <a:spcAft>
                <a:spcPts val="0"/>
              </a:spcAft>
              <a:buSzPts val="1600"/>
              <a:buChar char="■"/>
              <a:defRPr/>
            </a:lvl9pPr>
          </a:lstStyle>
          <a:p>
            <a:r>
              <a:rPr lang="en-US"/>
              <a:t>Click to edit Master subtitle style</a:t>
            </a:r>
            <a:endParaRPr/>
          </a:p>
        </p:txBody>
      </p:sp>
      <p:sp>
        <p:nvSpPr>
          <p:cNvPr id="312" name="Google Shape;312;p21"/>
          <p:cNvSpPr txBox="1">
            <a:spLocks noGrp="1"/>
          </p:cNvSpPr>
          <p:nvPr>
            <p:ph type="title" idx="8" hasCustomPrompt="1"/>
          </p:nvPr>
        </p:nvSpPr>
        <p:spPr>
          <a:xfrm>
            <a:off x="3975463" y="5003817"/>
            <a:ext cx="1913100" cy="909200"/>
          </a:xfrm>
          <a:prstGeom prst="rect">
            <a:avLst/>
          </a:prstGeom>
        </p:spPr>
        <p:txBody>
          <a:bodyPr spcFirstLastPara="1" wrap="square" lIns="0" tIns="0" rIns="0" bIns="0" anchor="ctr" anchorCtr="0">
            <a:noAutofit/>
          </a:bodyPr>
          <a:lstStyle>
            <a:lvl1pPr lvl="0" algn="ctr" rtl="0">
              <a:spcBef>
                <a:spcPts val="0"/>
              </a:spcBef>
              <a:spcAft>
                <a:spcPts val="0"/>
              </a:spcAft>
              <a:buSzPts val="3600"/>
              <a:buNone/>
              <a:defRPr sz="3000">
                <a:solidFill>
                  <a:schemeClr val="accent1"/>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t>xx%</a:t>
            </a:r>
          </a:p>
        </p:txBody>
      </p:sp>
      <p:sp>
        <p:nvSpPr>
          <p:cNvPr id="313" name="Google Shape;313;p21"/>
          <p:cNvSpPr txBox="1">
            <a:spLocks noGrp="1"/>
          </p:cNvSpPr>
          <p:nvPr>
            <p:ph type="title" idx="9"/>
          </p:nvPr>
        </p:nvSpPr>
        <p:spPr>
          <a:xfrm>
            <a:off x="1150400" y="557033"/>
            <a:ext cx="6967500" cy="763600"/>
          </a:xfrm>
          <a:prstGeom prst="rect">
            <a:avLst/>
          </a:prstGeom>
        </p:spPr>
        <p:txBody>
          <a:bodyPr spcFirstLastPara="1" wrap="square" lIns="0" tIns="0" rIns="0" bIns="0" anchor="ctr" anchorCtr="0">
            <a:noAutofit/>
          </a:bodyPr>
          <a:lstStyle>
            <a:lvl1pPr lvl="0" rtl="0">
              <a:spcBef>
                <a:spcPts val="0"/>
              </a:spcBef>
              <a:spcAft>
                <a:spcPts val="0"/>
              </a:spcAft>
              <a:buSzPts val="3600"/>
              <a:buNone/>
              <a:defRPr>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Tree>
    <p:extLst>
      <p:ext uri="{BB962C8B-B14F-4D97-AF65-F5344CB8AC3E}">
        <p14:creationId xmlns:p14="http://schemas.microsoft.com/office/powerpoint/2010/main" val="26040158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six columns">
  <p:cSld name="Title and six columns">
    <p:spTree>
      <p:nvGrpSpPr>
        <p:cNvPr id="1" name="Shape 314"/>
        <p:cNvGrpSpPr/>
        <p:nvPr/>
      </p:nvGrpSpPr>
      <p:grpSpPr>
        <a:xfrm>
          <a:off x="0" y="0"/>
          <a:ext cx="0" cy="0"/>
          <a:chOff x="0" y="0"/>
          <a:chExt cx="0" cy="0"/>
        </a:xfrm>
      </p:grpSpPr>
      <p:sp>
        <p:nvSpPr>
          <p:cNvPr id="315" name="Google Shape;315;p22"/>
          <p:cNvSpPr/>
          <p:nvPr/>
        </p:nvSpPr>
        <p:spPr>
          <a:xfrm>
            <a:off x="952950" y="1386165"/>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16" name="Google Shape;316;p22"/>
          <p:cNvSpPr/>
          <p:nvPr/>
        </p:nvSpPr>
        <p:spPr>
          <a:xfrm>
            <a:off x="7181200" y="285465"/>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17" name="Google Shape;317;p22"/>
          <p:cNvSpPr/>
          <p:nvPr/>
        </p:nvSpPr>
        <p:spPr>
          <a:xfrm>
            <a:off x="1214000" y="4052232"/>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18" name="Google Shape;318;p22"/>
          <p:cNvSpPr/>
          <p:nvPr/>
        </p:nvSpPr>
        <p:spPr>
          <a:xfrm>
            <a:off x="4844300" y="420054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19" name="Google Shape;319;p22"/>
          <p:cNvSpPr/>
          <p:nvPr/>
        </p:nvSpPr>
        <p:spPr>
          <a:xfrm>
            <a:off x="5196775" y="15030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20" name="Google Shape;320;p22"/>
          <p:cNvSpPr/>
          <p:nvPr/>
        </p:nvSpPr>
        <p:spPr>
          <a:xfrm>
            <a:off x="3026800" y="6290665"/>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21" name="Google Shape;321;p22"/>
          <p:cNvSpPr/>
          <p:nvPr/>
        </p:nvSpPr>
        <p:spPr>
          <a:xfrm>
            <a:off x="7259625" y="36835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22" name="Google Shape;322;p22"/>
          <p:cNvSpPr/>
          <p:nvPr/>
        </p:nvSpPr>
        <p:spPr>
          <a:xfrm>
            <a:off x="125" y="6504000"/>
            <a:ext cx="9144000" cy="354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23" name="Google Shape;323;p22"/>
          <p:cNvSpPr/>
          <p:nvPr/>
        </p:nvSpPr>
        <p:spPr>
          <a:xfrm>
            <a:off x="0" y="0"/>
            <a:ext cx="720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24" name="Google Shape;324;p22"/>
          <p:cNvSpPr txBox="1">
            <a:spLocks noGrp="1"/>
          </p:cNvSpPr>
          <p:nvPr>
            <p:ph type="subTitle" idx="1"/>
          </p:nvPr>
        </p:nvSpPr>
        <p:spPr>
          <a:xfrm>
            <a:off x="1295753" y="4607167"/>
            <a:ext cx="2136300" cy="4656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1pPr>
            <a:lvl2pPr lvl="1"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2pPr>
            <a:lvl3pPr lvl="2"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3pPr>
            <a:lvl4pPr lvl="3"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4pPr>
            <a:lvl5pPr lvl="4"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5pPr>
            <a:lvl6pPr lvl="5"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6pPr>
            <a:lvl7pPr lvl="6"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7pPr>
            <a:lvl8pPr lvl="7"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8pPr>
            <a:lvl9pPr lvl="8"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9pPr>
          </a:lstStyle>
          <a:p>
            <a:r>
              <a:rPr lang="en-US"/>
              <a:t>Click to edit Master subtitle style</a:t>
            </a:r>
            <a:endParaRPr/>
          </a:p>
        </p:txBody>
      </p:sp>
      <p:sp>
        <p:nvSpPr>
          <p:cNvPr id="325" name="Google Shape;325;p22"/>
          <p:cNvSpPr txBox="1">
            <a:spLocks noGrp="1"/>
          </p:cNvSpPr>
          <p:nvPr>
            <p:ph type="subTitle" idx="2"/>
          </p:nvPr>
        </p:nvSpPr>
        <p:spPr>
          <a:xfrm>
            <a:off x="1295753" y="5072833"/>
            <a:ext cx="2136300" cy="8268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a:t>Click to edit Master subtitle style</a:t>
            </a:r>
            <a:endParaRPr/>
          </a:p>
        </p:txBody>
      </p:sp>
      <p:sp>
        <p:nvSpPr>
          <p:cNvPr id="326" name="Google Shape;326;p22"/>
          <p:cNvSpPr txBox="1">
            <a:spLocks noGrp="1"/>
          </p:cNvSpPr>
          <p:nvPr>
            <p:ph type="subTitle" idx="3"/>
          </p:nvPr>
        </p:nvSpPr>
        <p:spPr>
          <a:xfrm>
            <a:off x="6430551" y="4607167"/>
            <a:ext cx="2136300" cy="4656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1pPr>
            <a:lvl2pPr lvl="1"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2pPr>
            <a:lvl3pPr lvl="2"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3pPr>
            <a:lvl4pPr lvl="3"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4pPr>
            <a:lvl5pPr lvl="4"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5pPr>
            <a:lvl6pPr lvl="5"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6pPr>
            <a:lvl7pPr lvl="6"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7pPr>
            <a:lvl8pPr lvl="7"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8pPr>
            <a:lvl9pPr lvl="8"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9pPr>
          </a:lstStyle>
          <a:p>
            <a:r>
              <a:rPr lang="en-US"/>
              <a:t>Click to edit Master subtitle style</a:t>
            </a:r>
            <a:endParaRPr/>
          </a:p>
        </p:txBody>
      </p:sp>
      <p:sp>
        <p:nvSpPr>
          <p:cNvPr id="327" name="Google Shape;327;p22"/>
          <p:cNvSpPr txBox="1">
            <a:spLocks noGrp="1"/>
          </p:cNvSpPr>
          <p:nvPr>
            <p:ph type="subTitle" idx="4"/>
          </p:nvPr>
        </p:nvSpPr>
        <p:spPr>
          <a:xfrm>
            <a:off x="6430551" y="5072833"/>
            <a:ext cx="2136300" cy="8268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a:t>Click to edit Master subtitle style</a:t>
            </a:r>
            <a:endParaRPr/>
          </a:p>
        </p:txBody>
      </p:sp>
      <p:sp>
        <p:nvSpPr>
          <p:cNvPr id="328" name="Google Shape;328;p22"/>
          <p:cNvSpPr txBox="1">
            <a:spLocks noGrp="1"/>
          </p:cNvSpPr>
          <p:nvPr>
            <p:ph type="subTitle" idx="5"/>
          </p:nvPr>
        </p:nvSpPr>
        <p:spPr>
          <a:xfrm>
            <a:off x="3863152" y="4607167"/>
            <a:ext cx="2136300" cy="4656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1pPr>
            <a:lvl2pPr lvl="1"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2pPr>
            <a:lvl3pPr lvl="2"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3pPr>
            <a:lvl4pPr lvl="3"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4pPr>
            <a:lvl5pPr lvl="4"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5pPr>
            <a:lvl6pPr lvl="5"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6pPr>
            <a:lvl7pPr lvl="6"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7pPr>
            <a:lvl8pPr lvl="7"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8pPr>
            <a:lvl9pPr lvl="8"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9pPr>
          </a:lstStyle>
          <a:p>
            <a:r>
              <a:rPr lang="en-US"/>
              <a:t>Click to edit Master subtitle style</a:t>
            </a:r>
            <a:endParaRPr/>
          </a:p>
        </p:txBody>
      </p:sp>
      <p:sp>
        <p:nvSpPr>
          <p:cNvPr id="329" name="Google Shape;329;p22"/>
          <p:cNvSpPr txBox="1">
            <a:spLocks noGrp="1"/>
          </p:cNvSpPr>
          <p:nvPr>
            <p:ph type="subTitle" idx="6"/>
          </p:nvPr>
        </p:nvSpPr>
        <p:spPr>
          <a:xfrm>
            <a:off x="3863152" y="5072833"/>
            <a:ext cx="2136300" cy="8268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a:t>Click to edit Master subtitle style</a:t>
            </a:r>
            <a:endParaRPr/>
          </a:p>
        </p:txBody>
      </p:sp>
      <p:sp>
        <p:nvSpPr>
          <p:cNvPr id="330" name="Google Shape;330;p22"/>
          <p:cNvSpPr txBox="1">
            <a:spLocks noGrp="1"/>
          </p:cNvSpPr>
          <p:nvPr>
            <p:ph type="subTitle" idx="7"/>
          </p:nvPr>
        </p:nvSpPr>
        <p:spPr>
          <a:xfrm>
            <a:off x="1295753" y="2152795"/>
            <a:ext cx="2136300" cy="4656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1pPr>
            <a:lvl2pPr lvl="1"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2pPr>
            <a:lvl3pPr lvl="2"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3pPr>
            <a:lvl4pPr lvl="3"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4pPr>
            <a:lvl5pPr lvl="4"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5pPr>
            <a:lvl6pPr lvl="5"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6pPr>
            <a:lvl7pPr lvl="6"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7pPr>
            <a:lvl8pPr lvl="7"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8pPr>
            <a:lvl9pPr lvl="8"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9pPr>
          </a:lstStyle>
          <a:p>
            <a:r>
              <a:rPr lang="en-US"/>
              <a:t>Click to edit Master subtitle style</a:t>
            </a:r>
            <a:endParaRPr/>
          </a:p>
        </p:txBody>
      </p:sp>
      <p:sp>
        <p:nvSpPr>
          <p:cNvPr id="331" name="Google Shape;331;p22"/>
          <p:cNvSpPr txBox="1">
            <a:spLocks noGrp="1"/>
          </p:cNvSpPr>
          <p:nvPr>
            <p:ph type="subTitle" idx="8"/>
          </p:nvPr>
        </p:nvSpPr>
        <p:spPr>
          <a:xfrm>
            <a:off x="1295753" y="2618397"/>
            <a:ext cx="2136300" cy="8268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a:t>Click to edit Master subtitle style</a:t>
            </a:r>
            <a:endParaRPr/>
          </a:p>
        </p:txBody>
      </p:sp>
      <p:sp>
        <p:nvSpPr>
          <p:cNvPr id="332" name="Google Shape;332;p22"/>
          <p:cNvSpPr txBox="1">
            <a:spLocks noGrp="1"/>
          </p:cNvSpPr>
          <p:nvPr>
            <p:ph type="subTitle" idx="9"/>
          </p:nvPr>
        </p:nvSpPr>
        <p:spPr>
          <a:xfrm>
            <a:off x="6430551" y="2152795"/>
            <a:ext cx="2136300" cy="4656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1pPr>
            <a:lvl2pPr lvl="1"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2pPr>
            <a:lvl3pPr lvl="2"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3pPr>
            <a:lvl4pPr lvl="3"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4pPr>
            <a:lvl5pPr lvl="4"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5pPr>
            <a:lvl6pPr lvl="5"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6pPr>
            <a:lvl7pPr lvl="6"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7pPr>
            <a:lvl8pPr lvl="7"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8pPr>
            <a:lvl9pPr lvl="8"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9pPr>
          </a:lstStyle>
          <a:p>
            <a:r>
              <a:rPr lang="en-US"/>
              <a:t>Click to edit Master subtitle style</a:t>
            </a:r>
            <a:endParaRPr/>
          </a:p>
        </p:txBody>
      </p:sp>
      <p:sp>
        <p:nvSpPr>
          <p:cNvPr id="333" name="Google Shape;333;p22"/>
          <p:cNvSpPr txBox="1">
            <a:spLocks noGrp="1"/>
          </p:cNvSpPr>
          <p:nvPr>
            <p:ph type="subTitle" idx="13"/>
          </p:nvPr>
        </p:nvSpPr>
        <p:spPr>
          <a:xfrm>
            <a:off x="6430551" y="2618397"/>
            <a:ext cx="2136300" cy="8268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a:t>Click to edit Master subtitle style</a:t>
            </a:r>
            <a:endParaRPr/>
          </a:p>
        </p:txBody>
      </p:sp>
      <p:sp>
        <p:nvSpPr>
          <p:cNvPr id="334" name="Google Shape;334;p22"/>
          <p:cNvSpPr txBox="1">
            <a:spLocks noGrp="1"/>
          </p:cNvSpPr>
          <p:nvPr>
            <p:ph type="subTitle" idx="14"/>
          </p:nvPr>
        </p:nvSpPr>
        <p:spPr>
          <a:xfrm>
            <a:off x="3863152" y="2152795"/>
            <a:ext cx="2136300" cy="4656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1pPr>
            <a:lvl2pPr lvl="1"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2pPr>
            <a:lvl3pPr lvl="2"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3pPr>
            <a:lvl4pPr lvl="3"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4pPr>
            <a:lvl5pPr lvl="4"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5pPr>
            <a:lvl6pPr lvl="5"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6pPr>
            <a:lvl7pPr lvl="6"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7pPr>
            <a:lvl8pPr lvl="7"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8pPr>
            <a:lvl9pPr lvl="8"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9pPr>
          </a:lstStyle>
          <a:p>
            <a:r>
              <a:rPr lang="en-US"/>
              <a:t>Click to edit Master subtitle style</a:t>
            </a:r>
            <a:endParaRPr/>
          </a:p>
        </p:txBody>
      </p:sp>
      <p:sp>
        <p:nvSpPr>
          <p:cNvPr id="335" name="Google Shape;335;p22"/>
          <p:cNvSpPr txBox="1">
            <a:spLocks noGrp="1"/>
          </p:cNvSpPr>
          <p:nvPr>
            <p:ph type="subTitle" idx="15"/>
          </p:nvPr>
        </p:nvSpPr>
        <p:spPr>
          <a:xfrm>
            <a:off x="3863152" y="2618397"/>
            <a:ext cx="2136300" cy="8268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a:t>Click to edit Master subtitle style</a:t>
            </a:r>
            <a:endParaRPr/>
          </a:p>
        </p:txBody>
      </p:sp>
      <p:sp>
        <p:nvSpPr>
          <p:cNvPr id="336" name="Google Shape;336;p22"/>
          <p:cNvSpPr/>
          <p:nvPr/>
        </p:nvSpPr>
        <p:spPr>
          <a:xfrm>
            <a:off x="6228000" y="1316318"/>
            <a:ext cx="452600" cy="140100"/>
          </a:xfrm>
          <a:custGeom>
            <a:avLst/>
            <a:gdLst/>
            <a:ahLst/>
            <a:cxnLst/>
            <a:rect l="l" t="t" r="r" b="b"/>
            <a:pathLst>
              <a:path w="18104" h="4203" extrusionOk="0">
                <a:moveTo>
                  <a:pt x="1110" y="1"/>
                </a:moveTo>
                <a:lnTo>
                  <a:pt x="1" y="1110"/>
                </a:lnTo>
                <a:lnTo>
                  <a:pt x="3093" y="4202"/>
                </a:lnTo>
                <a:lnTo>
                  <a:pt x="5077" y="2203"/>
                </a:lnTo>
                <a:lnTo>
                  <a:pt x="7076" y="4202"/>
                </a:lnTo>
                <a:lnTo>
                  <a:pt x="9060" y="2219"/>
                </a:lnTo>
                <a:lnTo>
                  <a:pt x="11059" y="4202"/>
                </a:lnTo>
                <a:lnTo>
                  <a:pt x="13043" y="2219"/>
                </a:lnTo>
                <a:lnTo>
                  <a:pt x="15011" y="4202"/>
                </a:lnTo>
                <a:lnTo>
                  <a:pt x="18103" y="1110"/>
                </a:lnTo>
                <a:lnTo>
                  <a:pt x="16994" y="1"/>
                </a:lnTo>
                <a:lnTo>
                  <a:pt x="15011" y="2000"/>
                </a:lnTo>
                <a:lnTo>
                  <a:pt x="14136" y="1125"/>
                </a:lnTo>
                <a:lnTo>
                  <a:pt x="14152" y="1110"/>
                </a:lnTo>
                <a:lnTo>
                  <a:pt x="13043" y="1"/>
                </a:lnTo>
                <a:lnTo>
                  <a:pt x="13043" y="16"/>
                </a:lnTo>
                <a:lnTo>
                  <a:pt x="13027" y="1"/>
                </a:lnTo>
                <a:lnTo>
                  <a:pt x="11918" y="1110"/>
                </a:lnTo>
                <a:lnTo>
                  <a:pt x="11934" y="1125"/>
                </a:lnTo>
                <a:lnTo>
                  <a:pt x="11059" y="2000"/>
                </a:lnTo>
                <a:lnTo>
                  <a:pt x="9075" y="1"/>
                </a:lnTo>
                <a:lnTo>
                  <a:pt x="9060" y="16"/>
                </a:lnTo>
                <a:lnTo>
                  <a:pt x="9060" y="1"/>
                </a:lnTo>
                <a:lnTo>
                  <a:pt x="7076" y="2000"/>
                </a:lnTo>
                <a:lnTo>
                  <a:pt x="5093" y="1"/>
                </a:lnTo>
                <a:lnTo>
                  <a:pt x="5077" y="16"/>
                </a:lnTo>
                <a:lnTo>
                  <a:pt x="5077" y="1"/>
                </a:lnTo>
                <a:lnTo>
                  <a:pt x="3093" y="2000"/>
                </a:lnTo>
                <a:lnTo>
                  <a:pt x="111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37" name="Google Shape;337;p22"/>
          <p:cNvSpPr txBox="1">
            <a:spLocks noGrp="1"/>
          </p:cNvSpPr>
          <p:nvPr>
            <p:ph type="title"/>
          </p:nvPr>
        </p:nvSpPr>
        <p:spPr>
          <a:xfrm>
            <a:off x="1150400" y="557033"/>
            <a:ext cx="6967500" cy="763600"/>
          </a:xfrm>
          <a:prstGeom prst="rect">
            <a:avLst/>
          </a:prstGeom>
        </p:spPr>
        <p:txBody>
          <a:bodyPr spcFirstLastPara="1" wrap="square" lIns="0" tIns="0" rIns="0" bIns="0" anchor="ctr" anchorCtr="0">
            <a:noAutofit/>
          </a:bodyPr>
          <a:lstStyle>
            <a:lvl1pPr lvl="0" rtl="0">
              <a:spcBef>
                <a:spcPts val="0"/>
              </a:spcBef>
              <a:spcAft>
                <a:spcPts val="0"/>
              </a:spcAft>
              <a:buSzPts val="3600"/>
              <a:buNone/>
              <a:defRPr>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Tree>
    <p:extLst>
      <p:ext uri="{BB962C8B-B14F-4D97-AF65-F5344CB8AC3E}">
        <p14:creationId xmlns:p14="http://schemas.microsoft.com/office/powerpoint/2010/main" val="10765935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hanks">
  <p:cSld name="Thanks">
    <p:spTree>
      <p:nvGrpSpPr>
        <p:cNvPr id="1" name="Shape 338"/>
        <p:cNvGrpSpPr/>
        <p:nvPr/>
      </p:nvGrpSpPr>
      <p:grpSpPr>
        <a:xfrm>
          <a:off x="0" y="0"/>
          <a:ext cx="0" cy="0"/>
          <a:chOff x="0" y="0"/>
          <a:chExt cx="0" cy="0"/>
        </a:xfrm>
      </p:grpSpPr>
      <p:sp>
        <p:nvSpPr>
          <p:cNvPr id="339" name="Google Shape;339;p23"/>
          <p:cNvSpPr txBox="1">
            <a:spLocks noGrp="1"/>
          </p:cNvSpPr>
          <p:nvPr>
            <p:ph type="title"/>
          </p:nvPr>
        </p:nvSpPr>
        <p:spPr>
          <a:xfrm>
            <a:off x="1448250" y="720000"/>
            <a:ext cx="3123900" cy="1496800"/>
          </a:xfrm>
          <a:prstGeom prst="rect">
            <a:avLst/>
          </a:prstGeom>
        </p:spPr>
        <p:txBody>
          <a:bodyPr spcFirstLastPara="1" wrap="square" lIns="0" tIns="0" rIns="0" bIns="0" anchor="ctr" anchorCtr="0">
            <a:noAutofit/>
          </a:bodyPr>
          <a:lstStyle>
            <a:lvl1pPr lvl="0" rtl="0">
              <a:spcBef>
                <a:spcPts val="0"/>
              </a:spcBef>
              <a:spcAft>
                <a:spcPts val="0"/>
              </a:spcAft>
              <a:buClr>
                <a:schemeClr val="lt1"/>
              </a:buClr>
              <a:buSzPts val="3600"/>
              <a:buFont typeface="Bebas Neue"/>
              <a:buNone/>
              <a:defRPr sz="7200">
                <a:solidFill>
                  <a:schemeClr val="lt1"/>
                </a:solidFill>
                <a:latin typeface="Bebas Neue"/>
                <a:ea typeface="Bebas Neue"/>
                <a:cs typeface="Bebas Neue"/>
                <a:sym typeface="Bebas Neue"/>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r>
              <a:rPr lang="en-US"/>
              <a:t>Click to edit Master title style</a:t>
            </a:r>
            <a:endParaRPr/>
          </a:p>
        </p:txBody>
      </p:sp>
      <p:sp>
        <p:nvSpPr>
          <p:cNvPr id="340" name="Google Shape;340;p23"/>
          <p:cNvSpPr txBox="1">
            <a:spLocks noGrp="1"/>
          </p:cNvSpPr>
          <p:nvPr>
            <p:ph type="subTitle" idx="1"/>
          </p:nvPr>
        </p:nvSpPr>
        <p:spPr>
          <a:xfrm>
            <a:off x="1448250" y="2876600"/>
            <a:ext cx="2415900" cy="5324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a:t>Click to edit Master subtitle style</a:t>
            </a:r>
            <a:endParaRPr/>
          </a:p>
        </p:txBody>
      </p:sp>
      <p:sp>
        <p:nvSpPr>
          <p:cNvPr id="341" name="Google Shape;341;p23"/>
          <p:cNvSpPr txBox="1">
            <a:spLocks noGrp="1"/>
          </p:cNvSpPr>
          <p:nvPr>
            <p:ph type="subTitle" idx="2"/>
          </p:nvPr>
        </p:nvSpPr>
        <p:spPr>
          <a:xfrm>
            <a:off x="1448250" y="3409000"/>
            <a:ext cx="2049600" cy="11776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a:t>Click to edit Master subtitle style</a:t>
            </a:r>
            <a:endParaRPr/>
          </a:p>
        </p:txBody>
      </p:sp>
    </p:spTree>
    <p:extLst>
      <p:ext uri="{BB962C8B-B14F-4D97-AF65-F5344CB8AC3E}">
        <p14:creationId xmlns:p14="http://schemas.microsoft.com/office/powerpoint/2010/main" val="99120457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45954620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lank slide" type="blank" preserve="1">
  <p:cSld name="Blank slide">
    <p:spTree>
      <p:nvGrpSpPr>
        <p:cNvPr id="1" name="Shape 345"/>
        <p:cNvGrpSpPr/>
        <p:nvPr/>
      </p:nvGrpSpPr>
      <p:grpSpPr>
        <a:xfrm>
          <a:off x="0" y="0"/>
          <a:ext cx="0" cy="0"/>
          <a:chOff x="0" y="0"/>
          <a:chExt cx="0" cy="0"/>
        </a:xfrm>
      </p:grpSpPr>
    </p:spTree>
    <p:extLst>
      <p:ext uri="{BB962C8B-B14F-4D97-AF65-F5344CB8AC3E}">
        <p14:creationId xmlns:p14="http://schemas.microsoft.com/office/powerpoint/2010/main" val="390314093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720000" y="1415251"/>
            <a:ext cx="7704000" cy="2240000"/>
          </a:xfrm>
          <a:prstGeom prst="rect">
            <a:avLst/>
          </a:prstGeom>
        </p:spPr>
        <p:txBody>
          <a:bodyPr spcFirstLastPara="1" wrap="square" lIns="91425" tIns="91425" rIns="91425" bIns="91425" anchor="ctr" anchorCtr="0">
            <a:noAutofit/>
          </a:bodyPr>
          <a:lstStyle>
            <a:lvl1pPr lvl="0" algn="ctr">
              <a:spcBef>
                <a:spcPts val="0"/>
              </a:spcBef>
              <a:spcAft>
                <a:spcPts val="0"/>
              </a:spcAft>
              <a:buSzPts val="5200"/>
              <a:buNone/>
              <a:defRPr sz="4500">
                <a:latin typeface="Krona One"/>
                <a:ea typeface="Krona One"/>
                <a:cs typeface="Krona One"/>
                <a:sym typeface="Krona One"/>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r>
              <a:rPr lang="en-US"/>
              <a:t>Click to edit Master title style</a:t>
            </a:r>
            <a:endParaRPr/>
          </a:p>
        </p:txBody>
      </p:sp>
      <p:sp>
        <p:nvSpPr>
          <p:cNvPr id="11" name="Google Shape;11;p2"/>
          <p:cNvSpPr txBox="1">
            <a:spLocks noGrp="1"/>
          </p:cNvSpPr>
          <p:nvPr>
            <p:ph type="subTitle" idx="1"/>
          </p:nvPr>
        </p:nvSpPr>
        <p:spPr>
          <a:xfrm>
            <a:off x="2260800" y="3807551"/>
            <a:ext cx="4622400" cy="546800"/>
          </a:xfrm>
          <a:prstGeom prst="rect">
            <a:avLst/>
          </a:prstGeom>
          <a:noFill/>
        </p:spPr>
        <p:txBody>
          <a:bodyPr spcFirstLastPara="1" wrap="square" lIns="91425" tIns="91425" rIns="91425" bIns="91425" anchor="ctr" anchorCtr="0">
            <a:noAutofit/>
          </a:bodyPr>
          <a:lstStyle>
            <a:lvl1pPr lvl="0" algn="ctr">
              <a:lnSpc>
                <a:spcPct val="100000"/>
              </a:lnSpc>
              <a:spcBef>
                <a:spcPts val="0"/>
              </a:spcBef>
              <a:spcAft>
                <a:spcPts val="0"/>
              </a:spcAft>
              <a:buSzPts val="2800"/>
              <a:buNone/>
              <a:defRPr sz="1800">
                <a:solidFill>
                  <a:schemeClr val="dk1"/>
                </a:solidFill>
                <a:latin typeface="Jost"/>
                <a:ea typeface="Jost"/>
                <a:cs typeface="Jost"/>
                <a:sym typeface="Jost"/>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r>
              <a:rPr lang="en-US"/>
              <a:t>Click to edit Master subtitle style</a:t>
            </a:r>
            <a:endParaRPr/>
          </a:p>
        </p:txBody>
      </p:sp>
      <p:grpSp>
        <p:nvGrpSpPr>
          <p:cNvPr id="12" name="Google Shape;12;p2"/>
          <p:cNvGrpSpPr/>
          <p:nvPr/>
        </p:nvGrpSpPr>
        <p:grpSpPr>
          <a:xfrm>
            <a:off x="449826" y="1467"/>
            <a:ext cx="8244125" cy="760533"/>
            <a:chOff x="449825" y="1100"/>
            <a:chExt cx="8244125" cy="570400"/>
          </a:xfrm>
        </p:grpSpPr>
        <p:sp>
          <p:nvSpPr>
            <p:cNvPr id="13" name="Google Shape;13;p2"/>
            <p:cNvSpPr/>
            <p:nvPr/>
          </p:nvSpPr>
          <p:spPr>
            <a:xfrm flipH="1">
              <a:off x="450250" y="503400"/>
              <a:ext cx="8243700" cy="68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nvGrpSpPr>
            <p:cNvPr id="14" name="Google Shape;14;p2"/>
            <p:cNvGrpSpPr/>
            <p:nvPr/>
          </p:nvGrpSpPr>
          <p:grpSpPr>
            <a:xfrm flipH="1">
              <a:off x="449825" y="1100"/>
              <a:ext cx="8244106" cy="515409"/>
              <a:chOff x="720050" y="0"/>
              <a:chExt cx="7704052" cy="481646"/>
            </a:xfrm>
          </p:grpSpPr>
          <p:sp>
            <p:nvSpPr>
              <p:cNvPr id="15" name="Google Shape;15;p2"/>
              <p:cNvSpPr/>
              <p:nvPr/>
            </p:nvSpPr>
            <p:spPr>
              <a:xfrm>
                <a:off x="720050"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6" name="Google Shape;16;p2"/>
              <p:cNvSpPr/>
              <p:nvPr/>
            </p:nvSpPr>
            <p:spPr>
              <a:xfrm>
                <a:off x="960793"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7" name="Google Shape;17;p2"/>
              <p:cNvSpPr/>
              <p:nvPr/>
            </p:nvSpPr>
            <p:spPr>
              <a:xfrm>
                <a:off x="1201537"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8" name="Google Shape;18;p2"/>
              <p:cNvSpPr/>
              <p:nvPr/>
            </p:nvSpPr>
            <p:spPr>
              <a:xfrm>
                <a:off x="1442280"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9" name="Google Shape;19;p2"/>
              <p:cNvSpPr/>
              <p:nvPr/>
            </p:nvSpPr>
            <p:spPr>
              <a:xfrm>
                <a:off x="1683024"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0" name="Google Shape;20;p2"/>
              <p:cNvSpPr/>
              <p:nvPr/>
            </p:nvSpPr>
            <p:spPr>
              <a:xfrm>
                <a:off x="1923767"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1" name="Google Shape;21;p2"/>
              <p:cNvSpPr/>
              <p:nvPr/>
            </p:nvSpPr>
            <p:spPr>
              <a:xfrm>
                <a:off x="216451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2" name="Google Shape;22;p2"/>
              <p:cNvSpPr/>
              <p:nvPr/>
            </p:nvSpPr>
            <p:spPr>
              <a:xfrm>
                <a:off x="2405254"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3" name="Google Shape;23;p2"/>
              <p:cNvSpPr/>
              <p:nvPr/>
            </p:nvSpPr>
            <p:spPr>
              <a:xfrm>
                <a:off x="2645997"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4" name="Google Shape;24;p2"/>
              <p:cNvSpPr/>
              <p:nvPr/>
            </p:nvSpPr>
            <p:spPr>
              <a:xfrm>
                <a:off x="2886741"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5" name="Google Shape;25;p2"/>
              <p:cNvSpPr/>
              <p:nvPr/>
            </p:nvSpPr>
            <p:spPr>
              <a:xfrm>
                <a:off x="3127484"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6" name="Google Shape;26;p2"/>
              <p:cNvSpPr/>
              <p:nvPr/>
            </p:nvSpPr>
            <p:spPr>
              <a:xfrm>
                <a:off x="3368228"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7" name="Google Shape;27;p2"/>
              <p:cNvSpPr/>
              <p:nvPr/>
            </p:nvSpPr>
            <p:spPr>
              <a:xfrm>
                <a:off x="360897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8" name="Google Shape;28;p2"/>
              <p:cNvSpPr/>
              <p:nvPr/>
            </p:nvSpPr>
            <p:spPr>
              <a:xfrm>
                <a:off x="384971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9" name="Google Shape;29;p2"/>
              <p:cNvSpPr/>
              <p:nvPr/>
            </p:nvSpPr>
            <p:spPr>
              <a:xfrm>
                <a:off x="4090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0" name="Google Shape;30;p2"/>
              <p:cNvSpPr/>
              <p:nvPr/>
            </p:nvSpPr>
            <p:spPr>
              <a:xfrm>
                <a:off x="720050"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1" name="Google Shape;31;p2"/>
              <p:cNvSpPr/>
              <p:nvPr/>
            </p:nvSpPr>
            <p:spPr>
              <a:xfrm>
                <a:off x="960793"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2" name="Google Shape;32;p2"/>
              <p:cNvSpPr/>
              <p:nvPr/>
            </p:nvSpPr>
            <p:spPr>
              <a:xfrm>
                <a:off x="1201537"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3" name="Google Shape;33;p2"/>
              <p:cNvSpPr/>
              <p:nvPr/>
            </p:nvSpPr>
            <p:spPr>
              <a:xfrm>
                <a:off x="1442280"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4" name="Google Shape;34;p2"/>
              <p:cNvSpPr/>
              <p:nvPr/>
            </p:nvSpPr>
            <p:spPr>
              <a:xfrm>
                <a:off x="1683024"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5" name="Google Shape;35;p2"/>
              <p:cNvSpPr/>
              <p:nvPr/>
            </p:nvSpPr>
            <p:spPr>
              <a:xfrm>
                <a:off x="1923767"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6" name="Google Shape;36;p2"/>
              <p:cNvSpPr/>
              <p:nvPr/>
            </p:nvSpPr>
            <p:spPr>
              <a:xfrm>
                <a:off x="216451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7" name="Google Shape;37;p2"/>
              <p:cNvSpPr/>
              <p:nvPr/>
            </p:nvSpPr>
            <p:spPr>
              <a:xfrm>
                <a:off x="2405254"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8" name="Google Shape;38;p2"/>
              <p:cNvSpPr/>
              <p:nvPr/>
            </p:nvSpPr>
            <p:spPr>
              <a:xfrm>
                <a:off x="2645997"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9" name="Google Shape;39;p2"/>
              <p:cNvSpPr/>
              <p:nvPr/>
            </p:nvSpPr>
            <p:spPr>
              <a:xfrm>
                <a:off x="2886741"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0" name="Google Shape;40;p2"/>
              <p:cNvSpPr/>
              <p:nvPr/>
            </p:nvSpPr>
            <p:spPr>
              <a:xfrm>
                <a:off x="3127484"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1" name="Google Shape;41;p2"/>
              <p:cNvSpPr/>
              <p:nvPr/>
            </p:nvSpPr>
            <p:spPr>
              <a:xfrm>
                <a:off x="3368228"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2" name="Google Shape;42;p2"/>
              <p:cNvSpPr/>
              <p:nvPr/>
            </p:nvSpPr>
            <p:spPr>
              <a:xfrm>
                <a:off x="360897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3" name="Google Shape;43;p2"/>
              <p:cNvSpPr/>
              <p:nvPr/>
            </p:nvSpPr>
            <p:spPr>
              <a:xfrm>
                <a:off x="384971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4" name="Google Shape;44;p2"/>
              <p:cNvSpPr/>
              <p:nvPr/>
            </p:nvSpPr>
            <p:spPr>
              <a:xfrm>
                <a:off x="4090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5" name="Google Shape;45;p2"/>
              <p:cNvSpPr/>
              <p:nvPr/>
            </p:nvSpPr>
            <p:spPr>
              <a:xfrm>
                <a:off x="4331308"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6" name="Google Shape;46;p2"/>
              <p:cNvSpPr/>
              <p:nvPr/>
            </p:nvSpPr>
            <p:spPr>
              <a:xfrm>
                <a:off x="457205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7" name="Google Shape;47;p2"/>
              <p:cNvSpPr/>
              <p:nvPr/>
            </p:nvSpPr>
            <p:spPr>
              <a:xfrm>
                <a:off x="481279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8" name="Google Shape;48;p2"/>
              <p:cNvSpPr/>
              <p:nvPr/>
            </p:nvSpPr>
            <p:spPr>
              <a:xfrm>
                <a:off x="505353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9" name="Google Shape;49;p2"/>
              <p:cNvSpPr/>
              <p:nvPr/>
            </p:nvSpPr>
            <p:spPr>
              <a:xfrm>
                <a:off x="529428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0" name="Google Shape;50;p2"/>
              <p:cNvSpPr/>
              <p:nvPr/>
            </p:nvSpPr>
            <p:spPr>
              <a:xfrm>
                <a:off x="5535025"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1" name="Google Shape;51;p2"/>
              <p:cNvSpPr/>
              <p:nvPr/>
            </p:nvSpPr>
            <p:spPr>
              <a:xfrm>
                <a:off x="5775769"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2" name="Google Shape;52;p2"/>
              <p:cNvSpPr/>
              <p:nvPr/>
            </p:nvSpPr>
            <p:spPr>
              <a:xfrm>
                <a:off x="6016512"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3" name="Google Shape;53;p2"/>
              <p:cNvSpPr/>
              <p:nvPr/>
            </p:nvSpPr>
            <p:spPr>
              <a:xfrm>
                <a:off x="625725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4" name="Google Shape;54;p2"/>
              <p:cNvSpPr/>
              <p:nvPr/>
            </p:nvSpPr>
            <p:spPr>
              <a:xfrm>
                <a:off x="6497999"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5" name="Google Shape;55;p2"/>
              <p:cNvSpPr/>
              <p:nvPr/>
            </p:nvSpPr>
            <p:spPr>
              <a:xfrm>
                <a:off x="673874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6" name="Google Shape;56;p2"/>
              <p:cNvSpPr/>
              <p:nvPr/>
            </p:nvSpPr>
            <p:spPr>
              <a:xfrm>
                <a:off x="6979486"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7" name="Google Shape;57;p2"/>
              <p:cNvSpPr/>
              <p:nvPr/>
            </p:nvSpPr>
            <p:spPr>
              <a:xfrm>
                <a:off x="7220229"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8" name="Google Shape;58;p2"/>
              <p:cNvSpPr/>
              <p:nvPr/>
            </p:nvSpPr>
            <p:spPr>
              <a:xfrm>
                <a:off x="7460973"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9" name="Google Shape;59;p2"/>
              <p:cNvSpPr/>
              <p:nvPr/>
            </p:nvSpPr>
            <p:spPr>
              <a:xfrm>
                <a:off x="4331308"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0" name="Google Shape;60;p2"/>
              <p:cNvSpPr/>
              <p:nvPr/>
            </p:nvSpPr>
            <p:spPr>
              <a:xfrm>
                <a:off x="457205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1" name="Google Shape;61;p2"/>
              <p:cNvSpPr/>
              <p:nvPr/>
            </p:nvSpPr>
            <p:spPr>
              <a:xfrm>
                <a:off x="481279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2" name="Google Shape;62;p2"/>
              <p:cNvSpPr/>
              <p:nvPr/>
            </p:nvSpPr>
            <p:spPr>
              <a:xfrm>
                <a:off x="505353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3" name="Google Shape;63;p2"/>
              <p:cNvSpPr/>
              <p:nvPr/>
            </p:nvSpPr>
            <p:spPr>
              <a:xfrm>
                <a:off x="529428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4" name="Google Shape;64;p2"/>
              <p:cNvSpPr/>
              <p:nvPr/>
            </p:nvSpPr>
            <p:spPr>
              <a:xfrm>
                <a:off x="5535025"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5" name="Google Shape;65;p2"/>
              <p:cNvSpPr/>
              <p:nvPr/>
            </p:nvSpPr>
            <p:spPr>
              <a:xfrm>
                <a:off x="5775769"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6" name="Google Shape;66;p2"/>
              <p:cNvSpPr/>
              <p:nvPr/>
            </p:nvSpPr>
            <p:spPr>
              <a:xfrm>
                <a:off x="6016512"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7" name="Google Shape;67;p2"/>
              <p:cNvSpPr/>
              <p:nvPr/>
            </p:nvSpPr>
            <p:spPr>
              <a:xfrm>
                <a:off x="625725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8" name="Google Shape;68;p2"/>
              <p:cNvSpPr/>
              <p:nvPr/>
            </p:nvSpPr>
            <p:spPr>
              <a:xfrm>
                <a:off x="6497999"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9" name="Google Shape;69;p2"/>
              <p:cNvSpPr/>
              <p:nvPr/>
            </p:nvSpPr>
            <p:spPr>
              <a:xfrm>
                <a:off x="673874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0" name="Google Shape;70;p2"/>
              <p:cNvSpPr/>
              <p:nvPr/>
            </p:nvSpPr>
            <p:spPr>
              <a:xfrm>
                <a:off x="6979486"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1" name="Google Shape;71;p2"/>
              <p:cNvSpPr/>
              <p:nvPr/>
            </p:nvSpPr>
            <p:spPr>
              <a:xfrm>
                <a:off x="7220229"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2" name="Google Shape;72;p2"/>
              <p:cNvSpPr/>
              <p:nvPr/>
            </p:nvSpPr>
            <p:spPr>
              <a:xfrm>
                <a:off x="7460973"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3" name="Google Shape;73;p2"/>
              <p:cNvSpPr/>
              <p:nvPr/>
            </p:nvSpPr>
            <p:spPr>
              <a:xfrm>
                <a:off x="770171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4" name="Google Shape;74;p2"/>
              <p:cNvSpPr/>
              <p:nvPr/>
            </p:nvSpPr>
            <p:spPr>
              <a:xfrm>
                <a:off x="7942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5" name="Google Shape;75;p2"/>
              <p:cNvSpPr/>
              <p:nvPr/>
            </p:nvSpPr>
            <p:spPr>
              <a:xfrm>
                <a:off x="818320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6" name="Google Shape;76;p2"/>
              <p:cNvSpPr/>
              <p:nvPr/>
            </p:nvSpPr>
            <p:spPr>
              <a:xfrm>
                <a:off x="770171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7" name="Google Shape;77;p2"/>
              <p:cNvSpPr/>
              <p:nvPr/>
            </p:nvSpPr>
            <p:spPr>
              <a:xfrm>
                <a:off x="7942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8" name="Google Shape;78;p2"/>
              <p:cNvSpPr/>
              <p:nvPr/>
            </p:nvSpPr>
            <p:spPr>
              <a:xfrm>
                <a:off x="818320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grpSp>
        <p:nvGrpSpPr>
          <p:cNvPr id="79" name="Google Shape;79;p2"/>
          <p:cNvGrpSpPr/>
          <p:nvPr/>
        </p:nvGrpSpPr>
        <p:grpSpPr>
          <a:xfrm rot="10800000" flipH="1">
            <a:off x="8693950" y="0"/>
            <a:ext cx="466800" cy="6858000"/>
            <a:chOff x="-16750" y="0"/>
            <a:chExt cx="466800" cy="5143500"/>
          </a:xfrm>
        </p:grpSpPr>
        <p:sp>
          <p:nvSpPr>
            <p:cNvPr id="80" name="Google Shape;80;p2"/>
            <p:cNvSpPr/>
            <p:nvPr/>
          </p:nvSpPr>
          <p:spPr>
            <a:xfrm>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1" name="Google Shape;81;p2"/>
            <p:cNvSpPr/>
            <p:nvPr/>
          </p:nvSpPr>
          <p:spPr>
            <a:xfrm>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2" name="Google Shape;82;p2"/>
            <p:cNvSpPr/>
            <p:nvPr/>
          </p:nvSpPr>
          <p:spPr>
            <a:xfrm>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3" name="Google Shape;83;p2"/>
            <p:cNvSpPr/>
            <p:nvPr/>
          </p:nvSpPr>
          <p:spPr>
            <a:xfrm>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4" name="Google Shape;84;p2"/>
            <p:cNvSpPr/>
            <p:nvPr/>
          </p:nvSpPr>
          <p:spPr>
            <a:xfrm>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5" name="Google Shape;85;p2"/>
            <p:cNvSpPr/>
            <p:nvPr/>
          </p:nvSpPr>
          <p:spPr>
            <a:xfrm>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6" name="Google Shape;86;p2"/>
            <p:cNvSpPr/>
            <p:nvPr/>
          </p:nvSpPr>
          <p:spPr>
            <a:xfrm>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7" name="Google Shape;87;p2"/>
            <p:cNvSpPr/>
            <p:nvPr/>
          </p:nvSpPr>
          <p:spPr>
            <a:xfrm>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8" name="Google Shape;88;p2"/>
            <p:cNvSpPr/>
            <p:nvPr/>
          </p:nvSpPr>
          <p:spPr>
            <a:xfrm>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89" name="Google Shape;89;p2"/>
          <p:cNvGrpSpPr/>
          <p:nvPr/>
        </p:nvGrpSpPr>
        <p:grpSpPr>
          <a:xfrm>
            <a:off x="-16750" y="0"/>
            <a:ext cx="466800" cy="6858000"/>
            <a:chOff x="-16750" y="0"/>
            <a:chExt cx="466800" cy="5143500"/>
          </a:xfrm>
        </p:grpSpPr>
        <p:sp>
          <p:nvSpPr>
            <p:cNvPr id="90" name="Google Shape;90;p2"/>
            <p:cNvSpPr/>
            <p:nvPr/>
          </p:nvSpPr>
          <p:spPr>
            <a:xfrm rot="10800000" flipH="1">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1" name="Google Shape;91;p2"/>
            <p:cNvSpPr/>
            <p:nvPr/>
          </p:nvSpPr>
          <p:spPr>
            <a:xfrm rot="10800000" flipH="1">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2" name="Google Shape;92;p2"/>
            <p:cNvSpPr/>
            <p:nvPr/>
          </p:nvSpPr>
          <p:spPr>
            <a:xfrm rot="10800000" flipH="1">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3" name="Google Shape;93;p2"/>
            <p:cNvSpPr/>
            <p:nvPr/>
          </p:nvSpPr>
          <p:spPr>
            <a:xfrm rot="10800000" flipH="1">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4" name="Google Shape;94;p2"/>
            <p:cNvSpPr/>
            <p:nvPr/>
          </p:nvSpPr>
          <p:spPr>
            <a:xfrm rot="10800000" flipH="1">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5" name="Google Shape;95;p2"/>
            <p:cNvSpPr/>
            <p:nvPr/>
          </p:nvSpPr>
          <p:spPr>
            <a:xfrm rot="10800000" flipH="1">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6" name="Google Shape;96;p2"/>
            <p:cNvSpPr/>
            <p:nvPr/>
          </p:nvSpPr>
          <p:spPr>
            <a:xfrm rot="10800000" flipH="1">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7" name="Google Shape;97;p2"/>
            <p:cNvSpPr/>
            <p:nvPr/>
          </p:nvSpPr>
          <p:spPr>
            <a:xfrm rot="10800000" flipH="1">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8" name="Google Shape;98;p2"/>
            <p:cNvSpPr/>
            <p:nvPr/>
          </p:nvSpPr>
          <p:spPr>
            <a:xfrm rot="10800000" flipH="1">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spTree>
    <p:extLst>
      <p:ext uri="{BB962C8B-B14F-4D97-AF65-F5344CB8AC3E}">
        <p14:creationId xmlns:p14="http://schemas.microsoft.com/office/powerpoint/2010/main" val="136800819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99"/>
        <p:cNvGrpSpPr/>
        <p:nvPr/>
      </p:nvGrpSpPr>
      <p:grpSpPr>
        <a:xfrm>
          <a:off x="0" y="0"/>
          <a:ext cx="0" cy="0"/>
          <a:chOff x="0" y="0"/>
          <a:chExt cx="0" cy="0"/>
        </a:xfrm>
      </p:grpSpPr>
      <p:grpSp>
        <p:nvGrpSpPr>
          <p:cNvPr id="100" name="Google Shape;100;p3"/>
          <p:cNvGrpSpPr/>
          <p:nvPr/>
        </p:nvGrpSpPr>
        <p:grpSpPr>
          <a:xfrm>
            <a:off x="449826" y="1467"/>
            <a:ext cx="8244125" cy="760533"/>
            <a:chOff x="449825" y="1100"/>
            <a:chExt cx="8244125" cy="570400"/>
          </a:xfrm>
        </p:grpSpPr>
        <p:sp>
          <p:nvSpPr>
            <p:cNvPr id="101" name="Google Shape;101;p3"/>
            <p:cNvSpPr/>
            <p:nvPr/>
          </p:nvSpPr>
          <p:spPr>
            <a:xfrm flipH="1">
              <a:off x="450250" y="503400"/>
              <a:ext cx="8243700" cy="68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nvGrpSpPr>
            <p:cNvPr id="102" name="Google Shape;102;p3"/>
            <p:cNvGrpSpPr/>
            <p:nvPr/>
          </p:nvGrpSpPr>
          <p:grpSpPr>
            <a:xfrm flipH="1">
              <a:off x="449825" y="1100"/>
              <a:ext cx="8244106" cy="515409"/>
              <a:chOff x="720050" y="0"/>
              <a:chExt cx="7704052" cy="481646"/>
            </a:xfrm>
          </p:grpSpPr>
          <p:sp>
            <p:nvSpPr>
              <p:cNvPr id="103" name="Google Shape;103;p3"/>
              <p:cNvSpPr/>
              <p:nvPr/>
            </p:nvSpPr>
            <p:spPr>
              <a:xfrm>
                <a:off x="720050"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4" name="Google Shape;104;p3"/>
              <p:cNvSpPr/>
              <p:nvPr/>
            </p:nvSpPr>
            <p:spPr>
              <a:xfrm>
                <a:off x="960793"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5" name="Google Shape;105;p3"/>
              <p:cNvSpPr/>
              <p:nvPr/>
            </p:nvSpPr>
            <p:spPr>
              <a:xfrm>
                <a:off x="1201537"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6" name="Google Shape;106;p3"/>
              <p:cNvSpPr/>
              <p:nvPr/>
            </p:nvSpPr>
            <p:spPr>
              <a:xfrm>
                <a:off x="1442280"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7" name="Google Shape;107;p3"/>
              <p:cNvSpPr/>
              <p:nvPr/>
            </p:nvSpPr>
            <p:spPr>
              <a:xfrm>
                <a:off x="1683024"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8" name="Google Shape;108;p3"/>
              <p:cNvSpPr/>
              <p:nvPr/>
            </p:nvSpPr>
            <p:spPr>
              <a:xfrm>
                <a:off x="1923767"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9" name="Google Shape;109;p3"/>
              <p:cNvSpPr/>
              <p:nvPr/>
            </p:nvSpPr>
            <p:spPr>
              <a:xfrm>
                <a:off x="216451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0" name="Google Shape;110;p3"/>
              <p:cNvSpPr/>
              <p:nvPr/>
            </p:nvSpPr>
            <p:spPr>
              <a:xfrm>
                <a:off x="2405254"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1" name="Google Shape;111;p3"/>
              <p:cNvSpPr/>
              <p:nvPr/>
            </p:nvSpPr>
            <p:spPr>
              <a:xfrm>
                <a:off x="2645997"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2" name="Google Shape;112;p3"/>
              <p:cNvSpPr/>
              <p:nvPr/>
            </p:nvSpPr>
            <p:spPr>
              <a:xfrm>
                <a:off x="2886741"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3" name="Google Shape;113;p3"/>
              <p:cNvSpPr/>
              <p:nvPr/>
            </p:nvSpPr>
            <p:spPr>
              <a:xfrm>
                <a:off x="3127484"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4" name="Google Shape;114;p3"/>
              <p:cNvSpPr/>
              <p:nvPr/>
            </p:nvSpPr>
            <p:spPr>
              <a:xfrm>
                <a:off x="3368228"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5" name="Google Shape;115;p3"/>
              <p:cNvSpPr/>
              <p:nvPr/>
            </p:nvSpPr>
            <p:spPr>
              <a:xfrm>
                <a:off x="360897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6" name="Google Shape;116;p3"/>
              <p:cNvSpPr/>
              <p:nvPr/>
            </p:nvSpPr>
            <p:spPr>
              <a:xfrm>
                <a:off x="384971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7" name="Google Shape;117;p3"/>
              <p:cNvSpPr/>
              <p:nvPr/>
            </p:nvSpPr>
            <p:spPr>
              <a:xfrm>
                <a:off x="4090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8" name="Google Shape;118;p3"/>
              <p:cNvSpPr/>
              <p:nvPr/>
            </p:nvSpPr>
            <p:spPr>
              <a:xfrm>
                <a:off x="720050"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9" name="Google Shape;119;p3"/>
              <p:cNvSpPr/>
              <p:nvPr/>
            </p:nvSpPr>
            <p:spPr>
              <a:xfrm>
                <a:off x="960793"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0" name="Google Shape;120;p3"/>
              <p:cNvSpPr/>
              <p:nvPr/>
            </p:nvSpPr>
            <p:spPr>
              <a:xfrm>
                <a:off x="1201537"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1" name="Google Shape;121;p3"/>
              <p:cNvSpPr/>
              <p:nvPr/>
            </p:nvSpPr>
            <p:spPr>
              <a:xfrm>
                <a:off x="1442280"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2" name="Google Shape;122;p3"/>
              <p:cNvSpPr/>
              <p:nvPr/>
            </p:nvSpPr>
            <p:spPr>
              <a:xfrm>
                <a:off x="1683024"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3" name="Google Shape;123;p3"/>
              <p:cNvSpPr/>
              <p:nvPr/>
            </p:nvSpPr>
            <p:spPr>
              <a:xfrm>
                <a:off x="1923767"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4" name="Google Shape;124;p3"/>
              <p:cNvSpPr/>
              <p:nvPr/>
            </p:nvSpPr>
            <p:spPr>
              <a:xfrm>
                <a:off x="216451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5" name="Google Shape;125;p3"/>
              <p:cNvSpPr/>
              <p:nvPr/>
            </p:nvSpPr>
            <p:spPr>
              <a:xfrm>
                <a:off x="2405254"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6" name="Google Shape;126;p3"/>
              <p:cNvSpPr/>
              <p:nvPr/>
            </p:nvSpPr>
            <p:spPr>
              <a:xfrm>
                <a:off x="2645997"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7" name="Google Shape;127;p3"/>
              <p:cNvSpPr/>
              <p:nvPr/>
            </p:nvSpPr>
            <p:spPr>
              <a:xfrm>
                <a:off x="2886741"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8" name="Google Shape;128;p3"/>
              <p:cNvSpPr/>
              <p:nvPr/>
            </p:nvSpPr>
            <p:spPr>
              <a:xfrm>
                <a:off x="3127484"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9" name="Google Shape;129;p3"/>
              <p:cNvSpPr/>
              <p:nvPr/>
            </p:nvSpPr>
            <p:spPr>
              <a:xfrm>
                <a:off x="3368228"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0" name="Google Shape;130;p3"/>
              <p:cNvSpPr/>
              <p:nvPr/>
            </p:nvSpPr>
            <p:spPr>
              <a:xfrm>
                <a:off x="360897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1" name="Google Shape;131;p3"/>
              <p:cNvSpPr/>
              <p:nvPr/>
            </p:nvSpPr>
            <p:spPr>
              <a:xfrm>
                <a:off x="384971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2" name="Google Shape;132;p3"/>
              <p:cNvSpPr/>
              <p:nvPr/>
            </p:nvSpPr>
            <p:spPr>
              <a:xfrm>
                <a:off x="4090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3" name="Google Shape;133;p3"/>
              <p:cNvSpPr/>
              <p:nvPr/>
            </p:nvSpPr>
            <p:spPr>
              <a:xfrm>
                <a:off x="4331308"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4" name="Google Shape;134;p3"/>
              <p:cNvSpPr/>
              <p:nvPr/>
            </p:nvSpPr>
            <p:spPr>
              <a:xfrm>
                <a:off x="457205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5" name="Google Shape;135;p3"/>
              <p:cNvSpPr/>
              <p:nvPr/>
            </p:nvSpPr>
            <p:spPr>
              <a:xfrm>
                <a:off x="481279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6" name="Google Shape;136;p3"/>
              <p:cNvSpPr/>
              <p:nvPr/>
            </p:nvSpPr>
            <p:spPr>
              <a:xfrm>
                <a:off x="505353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7" name="Google Shape;137;p3"/>
              <p:cNvSpPr/>
              <p:nvPr/>
            </p:nvSpPr>
            <p:spPr>
              <a:xfrm>
                <a:off x="529428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8" name="Google Shape;138;p3"/>
              <p:cNvSpPr/>
              <p:nvPr/>
            </p:nvSpPr>
            <p:spPr>
              <a:xfrm>
                <a:off x="5535025"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9" name="Google Shape;139;p3"/>
              <p:cNvSpPr/>
              <p:nvPr/>
            </p:nvSpPr>
            <p:spPr>
              <a:xfrm>
                <a:off x="5775769"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40" name="Google Shape;140;p3"/>
              <p:cNvSpPr/>
              <p:nvPr/>
            </p:nvSpPr>
            <p:spPr>
              <a:xfrm>
                <a:off x="6016512"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41" name="Google Shape;141;p3"/>
              <p:cNvSpPr/>
              <p:nvPr/>
            </p:nvSpPr>
            <p:spPr>
              <a:xfrm>
                <a:off x="625725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42" name="Google Shape;142;p3"/>
              <p:cNvSpPr/>
              <p:nvPr/>
            </p:nvSpPr>
            <p:spPr>
              <a:xfrm>
                <a:off x="6497999"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43" name="Google Shape;143;p3"/>
              <p:cNvSpPr/>
              <p:nvPr/>
            </p:nvSpPr>
            <p:spPr>
              <a:xfrm>
                <a:off x="673874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44" name="Google Shape;144;p3"/>
              <p:cNvSpPr/>
              <p:nvPr/>
            </p:nvSpPr>
            <p:spPr>
              <a:xfrm>
                <a:off x="6979486"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45" name="Google Shape;145;p3"/>
              <p:cNvSpPr/>
              <p:nvPr/>
            </p:nvSpPr>
            <p:spPr>
              <a:xfrm>
                <a:off x="7220229"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46" name="Google Shape;146;p3"/>
              <p:cNvSpPr/>
              <p:nvPr/>
            </p:nvSpPr>
            <p:spPr>
              <a:xfrm>
                <a:off x="7460973"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47" name="Google Shape;147;p3"/>
              <p:cNvSpPr/>
              <p:nvPr/>
            </p:nvSpPr>
            <p:spPr>
              <a:xfrm>
                <a:off x="4331308"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48" name="Google Shape;148;p3"/>
              <p:cNvSpPr/>
              <p:nvPr/>
            </p:nvSpPr>
            <p:spPr>
              <a:xfrm>
                <a:off x="457205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49" name="Google Shape;149;p3"/>
              <p:cNvSpPr/>
              <p:nvPr/>
            </p:nvSpPr>
            <p:spPr>
              <a:xfrm>
                <a:off x="481279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50" name="Google Shape;150;p3"/>
              <p:cNvSpPr/>
              <p:nvPr/>
            </p:nvSpPr>
            <p:spPr>
              <a:xfrm>
                <a:off x="505353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51" name="Google Shape;151;p3"/>
              <p:cNvSpPr/>
              <p:nvPr/>
            </p:nvSpPr>
            <p:spPr>
              <a:xfrm>
                <a:off x="529428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52" name="Google Shape;152;p3"/>
              <p:cNvSpPr/>
              <p:nvPr/>
            </p:nvSpPr>
            <p:spPr>
              <a:xfrm>
                <a:off x="5535025"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53" name="Google Shape;153;p3"/>
              <p:cNvSpPr/>
              <p:nvPr/>
            </p:nvSpPr>
            <p:spPr>
              <a:xfrm>
                <a:off x="5775769"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54" name="Google Shape;154;p3"/>
              <p:cNvSpPr/>
              <p:nvPr/>
            </p:nvSpPr>
            <p:spPr>
              <a:xfrm>
                <a:off x="6016512"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55" name="Google Shape;155;p3"/>
              <p:cNvSpPr/>
              <p:nvPr/>
            </p:nvSpPr>
            <p:spPr>
              <a:xfrm>
                <a:off x="625725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56" name="Google Shape;156;p3"/>
              <p:cNvSpPr/>
              <p:nvPr/>
            </p:nvSpPr>
            <p:spPr>
              <a:xfrm>
                <a:off x="6497999"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57" name="Google Shape;157;p3"/>
              <p:cNvSpPr/>
              <p:nvPr/>
            </p:nvSpPr>
            <p:spPr>
              <a:xfrm>
                <a:off x="673874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58" name="Google Shape;158;p3"/>
              <p:cNvSpPr/>
              <p:nvPr/>
            </p:nvSpPr>
            <p:spPr>
              <a:xfrm>
                <a:off x="6979486"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59" name="Google Shape;159;p3"/>
              <p:cNvSpPr/>
              <p:nvPr/>
            </p:nvSpPr>
            <p:spPr>
              <a:xfrm>
                <a:off x="7220229"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60" name="Google Shape;160;p3"/>
              <p:cNvSpPr/>
              <p:nvPr/>
            </p:nvSpPr>
            <p:spPr>
              <a:xfrm>
                <a:off x="7460973"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61" name="Google Shape;161;p3"/>
              <p:cNvSpPr/>
              <p:nvPr/>
            </p:nvSpPr>
            <p:spPr>
              <a:xfrm>
                <a:off x="770171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62" name="Google Shape;162;p3"/>
              <p:cNvSpPr/>
              <p:nvPr/>
            </p:nvSpPr>
            <p:spPr>
              <a:xfrm>
                <a:off x="7942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63" name="Google Shape;163;p3"/>
              <p:cNvSpPr/>
              <p:nvPr/>
            </p:nvSpPr>
            <p:spPr>
              <a:xfrm>
                <a:off x="818320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64" name="Google Shape;164;p3"/>
              <p:cNvSpPr/>
              <p:nvPr/>
            </p:nvSpPr>
            <p:spPr>
              <a:xfrm>
                <a:off x="770171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65" name="Google Shape;165;p3"/>
              <p:cNvSpPr/>
              <p:nvPr/>
            </p:nvSpPr>
            <p:spPr>
              <a:xfrm>
                <a:off x="7942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66" name="Google Shape;166;p3"/>
              <p:cNvSpPr/>
              <p:nvPr/>
            </p:nvSpPr>
            <p:spPr>
              <a:xfrm>
                <a:off x="818320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sp>
        <p:nvSpPr>
          <p:cNvPr id="167" name="Google Shape;167;p3"/>
          <p:cNvSpPr txBox="1">
            <a:spLocks noGrp="1"/>
          </p:cNvSpPr>
          <p:nvPr>
            <p:ph type="title"/>
          </p:nvPr>
        </p:nvSpPr>
        <p:spPr>
          <a:xfrm>
            <a:off x="3043150" y="1618437"/>
            <a:ext cx="4827600" cy="12856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3500">
                <a:latin typeface="Krona One"/>
                <a:ea typeface="Krona One"/>
                <a:cs typeface="Krona One"/>
                <a:sym typeface="Krona One"/>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r>
              <a:rPr lang="en-US"/>
              <a:t>Click to edit Master title style</a:t>
            </a:r>
            <a:endParaRPr/>
          </a:p>
        </p:txBody>
      </p:sp>
      <p:sp>
        <p:nvSpPr>
          <p:cNvPr id="168" name="Google Shape;168;p3"/>
          <p:cNvSpPr txBox="1">
            <a:spLocks noGrp="1"/>
          </p:cNvSpPr>
          <p:nvPr>
            <p:ph type="title" idx="2" hasCustomPrompt="1"/>
          </p:nvPr>
        </p:nvSpPr>
        <p:spPr>
          <a:xfrm>
            <a:off x="1273250" y="1655109"/>
            <a:ext cx="1463100" cy="1954800"/>
          </a:xfrm>
          <a:prstGeom prst="rect">
            <a:avLst/>
          </a:prstGeom>
          <a:solidFill>
            <a:schemeClr val="dk1"/>
          </a:solidFill>
        </p:spPr>
        <p:txBody>
          <a:bodyPr spcFirstLastPara="1" wrap="square" lIns="91425" tIns="91425" rIns="91425" bIns="91425" anchor="ctr" anchorCtr="0">
            <a:noAutofit/>
          </a:bodyPr>
          <a:lstStyle>
            <a:lvl1pPr lvl="0" algn="ctr" rtl="0">
              <a:spcBef>
                <a:spcPts val="0"/>
              </a:spcBef>
              <a:spcAft>
                <a:spcPts val="0"/>
              </a:spcAft>
              <a:buSzPts val="6000"/>
              <a:buNone/>
              <a:defRPr sz="4500">
                <a:solidFill>
                  <a:schemeClr val="lt1"/>
                </a:solidFill>
                <a:latin typeface="Krona One"/>
                <a:ea typeface="Krona One"/>
                <a:cs typeface="Krona One"/>
                <a:sym typeface="Krona One"/>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69" name="Google Shape;169;p3"/>
          <p:cNvSpPr txBox="1">
            <a:spLocks noGrp="1"/>
          </p:cNvSpPr>
          <p:nvPr>
            <p:ph type="subTitle" idx="1"/>
          </p:nvPr>
        </p:nvSpPr>
        <p:spPr>
          <a:xfrm>
            <a:off x="3043150" y="3227300"/>
            <a:ext cx="4827600" cy="546800"/>
          </a:xfrm>
          <a:prstGeom prst="rect">
            <a:avLst/>
          </a:prstGeom>
          <a:noFill/>
        </p:spPr>
        <p:txBody>
          <a:bodyPr spcFirstLastPara="1" wrap="square" lIns="91425" tIns="91425" rIns="91425" bIns="91425" anchor="ctr" anchorCtr="0">
            <a:noAutofit/>
          </a:bodyPr>
          <a:lstStyle>
            <a:lvl1pPr lvl="0" rtl="0">
              <a:lnSpc>
                <a:spcPct val="100000"/>
              </a:lnSpc>
              <a:spcBef>
                <a:spcPts val="0"/>
              </a:spcBef>
              <a:spcAft>
                <a:spcPts val="0"/>
              </a:spcAft>
              <a:buSzPts val="2800"/>
              <a:buNone/>
              <a:defRPr sz="1800">
                <a:solidFill>
                  <a:schemeClr val="dk1"/>
                </a:solidFill>
                <a:latin typeface="Jost"/>
                <a:ea typeface="Jost"/>
                <a:cs typeface="Jost"/>
                <a:sym typeface="Jost"/>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r>
              <a:rPr lang="en-US"/>
              <a:t>Click to edit Master subtitle style</a:t>
            </a:r>
            <a:endParaRPr/>
          </a:p>
        </p:txBody>
      </p:sp>
      <p:grpSp>
        <p:nvGrpSpPr>
          <p:cNvPr id="170" name="Google Shape;170;p3"/>
          <p:cNvGrpSpPr/>
          <p:nvPr/>
        </p:nvGrpSpPr>
        <p:grpSpPr>
          <a:xfrm>
            <a:off x="-16750" y="0"/>
            <a:ext cx="9177500" cy="6858000"/>
            <a:chOff x="-16750" y="0"/>
            <a:chExt cx="9177500" cy="5143500"/>
          </a:xfrm>
        </p:grpSpPr>
        <p:grpSp>
          <p:nvGrpSpPr>
            <p:cNvPr id="171" name="Google Shape;171;p3"/>
            <p:cNvGrpSpPr/>
            <p:nvPr/>
          </p:nvGrpSpPr>
          <p:grpSpPr>
            <a:xfrm rot="10800000" flipH="1">
              <a:off x="8693950" y="0"/>
              <a:ext cx="466800" cy="5143500"/>
              <a:chOff x="-16750" y="0"/>
              <a:chExt cx="466800" cy="5143500"/>
            </a:xfrm>
          </p:grpSpPr>
          <p:sp>
            <p:nvSpPr>
              <p:cNvPr id="172" name="Google Shape;172;p3"/>
              <p:cNvSpPr/>
              <p:nvPr/>
            </p:nvSpPr>
            <p:spPr>
              <a:xfrm>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73" name="Google Shape;173;p3"/>
              <p:cNvSpPr/>
              <p:nvPr/>
            </p:nvSpPr>
            <p:spPr>
              <a:xfrm>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74" name="Google Shape;174;p3"/>
              <p:cNvSpPr/>
              <p:nvPr/>
            </p:nvSpPr>
            <p:spPr>
              <a:xfrm>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75" name="Google Shape;175;p3"/>
              <p:cNvSpPr/>
              <p:nvPr/>
            </p:nvSpPr>
            <p:spPr>
              <a:xfrm>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76" name="Google Shape;176;p3"/>
              <p:cNvSpPr/>
              <p:nvPr/>
            </p:nvSpPr>
            <p:spPr>
              <a:xfrm>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77" name="Google Shape;177;p3"/>
              <p:cNvSpPr/>
              <p:nvPr/>
            </p:nvSpPr>
            <p:spPr>
              <a:xfrm>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78" name="Google Shape;178;p3"/>
              <p:cNvSpPr/>
              <p:nvPr/>
            </p:nvSpPr>
            <p:spPr>
              <a:xfrm>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79" name="Google Shape;179;p3"/>
              <p:cNvSpPr/>
              <p:nvPr/>
            </p:nvSpPr>
            <p:spPr>
              <a:xfrm>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80" name="Google Shape;180;p3"/>
              <p:cNvSpPr/>
              <p:nvPr/>
            </p:nvSpPr>
            <p:spPr>
              <a:xfrm>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181" name="Google Shape;181;p3"/>
            <p:cNvGrpSpPr/>
            <p:nvPr/>
          </p:nvGrpSpPr>
          <p:grpSpPr>
            <a:xfrm>
              <a:off x="-16750" y="0"/>
              <a:ext cx="466800" cy="5143500"/>
              <a:chOff x="-16750" y="0"/>
              <a:chExt cx="466800" cy="5143500"/>
            </a:xfrm>
          </p:grpSpPr>
          <p:sp>
            <p:nvSpPr>
              <p:cNvPr id="182" name="Google Shape;182;p3"/>
              <p:cNvSpPr/>
              <p:nvPr/>
            </p:nvSpPr>
            <p:spPr>
              <a:xfrm rot="10800000" flipH="1">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83" name="Google Shape;183;p3"/>
              <p:cNvSpPr/>
              <p:nvPr/>
            </p:nvSpPr>
            <p:spPr>
              <a:xfrm rot="10800000" flipH="1">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84" name="Google Shape;184;p3"/>
              <p:cNvSpPr/>
              <p:nvPr/>
            </p:nvSpPr>
            <p:spPr>
              <a:xfrm rot="10800000" flipH="1">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85" name="Google Shape;185;p3"/>
              <p:cNvSpPr/>
              <p:nvPr/>
            </p:nvSpPr>
            <p:spPr>
              <a:xfrm rot="10800000" flipH="1">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86" name="Google Shape;186;p3"/>
              <p:cNvSpPr/>
              <p:nvPr/>
            </p:nvSpPr>
            <p:spPr>
              <a:xfrm rot="10800000" flipH="1">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87" name="Google Shape;187;p3"/>
              <p:cNvSpPr/>
              <p:nvPr/>
            </p:nvSpPr>
            <p:spPr>
              <a:xfrm rot="10800000" flipH="1">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88" name="Google Shape;188;p3"/>
              <p:cNvSpPr/>
              <p:nvPr/>
            </p:nvSpPr>
            <p:spPr>
              <a:xfrm rot="10800000" flipH="1">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89" name="Google Shape;189;p3"/>
              <p:cNvSpPr/>
              <p:nvPr/>
            </p:nvSpPr>
            <p:spPr>
              <a:xfrm rot="10800000" flipH="1">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90" name="Google Shape;190;p3"/>
              <p:cNvSpPr/>
              <p:nvPr/>
            </p:nvSpPr>
            <p:spPr>
              <a:xfrm rot="10800000" flipH="1">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spTree>
    <p:extLst>
      <p:ext uri="{BB962C8B-B14F-4D97-AF65-F5344CB8AC3E}">
        <p14:creationId xmlns:p14="http://schemas.microsoft.com/office/powerpoint/2010/main" val="282246880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91"/>
        <p:cNvGrpSpPr/>
        <p:nvPr/>
      </p:nvGrpSpPr>
      <p:grpSpPr>
        <a:xfrm>
          <a:off x="0" y="0"/>
          <a:ext cx="0" cy="0"/>
          <a:chOff x="0" y="0"/>
          <a:chExt cx="0" cy="0"/>
        </a:xfrm>
      </p:grpSpPr>
      <p:sp>
        <p:nvSpPr>
          <p:cNvPr id="192" name="Google Shape;192;p4"/>
          <p:cNvSpPr txBox="1">
            <a:spLocks noGrp="1"/>
          </p:cNvSpPr>
          <p:nvPr>
            <p:ph type="title"/>
          </p:nvPr>
        </p:nvSpPr>
        <p:spPr>
          <a:xfrm>
            <a:off x="720000" y="720000"/>
            <a:ext cx="7704000" cy="763600"/>
          </a:xfrm>
          <a:prstGeom prst="rect">
            <a:avLst/>
          </a:prstGeom>
        </p:spPr>
        <p:txBody>
          <a:bodyPr spcFirstLastPara="1" wrap="square" lIns="91425" tIns="91425" rIns="91425" bIns="91425" anchor="ctr" anchorCtr="0">
            <a:noAutofit/>
          </a:bodyPr>
          <a:lstStyle>
            <a:lvl1pPr lvl="0" algn="ctr">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a:t>Click to edit Master title style</a:t>
            </a:r>
            <a:endParaRPr/>
          </a:p>
        </p:txBody>
      </p:sp>
      <p:sp>
        <p:nvSpPr>
          <p:cNvPr id="193" name="Google Shape;193;p4"/>
          <p:cNvSpPr txBox="1">
            <a:spLocks noGrp="1"/>
          </p:cNvSpPr>
          <p:nvPr>
            <p:ph type="body" idx="1"/>
          </p:nvPr>
        </p:nvSpPr>
        <p:spPr>
          <a:xfrm>
            <a:off x="720000" y="1536633"/>
            <a:ext cx="3859500" cy="4555200"/>
          </a:xfrm>
          <a:prstGeom prst="rect">
            <a:avLst/>
          </a:prstGeom>
        </p:spPr>
        <p:txBody>
          <a:bodyPr spcFirstLastPara="1" wrap="square" lIns="91425" tIns="91425" rIns="91425" bIns="91425" anchor="t" anchorCtr="0">
            <a:noAutofit/>
          </a:bodyPr>
          <a:lstStyle>
            <a:lvl1pPr marL="457200" lvl="0" indent="-317500">
              <a:lnSpc>
                <a:spcPct val="100000"/>
              </a:lnSpc>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pPr lvl="0"/>
            <a:r>
              <a:rPr lang="en-US"/>
              <a:t>Click to edit Master text styles</a:t>
            </a:r>
          </a:p>
        </p:txBody>
      </p:sp>
      <p:grpSp>
        <p:nvGrpSpPr>
          <p:cNvPr id="194" name="Google Shape;194;p4"/>
          <p:cNvGrpSpPr/>
          <p:nvPr/>
        </p:nvGrpSpPr>
        <p:grpSpPr>
          <a:xfrm>
            <a:off x="-16750" y="0"/>
            <a:ext cx="9177500" cy="6858000"/>
            <a:chOff x="-16750" y="0"/>
            <a:chExt cx="9177500" cy="5143500"/>
          </a:xfrm>
        </p:grpSpPr>
        <p:grpSp>
          <p:nvGrpSpPr>
            <p:cNvPr id="195" name="Google Shape;195;p4"/>
            <p:cNvGrpSpPr/>
            <p:nvPr/>
          </p:nvGrpSpPr>
          <p:grpSpPr>
            <a:xfrm rot="10800000" flipH="1">
              <a:off x="8693950" y="0"/>
              <a:ext cx="466800" cy="5143500"/>
              <a:chOff x="-16750" y="0"/>
              <a:chExt cx="466800" cy="5143500"/>
            </a:xfrm>
          </p:grpSpPr>
          <p:sp>
            <p:nvSpPr>
              <p:cNvPr id="196" name="Google Shape;196;p4"/>
              <p:cNvSpPr/>
              <p:nvPr/>
            </p:nvSpPr>
            <p:spPr>
              <a:xfrm>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97" name="Google Shape;197;p4"/>
              <p:cNvSpPr/>
              <p:nvPr/>
            </p:nvSpPr>
            <p:spPr>
              <a:xfrm>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98" name="Google Shape;198;p4"/>
              <p:cNvSpPr/>
              <p:nvPr/>
            </p:nvSpPr>
            <p:spPr>
              <a:xfrm>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99" name="Google Shape;199;p4"/>
              <p:cNvSpPr/>
              <p:nvPr/>
            </p:nvSpPr>
            <p:spPr>
              <a:xfrm>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00" name="Google Shape;200;p4"/>
              <p:cNvSpPr/>
              <p:nvPr/>
            </p:nvSpPr>
            <p:spPr>
              <a:xfrm>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01" name="Google Shape;201;p4"/>
              <p:cNvSpPr/>
              <p:nvPr/>
            </p:nvSpPr>
            <p:spPr>
              <a:xfrm>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02" name="Google Shape;202;p4"/>
              <p:cNvSpPr/>
              <p:nvPr/>
            </p:nvSpPr>
            <p:spPr>
              <a:xfrm>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03" name="Google Shape;203;p4"/>
              <p:cNvSpPr/>
              <p:nvPr/>
            </p:nvSpPr>
            <p:spPr>
              <a:xfrm>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04" name="Google Shape;204;p4"/>
              <p:cNvSpPr/>
              <p:nvPr/>
            </p:nvSpPr>
            <p:spPr>
              <a:xfrm>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205" name="Google Shape;205;p4"/>
            <p:cNvGrpSpPr/>
            <p:nvPr/>
          </p:nvGrpSpPr>
          <p:grpSpPr>
            <a:xfrm>
              <a:off x="-16750" y="0"/>
              <a:ext cx="466800" cy="5143500"/>
              <a:chOff x="-16750" y="0"/>
              <a:chExt cx="466800" cy="5143500"/>
            </a:xfrm>
          </p:grpSpPr>
          <p:sp>
            <p:nvSpPr>
              <p:cNvPr id="206" name="Google Shape;206;p4"/>
              <p:cNvSpPr/>
              <p:nvPr/>
            </p:nvSpPr>
            <p:spPr>
              <a:xfrm rot="10800000" flipH="1">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07" name="Google Shape;207;p4"/>
              <p:cNvSpPr/>
              <p:nvPr/>
            </p:nvSpPr>
            <p:spPr>
              <a:xfrm rot="10800000" flipH="1">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08" name="Google Shape;208;p4"/>
              <p:cNvSpPr/>
              <p:nvPr/>
            </p:nvSpPr>
            <p:spPr>
              <a:xfrm rot="10800000" flipH="1">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09" name="Google Shape;209;p4"/>
              <p:cNvSpPr/>
              <p:nvPr/>
            </p:nvSpPr>
            <p:spPr>
              <a:xfrm rot="10800000" flipH="1">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10" name="Google Shape;210;p4"/>
              <p:cNvSpPr/>
              <p:nvPr/>
            </p:nvSpPr>
            <p:spPr>
              <a:xfrm rot="10800000" flipH="1">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11" name="Google Shape;211;p4"/>
              <p:cNvSpPr/>
              <p:nvPr/>
            </p:nvSpPr>
            <p:spPr>
              <a:xfrm rot="10800000" flipH="1">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12" name="Google Shape;212;p4"/>
              <p:cNvSpPr/>
              <p:nvPr/>
            </p:nvSpPr>
            <p:spPr>
              <a:xfrm rot="10800000" flipH="1">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13" name="Google Shape;213;p4"/>
              <p:cNvSpPr/>
              <p:nvPr/>
            </p:nvSpPr>
            <p:spPr>
              <a:xfrm rot="10800000" flipH="1">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14" name="Google Shape;214;p4"/>
              <p:cNvSpPr/>
              <p:nvPr/>
            </p:nvSpPr>
            <p:spPr>
              <a:xfrm rot="10800000" flipH="1">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spTree>
    <p:extLst>
      <p:ext uri="{BB962C8B-B14F-4D97-AF65-F5344CB8AC3E}">
        <p14:creationId xmlns:p14="http://schemas.microsoft.com/office/powerpoint/2010/main" val="142356896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15"/>
        <p:cNvGrpSpPr/>
        <p:nvPr/>
      </p:nvGrpSpPr>
      <p:grpSpPr>
        <a:xfrm>
          <a:off x="0" y="0"/>
          <a:ext cx="0" cy="0"/>
          <a:chOff x="0" y="0"/>
          <a:chExt cx="0" cy="0"/>
        </a:xfrm>
      </p:grpSpPr>
      <p:sp>
        <p:nvSpPr>
          <p:cNvPr id="216" name="Google Shape;216;p5"/>
          <p:cNvSpPr txBox="1">
            <a:spLocks noGrp="1"/>
          </p:cNvSpPr>
          <p:nvPr>
            <p:ph type="title"/>
          </p:nvPr>
        </p:nvSpPr>
        <p:spPr>
          <a:xfrm>
            <a:off x="720000" y="720000"/>
            <a:ext cx="7704000" cy="763600"/>
          </a:xfrm>
          <a:prstGeom prst="rect">
            <a:avLst/>
          </a:prstGeom>
        </p:spPr>
        <p:txBody>
          <a:bodyPr spcFirstLastPara="1" wrap="square" lIns="91425" tIns="91425" rIns="91425" bIns="91425" anchor="ctr" anchorCtr="0">
            <a:noAutofit/>
          </a:bodyPr>
          <a:lstStyle>
            <a:lvl1pPr lvl="0" algn="ctr">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a:t>Click to edit Master title style</a:t>
            </a:r>
            <a:endParaRPr/>
          </a:p>
        </p:txBody>
      </p:sp>
      <p:sp>
        <p:nvSpPr>
          <p:cNvPr id="217" name="Google Shape;217;p5"/>
          <p:cNvSpPr txBox="1">
            <a:spLocks noGrp="1"/>
          </p:cNvSpPr>
          <p:nvPr>
            <p:ph type="title" idx="2"/>
          </p:nvPr>
        </p:nvSpPr>
        <p:spPr>
          <a:xfrm>
            <a:off x="1604525" y="3574267"/>
            <a:ext cx="2566800" cy="4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1800">
                <a:latin typeface="Krona One"/>
                <a:ea typeface="Krona One"/>
                <a:cs typeface="Krona One"/>
                <a:sym typeface="Krona One"/>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a:r>
              <a:rPr lang="en-US"/>
              <a:t>Click to edit Master title style</a:t>
            </a:r>
            <a:endParaRPr/>
          </a:p>
        </p:txBody>
      </p:sp>
      <p:sp>
        <p:nvSpPr>
          <p:cNvPr id="218" name="Google Shape;218;p5"/>
          <p:cNvSpPr txBox="1">
            <a:spLocks noGrp="1"/>
          </p:cNvSpPr>
          <p:nvPr>
            <p:ph type="subTitle" idx="1"/>
          </p:nvPr>
        </p:nvSpPr>
        <p:spPr>
          <a:xfrm>
            <a:off x="1604525" y="4133600"/>
            <a:ext cx="2566800" cy="1141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sp>
        <p:nvSpPr>
          <p:cNvPr id="219" name="Google Shape;219;p5"/>
          <p:cNvSpPr txBox="1">
            <a:spLocks noGrp="1"/>
          </p:cNvSpPr>
          <p:nvPr>
            <p:ph type="title" idx="3"/>
          </p:nvPr>
        </p:nvSpPr>
        <p:spPr>
          <a:xfrm>
            <a:off x="4972725" y="3574267"/>
            <a:ext cx="2566800" cy="4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1800">
                <a:latin typeface="Krona One"/>
                <a:ea typeface="Krona One"/>
                <a:cs typeface="Krona One"/>
                <a:sym typeface="Krona One"/>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a:r>
              <a:rPr lang="en-US"/>
              <a:t>Click to edit Master title style</a:t>
            </a:r>
            <a:endParaRPr/>
          </a:p>
        </p:txBody>
      </p:sp>
      <p:sp>
        <p:nvSpPr>
          <p:cNvPr id="220" name="Google Shape;220;p5"/>
          <p:cNvSpPr txBox="1">
            <a:spLocks noGrp="1"/>
          </p:cNvSpPr>
          <p:nvPr>
            <p:ph type="subTitle" idx="4"/>
          </p:nvPr>
        </p:nvSpPr>
        <p:spPr>
          <a:xfrm>
            <a:off x="4972725" y="4133600"/>
            <a:ext cx="2566800" cy="1141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grpSp>
        <p:nvGrpSpPr>
          <p:cNvPr id="221" name="Google Shape;221;p5"/>
          <p:cNvGrpSpPr/>
          <p:nvPr/>
        </p:nvGrpSpPr>
        <p:grpSpPr>
          <a:xfrm>
            <a:off x="-16750" y="0"/>
            <a:ext cx="9177500" cy="6858000"/>
            <a:chOff x="-16750" y="0"/>
            <a:chExt cx="9177500" cy="5143500"/>
          </a:xfrm>
        </p:grpSpPr>
        <p:grpSp>
          <p:nvGrpSpPr>
            <p:cNvPr id="222" name="Google Shape;222;p5"/>
            <p:cNvGrpSpPr/>
            <p:nvPr/>
          </p:nvGrpSpPr>
          <p:grpSpPr>
            <a:xfrm rot="10800000" flipH="1">
              <a:off x="8693950" y="0"/>
              <a:ext cx="466800" cy="5143500"/>
              <a:chOff x="-16750" y="0"/>
              <a:chExt cx="466800" cy="5143500"/>
            </a:xfrm>
          </p:grpSpPr>
          <p:sp>
            <p:nvSpPr>
              <p:cNvPr id="223" name="Google Shape;223;p5"/>
              <p:cNvSpPr/>
              <p:nvPr/>
            </p:nvSpPr>
            <p:spPr>
              <a:xfrm>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24" name="Google Shape;224;p5"/>
              <p:cNvSpPr/>
              <p:nvPr/>
            </p:nvSpPr>
            <p:spPr>
              <a:xfrm>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25" name="Google Shape;225;p5"/>
              <p:cNvSpPr/>
              <p:nvPr/>
            </p:nvSpPr>
            <p:spPr>
              <a:xfrm>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26" name="Google Shape;226;p5"/>
              <p:cNvSpPr/>
              <p:nvPr/>
            </p:nvSpPr>
            <p:spPr>
              <a:xfrm>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27" name="Google Shape;227;p5"/>
              <p:cNvSpPr/>
              <p:nvPr/>
            </p:nvSpPr>
            <p:spPr>
              <a:xfrm>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28" name="Google Shape;228;p5"/>
              <p:cNvSpPr/>
              <p:nvPr/>
            </p:nvSpPr>
            <p:spPr>
              <a:xfrm>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29" name="Google Shape;229;p5"/>
              <p:cNvSpPr/>
              <p:nvPr/>
            </p:nvSpPr>
            <p:spPr>
              <a:xfrm>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30" name="Google Shape;230;p5"/>
              <p:cNvSpPr/>
              <p:nvPr/>
            </p:nvSpPr>
            <p:spPr>
              <a:xfrm>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31" name="Google Shape;231;p5"/>
              <p:cNvSpPr/>
              <p:nvPr/>
            </p:nvSpPr>
            <p:spPr>
              <a:xfrm>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232" name="Google Shape;232;p5"/>
            <p:cNvGrpSpPr/>
            <p:nvPr/>
          </p:nvGrpSpPr>
          <p:grpSpPr>
            <a:xfrm>
              <a:off x="-16750" y="0"/>
              <a:ext cx="466800" cy="5143500"/>
              <a:chOff x="-16750" y="0"/>
              <a:chExt cx="466800" cy="5143500"/>
            </a:xfrm>
          </p:grpSpPr>
          <p:sp>
            <p:nvSpPr>
              <p:cNvPr id="233" name="Google Shape;233;p5"/>
              <p:cNvSpPr/>
              <p:nvPr/>
            </p:nvSpPr>
            <p:spPr>
              <a:xfrm rot="10800000" flipH="1">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34" name="Google Shape;234;p5"/>
              <p:cNvSpPr/>
              <p:nvPr/>
            </p:nvSpPr>
            <p:spPr>
              <a:xfrm rot="10800000" flipH="1">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35" name="Google Shape;235;p5"/>
              <p:cNvSpPr/>
              <p:nvPr/>
            </p:nvSpPr>
            <p:spPr>
              <a:xfrm rot="10800000" flipH="1">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36" name="Google Shape;236;p5"/>
              <p:cNvSpPr/>
              <p:nvPr/>
            </p:nvSpPr>
            <p:spPr>
              <a:xfrm rot="10800000" flipH="1">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37" name="Google Shape;237;p5"/>
              <p:cNvSpPr/>
              <p:nvPr/>
            </p:nvSpPr>
            <p:spPr>
              <a:xfrm rot="10800000" flipH="1">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38" name="Google Shape;238;p5"/>
              <p:cNvSpPr/>
              <p:nvPr/>
            </p:nvSpPr>
            <p:spPr>
              <a:xfrm rot="10800000" flipH="1">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39" name="Google Shape;239;p5"/>
              <p:cNvSpPr/>
              <p:nvPr/>
            </p:nvSpPr>
            <p:spPr>
              <a:xfrm rot="10800000" flipH="1">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40" name="Google Shape;240;p5"/>
              <p:cNvSpPr/>
              <p:nvPr/>
            </p:nvSpPr>
            <p:spPr>
              <a:xfrm rot="10800000" flipH="1">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41" name="Google Shape;241;p5"/>
              <p:cNvSpPr/>
              <p:nvPr/>
            </p:nvSpPr>
            <p:spPr>
              <a:xfrm rot="10800000" flipH="1">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spTree>
    <p:extLst>
      <p:ext uri="{BB962C8B-B14F-4D97-AF65-F5344CB8AC3E}">
        <p14:creationId xmlns:p14="http://schemas.microsoft.com/office/powerpoint/2010/main" val="357673176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242"/>
        <p:cNvGrpSpPr/>
        <p:nvPr/>
      </p:nvGrpSpPr>
      <p:grpSpPr>
        <a:xfrm>
          <a:off x="0" y="0"/>
          <a:ext cx="0" cy="0"/>
          <a:chOff x="0" y="0"/>
          <a:chExt cx="0" cy="0"/>
        </a:xfrm>
      </p:grpSpPr>
      <p:sp>
        <p:nvSpPr>
          <p:cNvPr id="243" name="Google Shape;243;p6"/>
          <p:cNvSpPr txBox="1">
            <a:spLocks noGrp="1"/>
          </p:cNvSpPr>
          <p:nvPr>
            <p:ph type="title"/>
          </p:nvPr>
        </p:nvSpPr>
        <p:spPr>
          <a:xfrm>
            <a:off x="720000" y="720000"/>
            <a:ext cx="7704000" cy="7636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atin typeface="Krona One"/>
                <a:ea typeface="Krona One"/>
                <a:cs typeface="Krona One"/>
                <a:sym typeface="Krona 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a:t>Click to edit Master title style</a:t>
            </a:r>
            <a:endParaRPr/>
          </a:p>
        </p:txBody>
      </p:sp>
      <p:grpSp>
        <p:nvGrpSpPr>
          <p:cNvPr id="244" name="Google Shape;244;p6"/>
          <p:cNvGrpSpPr/>
          <p:nvPr/>
        </p:nvGrpSpPr>
        <p:grpSpPr>
          <a:xfrm>
            <a:off x="-16750" y="0"/>
            <a:ext cx="9177500" cy="6858000"/>
            <a:chOff x="-16750" y="0"/>
            <a:chExt cx="9177500" cy="5143500"/>
          </a:xfrm>
        </p:grpSpPr>
        <p:grpSp>
          <p:nvGrpSpPr>
            <p:cNvPr id="245" name="Google Shape;245;p6"/>
            <p:cNvGrpSpPr/>
            <p:nvPr/>
          </p:nvGrpSpPr>
          <p:grpSpPr>
            <a:xfrm rot="10800000" flipH="1">
              <a:off x="8693950" y="0"/>
              <a:ext cx="466800" cy="5143500"/>
              <a:chOff x="-16750" y="0"/>
              <a:chExt cx="466800" cy="5143500"/>
            </a:xfrm>
          </p:grpSpPr>
          <p:sp>
            <p:nvSpPr>
              <p:cNvPr id="246" name="Google Shape;246;p6"/>
              <p:cNvSpPr/>
              <p:nvPr/>
            </p:nvSpPr>
            <p:spPr>
              <a:xfrm>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47" name="Google Shape;247;p6"/>
              <p:cNvSpPr/>
              <p:nvPr/>
            </p:nvSpPr>
            <p:spPr>
              <a:xfrm>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48" name="Google Shape;248;p6"/>
              <p:cNvSpPr/>
              <p:nvPr/>
            </p:nvSpPr>
            <p:spPr>
              <a:xfrm>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49" name="Google Shape;249;p6"/>
              <p:cNvSpPr/>
              <p:nvPr/>
            </p:nvSpPr>
            <p:spPr>
              <a:xfrm>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50" name="Google Shape;250;p6"/>
              <p:cNvSpPr/>
              <p:nvPr/>
            </p:nvSpPr>
            <p:spPr>
              <a:xfrm>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51" name="Google Shape;251;p6"/>
              <p:cNvSpPr/>
              <p:nvPr/>
            </p:nvSpPr>
            <p:spPr>
              <a:xfrm>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52" name="Google Shape;252;p6"/>
              <p:cNvSpPr/>
              <p:nvPr/>
            </p:nvSpPr>
            <p:spPr>
              <a:xfrm>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53" name="Google Shape;253;p6"/>
              <p:cNvSpPr/>
              <p:nvPr/>
            </p:nvSpPr>
            <p:spPr>
              <a:xfrm>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54" name="Google Shape;254;p6"/>
              <p:cNvSpPr/>
              <p:nvPr/>
            </p:nvSpPr>
            <p:spPr>
              <a:xfrm>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255" name="Google Shape;255;p6"/>
            <p:cNvGrpSpPr/>
            <p:nvPr/>
          </p:nvGrpSpPr>
          <p:grpSpPr>
            <a:xfrm>
              <a:off x="-16750" y="0"/>
              <a:ext cx="466800" cy="5143500"/>
              <a:chOff x="-16750" y="0"/>
              <a:chExt cx="466800" cy="5143500"/>
            </a:xfrm>
          </p:grpSpPr>
          <p:sp>
            <p:nvSpPr>
              <p:cNvPr id="256" name="Google Shape;256;p6"/>
              <p:cNvSpPr/>
              <p:nvPr/>
            </p:nvSpPr>
            <p:spPr>
              <a:xfrm rot="10800000" flipH="1">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57" name="Google Shape;257;p6"/>
              <p:cNvSpPr/>
              <p:nvPr/>
            </p:nvSpPr>
            <p:spPr>
              <a:xfrm rot="10800000" flipH="1">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58" name="Google Shape;258;p6"/>
              <p:cNvSpPr/>
              <p:nvPr/>
            </p:nvSpPr>
            <p:spPr>
              <a:xfrm rot="10800000" flipH="1">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59" name="Google Shape;259;p6"/>
              <p:cNvSpPr/>
              <p:nvPr/>
            </p:nvSpPr>
            <p:spPr>
              <a:xfrm rot="10800000" flipH="1">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60" name="Google Shape;260;p6"/>
              <p:cNvSpPr/>
              <p:nvPr/>
            </p:nvSpPr>
            <p:spPr>
              <a:xfrm rot="10800000" flipH="1">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61" name="Google Shape;261;p6"/>
              <p:cNvSpPr/>
              <p:nvPr/>
            </p:nvSpPr>
            <p:spPr>
              <a:xfrm rot="10800000" flipH="1">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62" name="Google Shape;262;p6"/>
              <p:cNvSpPr/>
              <p:nvPr/>
            </p:nvSpPr>
            <p:spPr>
              <a:xfrm rot="10800000" flipH="1">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63" name="Google Shape;263;p6"/>
              <p:cNvSpPr/>
              <p:nvPr/>
            </p:nvSpPr>
            <p:spPr>
              <a:xfrm rot="10800000" flipH="1">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64" name="Google Shape;264;p6"/>
              <p:cNvSpPr/>
              <p:nvPr/>
            </p:nvSpPr>
            <p:spPr>
              <a:xfrm rot="10800000" flipH="1">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spTree>
    <p:extLst>
      <p:ext uri="{BB962C8B-B14F-4D97-AF65-F5344CB8AC3E}">
        <p14:creationId xmlns:p14="http://schemas.microsoft.com/office/powerpoint/2010/main" val="4105094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35"/>
        <p:cNvGrpSpPr/>
        <p:nvPr/>
      </p:nvGrpSpPr>
      <p:grpSpPr>
        <a:xfrm>
          <a:off x="0" y="0"/>
          <a:ext cx="0" cy="0"/>
          <a:chOff x="0" y="0"/>
          <a:chExt cx="0" cy="0"/>
        </a:xfrm>
      </p:grpSpPr>
      <p:sp>
        <p:nvSpPr>
          <p:cNvPr id="36" name="Google Shape;36;p4"/>
          <p:cNvSpPr/>
          <p:nvPr/>
        </p:nvSpPr>
        <p:spPr>
          <a:xfrm>
            <a:off x="125" y="6504000"/>
            <a:ext cx="9144000" cy="354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7" name="Google Shape;37;p4"/>
          <p:cNvSpPr/>
          <p:nvPr/>
        </p:nvSpPr>
        <p:spPr>
          <a:xfrm>
            <a:off x="0" y="0"/>
            <a:ext cx="720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8" name="Google Shape;38;p4"/>
          <p:cNvSpPr/>
          <p:nvPr/>
        </p:nvSpPr>
        <p:spPr>
          <a:xfrm>
            <a:off x="954450" y="165501"/>
            <a:ext cx="452600" cy="140100"/>
          </a:xfrm>
          <a:custGeom>
            <a:avLst/>
            <a:gdLst/>
            <a:ahLst/>
            <a:cxnLst/>
            <a:rect l="l" t="t" r="r" b="b"/>
            <a:pathLst>
              <a:path w="18104" h="4203" extrusionOk="0">
                <a:moveTo>
                  <a:pt x="1110" y="1"/>
                </a:moveTo>
                <a:lnTo>
                  <a:pt x="1" y="1110"/>
                </a:lnTo>
                <a:lnTo>
                  <a:pt x="3093" y="4202"/>
                </a:lnTo>
                <a:lnTo>
                  <a:pt x="5077" y="2203"/>
                </a:lnTo>
                <a:lnTo>
                  <a:pt x="7076" y="4202"/>
                </a:lnTo>
                <a:lnTo>
                  <a:pt x="9060" y="2219"/>
                </a:lnTo>
                <a:lnTo>
                  <a:pt x="11059" y="4202"/>
                </a:lnTo>
                <a:lnTo>
                  <a:pt x="13043" y="2219"/>
                </a:lnTo>
                <a:lnTo>
                  <a:pt x="15011" y="4202"/>
                </a:lnTo>
                <a:lnTo>
                  <a:pt x="18103" y="1110"/>
                </a:lnTo>
                <a:lnTo>
                  <a:pt x="16994" y="1"/>
                </a:lnTo>
                <a:lnTo>
                  <a:pt x="15011" y="2000"/>
                </a:lnTo>
                <a:lnTo>
                  <a:pt x="14136" y="1125"/>
                </a:lnTo>
                <a:lnTo>
                  <a:pt x="14152" y="1110"/>
                </a:lnTo>
                <a:lnTo>
                  <a:pt x="13043" y="1"/>
                </a:lnTo>
                <a:lnTo>
                  <a:pt x="13043" y="16"/>
                </a:lnTo>
                <a:lnTo>
                  <a:pt x="13027" y="1"/>
                </a:lnTo>
                <a:lnTo>
                  <a:pt x="11918" y="1110"/>
                </a:lnTo>
                <a:lnTo>
                  <a:pt x="11934" y="1125"/>
                </a:lnTo>
                <a:lnTo>
                  <a:pt x="11059" y="2000"/>
                </a:lnTo>
                <a:lnTo>
                  <a:pt x="9075" y="1"/>
                </a:lnTo>
                <a:lnTo>
                  <a:pt x="9060" y="16"/>
                </a:lnTo>
                <a:lnTo>
                  <a:pt x="9060" y="1"/>
                </a:lnTo>
                <a:lnTo>
                  <a:pt x="7076" y="2000"/>
                </a:lnTo>
                <a:lnTo>
                  <a:pt x="5093" y="1"/>
                </a:lnTo>
                <a:lnTo>
                  <a:pt x="5077" y="16"/>
                </a:lnTo>
                <a:lnTo>
                  <a:pt x="5077" y="1"/>
                </a:lnTo>
                <a:lnTo>
                  <a:pt x="3093" y="2000"/>
                </a:lnTo>
                <a:lnTo>
                  <a:pt x="111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9" name="Google Shape;39;p4"/>
          <p:cNvSpPr txBox="1">
            <a:spLocks noGrp="1"/>
          </p:cNvSpPr>
          <p:nvPr>
            <p:ph type="title"/>
          </p:nvPr>
        </p:nvSpPr>
        <p:spPr>
          <a:xfrm>
            <a:off x="1150400" y="557033"/>
            <a:ext cx="6967500" cy="763600"/>
          </a:xfrm>
          <a:prstGeom prst="rect">
            <a:avLst/>
          </a:prstGeom>
        </p:spPr>
        <p:txBody>
          <a:bodyPr spcFirstLastPara="1" wrap="square" lIns="0" tIns="0" rIns="0" bIns="0" anchor="ctr" anchorCtr="0">
            <a:noAutofit/>
          </a:bodyPr>
          <a:lstStyle>
            <a:lvl1pPr lvl="0">
              <a:spcBef>
                <a:spcPts val="0"/>
              </a:spcBef>
              <a:spcAft>
                <a:spcPts val="0"/>
              </a:spcAft>
              <a:buSzPts val="3600"/>
              <a:buNone/>
              <a:defRPr>
                <a:solidFill>
                  <a:schemeClr val="lt1"/>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a:t>Click to edit Master title style</a:t>
            </a:r>
            <a:endParaRPr/>
          </a:p>
        </p:txBody>
      </p:sp>
      <p:sp>
        <p:nvSpPr>
          <p:cNvPr id="40" name="Google Shape;40;p4"/>
          <p:cNvSpPr txBox="1">
            <a:spLocks noGrp="1"/>
          </p:cNvSpPr>
          <p:nvPr>
            <p:ph type="body" idx="1"/>
          </p:nvPr>
        </p:nvSpPr>
        <p:spPr>
          <a:xfrm>
            <a:off x="1448250" y="1535519"/>
            <a:ext cx="6967500" cy="4417200"/>
          </a:xfrm>
          <a:prstGeom prst="rect">
            <a:avLst/>
          </a:prstGeom>
        </p:spPr>
        <p:txBody>
          <a:bodyPr spcFirstLastPara="1" wrap="square" lIns="0" tIns="0" rIns="0" bIns="0" anchor="ctr" anchorCtr="0">
            <a:noAutofit/>
          </a:bodyPr>
          <a:lstStyle>
            <a:lvl1pPr marL="457200" lvl="0" indent="-304800">
              <a:lnSpc>
                <a:spcPct val="100000"/>
              </a:lnSpc>
              <a:spcBef>
                <a:spcPts val="0"/>
              </a:spcBef>
              <a:spcAft>
                <a:spcPts val="0"/>
              </a:spcAft>
              <a:buClr>
                <a:schemeClr val="accent1"/>
              </a:buClr>
              <a:buSzPts val="1200"/>
              <a:buFont typeface="Catamaran"/>
              <a:buChar char="●"/>
              <a:defRPr sz="1200">
                <a:solidFill>
                  <a:schemeClr val="dk1"/>
                </a:solidFill>
              </a:defRPr>
            </a:lvl1pPr>
            <a:lvl2pPr marL="914400" lvl="1" indent="-304800">
              <a:spcBef>
                <a:spcPts val="1600"/>
              </a:spcBef>
              <a:spcAft>
                <a:spcPts val="0"/>
              </a:spcAft>
              <a:buClr>
                <a:schemeClr val="dk1"/>
              </a:buClr>
              <a:buSzPts val="1200"/>
              <a:buFont typeface="Roboto Condensed Light"/>
              <a:buChar char="○"/>
              <a:defRPr>
                <a:solidFill>
                  <a:schemeClr val="dk1"/>
                </a:solidFill>
              </a:defRPr>
            </a:lvl2pPr>
            <a:lvl3pPr marL="1371600" lvl="2" indent="-304800">
              <a:spcBef>
                <a:spcPts val="1600"/>
              </a:spcBef>
              <a:spcAft>
                <a:spcPts val="0"/>
              </a:spcAft>
              <a:buClr>
                <a:schemeClr val="dk1"/>
              </a:buClr>
              <a:buSzPts val="1200"/>
              <a:buFont typeface="Roboto Condensed Light"/>
              <a:buChar char="■"/>
              <a:defRPr>
                <a:solidFill>
                  <a:schemeClr val="dk1"/>
                </a:solidFill>
              </a:defRPr>
            </a:lvl3pPr>
            <a:lvl4pPr marL="1828800" lvl="3" indent="-304800">
              <a:spcBef>
                <a:spcPts val="1600"/>
              </a:spcBef>
              <a:spcAft>
                <a:spcPts val="0"/>
              </a:spcAft>
              <a:buClr>
                <a:schemeClr val="dk1"/>
              </a:buClr>
              <a:buSzPts val="1200"/>
              <a:buFont typeface="Roboto Condensed Light"/>
              <a:buChar char="●"/>
              <a:defRPr>
                <a:solidFill>
                  <a:schemeClr val="dk1"/>
                </a:solidFill>
              </a:defRPr>
            </a:lvl4pPr>
            <a:lvl5pPr marL="2286000" lvl="4" indent="-304800">
              <a:spcBef>
                <a:spcPts val="1600"/>
              </a:spcBef>
              <a:spcAft>
                <a:spcPts val="0"/>
              </a:spcAft>
              <a:buClr>
                <a:schemeClr val="dk1"/>
              </a:buClr>
              <a:buSzPts val="1200"/>
              <a:buFont typeface="Roboto Condensed Light"/>
              <a:buChar char="○"/>
              <a:defRPr>
                <a:solidFill>
                  <a:schemeClr val="dk1"/>
                </a:solidFill>
              </a:defRPr>
            </a:lvl5pPr>
            <a:lvl6pPr marL="2743200" lvl="5" indent="-304800">
              <a:spcBef>
                <a:spcPts val="1600"/>
              </a:spcBef>
              <a:spcAft>
                <a:spcPts val="0"/>
              </a:spcAft>
              <a:buClr>
                <a:schemeClr val="dk1"/>
              </a:buClr>
              <a:buSzPts val="1200"/>
              <a:buFont typeface="Roboto Condensed Light"/>
              <a:buChar char="■"/>
              <a:defRPr>
                <a:solidFill>
                  <a:schemeClr val="dk1"/>
                </a:solidFill>
              </a:defRPr>
            </a:lvl6pPr>
            <a:lvl7pPr marL="3200400" lvl="6" indent="-304800">
              <a:spcBef>
                <a:spcPts val="1600"/>
              </a:spcBef>
              <a:spcAft>
                <a:spcPts val="0"/>
              </a:spcAft>
              <a:buClr>
                <a:schemeClr val="dk1"/>
              </a:buClr>
              <a:buSzPts val="1200"/>
              <a:buFont typeface="Roboto Condensed Light"/>
              <a:buChar char="●"/>
              <a:defRPr>
                <a:solidFill>
                  <a:schemeClr val="dk1"/>
                </a:solidFill>
              </a:defRPr>
            </a:lvl7pPr>
            <a:lvl8pPr marL="3657600" lvl="7" indent="-304800">
              <a:spcBef>
                <a:spcPts val="1600"/>
              </a:spcBef>
              <a:spcAft>
                <a:spcPts val="0"/>
              </a:spcAft>
              <a:buClr>
                <a:schemeClr val="dk1"/>
              </a:buClr>
              <a:buSzPts val="1200"/>
              <a:buFont typeface="Roboto Condensed Light"/>
              <a:buChar char="○"/>
              <a:defRPr>
                <a:solidFill>
                  <a:schemeClr val="dk1"/>
                </a:solidFill>
              </a:defRPr>
            </a:lvl8pPr>
            <a:lvl9pPr marL="4114800" lvl="8" indent="-304800">
              <a:spcBef>
                <a:spcPts val="1600"/>
              </a:spcBef>
              <a:spcAft>
                <a:spcPts val="1600"/>
              </a:spcAft>
              <a:buClr>
                <a:schemeClr val="dk1"/>
              </a:buClr>
              <a:buSzPts val="1200"/>
              <a:buFont typeface="Roboto Condensed Light"/>
              <a:buChar char="■"/>
              <a:defRPr>
                <a:solidFill>
                  <a:schemeClr val="dk1"/>
                </a:solidFill>
              </a:defRPr>
            </a:lvl9pPr>
          </a:lstStyle>
          <a:p>
            <a:pPr lvl="0"/>
            <a:r>
              <a:rPr lang="en-US"/>
              <a:t>Click to edit Master text styles</a:t>
            </a:r>
          </a:p>
        </p:txBody>
      </p:sp>
    </p:spTree>
    <p:extLst>
      <p:ext uri="{BB962C8B-B14F-4D97-AF65-F5344CB8AC3E}">
        <p14:creationId xmlns:p14="http://schemas.microsoft.com/office/powerpoint/2010/main" val="115576206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265"/>
        <p:cNvGrpSpPr/>
        <p:nvPr/>
      </p:nvGrpSpPr>
      <p:grpSpPr>
        <a:xfrm>
          <a:off x="0" y="0"/>
          <a:ext cx="0" cy="0"/>
          <a:chOff x="0" y="0"/>
          <a:chExt cx="0" cy="0"/>
        </a:xfrm>
      </p:grpSpPr>
      <p:sp>
        <p:nvSpPr>
          <p:cNvPr id="266" name="Google Shape;266;p7"/>
          <p:cNvSpPr txBox="1">
            <a:spLocks noGrp="1"/>
          </p:cNvSpPr>
          <p:nvPr>
            <p:ph type="body" idx="1"/>
          </p:nvPr>
        </p:nvSpPr>
        <p:spPr>
          <a:xfrm>
            <a:off x="720000" y="2446333"/>
            <a:ext cx="4353000" cy="2961600"/>
          </a:xfrm>
          <a:prstGeom prst="rect">
            <a:avLst/>
          </a:prstGeom>
        </p:spPr>
        <p:txBody>
          <a:bodyPr spcFirstLastPara="1" wrap="square" lIns="91425" tIns="91425" rIns="91425" bIns="91425" anchor="ctr" anchorCtr="0">
            <a:noAutofit/>
          </a:bodyPr>
          <a:lstStyle>
            <a:lvl1pPr marL="457200" lvl="0" indent="-317500">
              <a:lnSpc>
                <a:spcPct val="100000"/>
              </a:lnSpc>
              <a:spcBef>
                <a:spcPts val="0"/>
              </a:spcBef>
              <a:spcAft>
                <a:spcPts val="0"/>
              </a:spcAft>
              <a:buClr>
                <a:srgbClr val="595959"/>
              </a:buClr>
              <a:buSzPts val="1400"/>
              <a:buFont typeface="Anaheim"/>
              <a:buChar char="●"/>
              <a:defRPr/>
            </a:lvl1pPr>
            <a:lvl2pPr marL="914400" lvl="1" indent="-317500">
              <a:spcBef>
                <a:spcPts val="0"/>
              </a:spcBef>
              <a:spcAft>
                <a:spcPts val="0"/>
              </a:spcAft>
              <a:buClr>
                <a:srgbClr val="595959"/>
              </a:buClr>
              <a:buSzPts val="1400"/>
              <a:buFont typeface="Anaheim"/>
              <a:buChar char="○"/>
              <a:defRPr sz="1200"/>
            </a:lvl2pPr>
            <a:lvl3pPr marL="1371600" lvl="2" indent="-317500">
              <a:spcBef>
                <a:spcPts val="0"/>
              </a:spcBef>
              <a:spcAft>
                <a:spcPts val="0"/>
              </a:spcAft>
              <a:buClr>
                <a:srgbClr val="595959"/>
              </a:buClr>
              <a:buSzPts val="1400"/>
              <a:buFont typeface="Anaheim"/>
              <a:buChar char="■"/>
              <a:defRPr sz="1200"/>
            </a:lvl3pPr>
            <a:lvl4pPr marL="1828800" lvl="3" indent="-317500">
              <a:spcBef>
                <a:spcPts val="0"/>
              </a:spcBef>
              <a:spcAft>
                <a:spcPts val="0"/>
              </a:spcAft>
              <a:buClr>
                <a:srgbClr val="595959"/>
              </a:buClr>
              <a:buSzPts val="1400"/>
              <a:buFont typeface="Anaheim"/>
              <a:buChar char="●"/>
              <a:defRPr sz="1200"/>
            </a:lvl4pPr>
            <a:lvl5pPr marL="2286000" lvl="4" indent="-317500">
              <a:spcBef>
                <a:spcPts val="0"/>
              </a:spcBef>
              <a:spcAft>
                <a:spcPts val="0"/>
              </a:spcAft>
              <a:buClr>
                <a:srgbClr val="595959"/>
              </a:buClr>
              <a:buSzPts val="1400"/>
              <a:buFont typeface="Anaheim"/>
              <a:buChar char="○"/>
              <a:defRPr sz="1200"/>
            </a:lvl5pPr>
            <a:lvl6pPr marL="2743200" lvl="5" indent="-317500">
              <a:spcBef>
                <a:spcPts val="0"/>
              </a:spcBef>
              <a:spcAft>
                <a:spcPts val="0"/>
              </a:spcAft>
              <a:buClr>
                <a:srgbClr val="595959"/>
              </a:buClr>
              <a:buSzPts val="1400"/>
              <a:buFont typeface="Anaheim"/>
              <a:buChar char="■"/>
              <a:defRPr sz="1200"/>
            </a:lvl6pPr>
            <a:lvl7pPr marL="3200400" lvl="6" indent="-317500">
              <a:spcBef>
                <a:spcPts val="0"/>
              </a:spcBef>
              <a:spcAft>
                <a:spcPts val="0"/>
              </a:spcAft>
              <a:buClr>
                <a:srgbClr val="595959"/>
              </a:buClr>
              <a:buSzPts val="1400"/>
              <a:buFont typeface="Anaheim"/>
              <a:buChar char="●"/>
              <a:defRPr sz="1200"/>
            </a:lvl7pPr>
            <a:lvl8pPr marL="3657600" lvl="7" indent="-317500">
              <a:spcBef>
                <a:spcPts val="0"/>
              </a:spcBef>
              <a:spcAft>
                <a:spcPts val="0"/>
              </a:spcAft>
              <a:buClr>
                <a:srgbClr val="595959"/>
              </a:buClr>
              <a:buSzPts val="1400"/>
              <a:buFont typeface="Anaheim"/>
              <a:buChar char="○"/>
              <a:defRPr sz="1200"/>
            </a:lvl8pPr>
            <a:lvl9pPr marL="4114800" lvl="8" indent="-317500">
              <a:spcBef>
                <a:spcPts val="0"/>
              </a:spcBef>
              <a:spcAft>
                <a:spcPts val="0"/>
              </a:spcAft>
              <a:buClr>
                <a:srgbClr val="595959"/>
              </a:buClr>
              <a:buSzPts val="1400"/>
              <a:buFont typeface="Anaheim"/>
              <a:buChar char="■"/>
              <a:defRPr sz="1200"/>
            </a:lvl9pPr>
          </a:lstStyle>
          <a:p>
            <a:pPr lvl="0"/>
            <a:r>
              <a:rPr lang="en-US"/>
              <a:t>Click to edit Master text styles</a:t>
            </a:r>
          </a:p>
        </p:txBody>
      </p:sp>
      <p:sp>
        <p:nvSpPr>
          <p:cNvPr id="267" name="Google Shape;267;p7"/>
          <p:cNvSpPr txBox="1">
            <a:spLocks noGrp="1"/>
          </p:cNvSpPr>
          <p:nvPr>
            <p:ph type="title"/>
          </p:nvPr>
        </p:nvSpPr>
        <p:spPr>
          <a:xfrm>
            <a:off x="720000" y="720000"/>
            <a:ext cx="7704000" cy="763600"/>
          </a:xfrm>
          <a:prstGeom prst="rect">
            <a:avLst/>
          </a:prstGeom>
        </p:spPr>
        <p:txBody>
          <a:bodyPr spcFirstLastPara="1" wrap="square" lIns="91425" tIns="91425" rIns="91425" bIns="91425" anchor="ctr" anchorCtr="0">
            <a:noAutofit/>
          </a:bodyPr>
          <a:lstStyle>
            <a:lvl1pPr lvl="0" algn="ctr">
              <a:spcBef>
                <a:spcPts val="0"/>
              </a:spcBef>
              <a:spcAft>
                <a:spcPts val="0"/>
              </a:spcAft>
              <a:buSzPts val="2400"/>
              <a:buNone/>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r>
              <a:rPr lang="en-US"/>
              <a:t>Click to edit Master title style</a:t>
            </a:r>
            <a:endParaRPr/>
          </a:p>
        </p:txBody>
      </p:sp>
      <p:grpSp>
        <p:nvGrpSpPr>
          <p:cNvPr id="268" name="Google Shape;268;p7"/>
          <p:cNvGrpSpPr/>
          <p:nvPr/>
        </p:nvGrpSpPr>
        <p:grpSpPr>
          <a:xfrm>
            <a:off x="-16750" y="0"/>
            <a:ext cx="9177500" cy="6858000"/>
            <a:chOff x="-16750" y="0"/>
            <a:chExt cx="9177500" cy="5143500"/>
          </a:xfrm>
        </p:grpSpPr>
        <p:grpSp>
          <p:nvGrpSpPr>
            <p:cNvPr id="269" name="Google Shape;269;p7"/>
            <p:cNvGrpSpPr/>
            <p:nvPr/>
          </p:nvGrpSpPr>
          <p:grpSpPr>
            <a:xfrm rot="10800000" flipH="1">
              <a:off x="8693950" y="0"/>
              <a:ext cx="466800" cy="5143500"/>
              <a:chOff x="-16750" y="0"/>
              <a:chExt cx="466800" cy="5143500"/>
            </a:xfrm>
          </p:grpSpPr>
          <p:sp>
            <p:nvSpPr>
              <p:cNvPr id="270" name="Google Shape;270;p7"/>
              <p:cNvSpPr/>
              <p:nvPr/>
            </p:nvSpPr>
            <p:spPr>
              <a:xfrm>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71" name="Google Shape;271;p7"/>
              <p:cNvSpPr/>
              <p:nvPr/>
            </p:nvSpPr>
            <p:spPr>
              <a:xfrm>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72" name="Google Shape;272;p7"/>
              <p:cNvSpPr/>
              <p:nvPr/>
            </p:nvSpPr>
            <p:spPr>
              <a:xfrm>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73" name="Google Shape;273;p7"/>
              <p:cNvSpPr/>
              <p:nvPr/>
            </p:nvSpPr>
            <p:spPr>
              <a:xfrm>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74" name="Google Shape;274;p7"/>
              <p:cNvSpPr/>
              <p:nvPr/>
            </p:nvSpPr>
            <p:spPr>
              <a:xfrm>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75" name="Google Shape;275;p7"/>
              <p:cNvSpPr/>
              <p:nvPr/>
            </p:nvSpPr>
            <p:spPr>
              <a:xfrm>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76" name="Google Shape;276;p7"/>
              <p:cNvSpPr/>
              <p:nvPr/>
            </p:nvSpPr>
            <p:spPr>
              <a:xfrm>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77" name="Google Shape;277;p7"/>
              <p:cNvSpPr/>
              <p:nvPr/>
            </p:nvSpPr>
            <p:spPr>
              <a:xfrm>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78" name="Google Shape;278;p7"/>
              <p:cNvSpPr/>
              <p:nvPr/>
            </p:nvSpPr>
            <p:spPr>
              <a:xfrm>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279" name="Google Shape;279;p7"/>
            <p:cNvGrpSpPr/>
            <p:nvPr/>
          </p:nvGrpSpPr>
          <p:grpSpPr>
            <a:xfrm>
              <a:off x="-16750" y="0"/>
              <a:ext cx="466800" cy="5143500"/>
              <a:chOff x="-16750" y="0"/>
              <a:chExt cx="466800" cy="5143500"/>
            </a:xfrm>
          </p:grpSpPr>
          <p:sp>
            <p:nvSpPr>
              <p:cNvPr id="280" name="Google Shape;280;p7"/>
              <p:cNvSpPr/>
              <p:nvPr/>
            </p:nvSpPr>
            <p:spPr>
              <a:xfrm rot="10800000" flipH="1">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81" name="Google Shape;281;p7"/>
              <p:cNvSpPr/>
              <p:nvPr/>
            </p:nvSpPr>
            <p:spPr>
              <a:xfrm rot="10800000" flipH="1">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82" name="Google Shape;282;p7"/>
              <p:cNvSpPr/>
              <p:nvPr/>
            </p:nvSpPr>
            <p:spPr>
              <a:xfrm rot="10800000" flipH="1">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83" name="Google Shape;283;p7"/>
              <p:cNvSpPr/>
              <p:nvPr/>
            </p:nvSpPr>
            <p:spPr>
              <a:xfrm rot="10800000" flipH="1">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84" name="Google Shape;284;p7"/>
              <p:cNvSpPr/>
              <p:nvPr/>
            </p:nvSpPr>
            <p:spPr>
              <a:xfrm rot="10800000" flipH="1">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85" name="Google Shape;285;p7"/>
              <p:cNvSpPr/>
              <p:nvPr/>
            </p:nvSpPr>
            <p:spPr>
              <a:xfrm rot="10800000" flipH="1">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86" name="Google Shape;286;p7"/>
              <p:cNvSpPr/>
              <p:nvPr/>
            </p:nvSpPr>
            <p:spPr>
              <a:xfrm rot="10800000" flipH="1">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87" name="Google Shape;287;p7"/>
              <p:cNvSpPr/>
              <p:nvPr/>
            </p:nvSpPr>
            <p:spPr>
              <a:xfrm rot="10800000" flipH="1">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88" name="Google Shape;288;p7"/>
              <p:cNvSpPr/>
              <p:nvPr/>
            </p:nvSpPr>
            <p:spPr>
              <a:xfrm rot="10800000" flipH="1">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spTree>
    <p:extLst>
      <p:ext uri="{BB962C8B-B14F-4D97-AF65-F5344CB8AC3E}">
        <p14:creationId xmlns:p14="http://schemas.microsoft.com/office/powerpoint/2010/main" val="298491530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289"/>
        <p:cNvGrpSpPr/>
        <p:nvPr/>
      </p:nvGrpSpPr>
      <p:grpSpPr>
        <a:xfrm>
          <a:off x="0" y="0"/>
          <a:ext cx="0" cy="0"/>
          <a:chOff x="0" y="0"/>
          <a:chExt cx="0" cy="0"/>
        </a:xfrm>
      </p:grpSpPr>
      <p:grpSp>
        <p:nvGrpSpPr>
          <p:cNvPr id="290" name="Google Shape;290;p8"/>
          <p:cNvGrpSpPr/>
          <p:nvPr/>
        </p:nvGrpSpPr>
        <p:grpSpPr>
          <a:xfrm>
            <a:off x="449826" y="1467"/>
            <a:ext cx="8244125" cy="760533"/>
            <a:chOff x="449825" y="1100"/>
            <a:chExt cx="8244125" cy="570400"/>
          </a:xfrm>
        </p:grpSpPr>
        <p:sp>
          <p:nvSpPr>
            <p:cNvPr id="291" name="Google Shape;291;p8"/>
            <p:cNvSpPr/>
            <p:nvPr/>
          </p:nvSpPr>
          <p:spPr>
            <a:xfrm flipH="1">
              <a:off x="450250" y="503400"/>
              <a:ext cx="8243700" cy="68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nvGrpSpPr>
            <p:cNvPr id="292" name="Google Shape;292;p8"/>
            <p:cNvGrpSpPr/>
            <p:nvPr/>
          </p:nvGrpSpPr>
          <p:grpSpPr>
            <a:xfrm flipH="1">
              <a:off x="449825" y="1100"/>
              <a:ext cx="8244106" cy="515409"/>
              <a:chOff x="720050" y="0"/>
              <a:chExt cx="7704052" cy="481646"/>
            </a:xfrm>
          </p:grpSpPr>
          <p:sp>
            <p:nvSpPr>
              <p:cNvPr id="293" name="Google Shape;293;p8"/>
              <p:cNvSpPr/>
              <p:nvPr/>
            </p:nvSpPr>
            <p:spPr>
              <a:xfrm>
                <a:off x="720050"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94" name="Google Shape;294;p8"/>
              <p:cNvSpPr/>
              <p:nvPr/>
            </p:nvSpPr>
            <p:spPr>
              <a:xfrm>
                <a:off x="960793"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95" name="Google Shape;295;p8"/>
              <p:cNvSpPr/>
              <p:nvPr/>
            </p:nvSpPr>
            <p:spPr>
              <a:xfrm>
                <a:off x="1201537"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96" name="Google Shape;296;p8"/>
              <p:cNvSpPr/>
              <p:nvPr/>
            </p:nvSpPr>
            <p:spPr>
              <a:xfrm>
                <a:off x="1442280"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97" name="Google Shape;297;p8"/>
              <p:cNvSpPr/>
              <p:nvPr/>
            </p:nvSpPr>
            <p:spPr>
              <a:xfrm>
                <a:off x="1683024"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98" name="Google Shape;298;p8"/>
              <p:cNvSpPr/>
              <p:nvPr/>
            </p:nvSpPr>
            <p:spPr>
              <a:xfrm>
                <a:off x="1923767"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99" name="Google Shape;299;p8"/>
              <p:cNvSpPr/>
              <p:nvPr/>
            </p:nvSpPr>
            <p:spPr>
              <a:xfrm>
                <a:off x="216451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00" name="Google Shape;300;p8"/>
              <p:cNvSpPr/>
              <p:nvPr/>
            </p:nvSpPr>
            <p:spPr>
              <a:xfrm>
                <a:off x="2405254"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01" name="Google Shape;301;p8"/>
              <p:cNvSpPr/>
              <p:nvPr/>
            </p:nvSpPr>
            <p:spPr>
              <a:xfrm>
                <a:off x="2645997"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02" name="Google Shape;302;p8"/>
              <p:cNvSpPr/>
              <p:nvPr/>
            </p:nvSpPr>
            <p:spPr>
              <a:xfrm>
                <a:off x="2886741"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03" name="Google Shape;303;p8"/>
              <p:cNvSpPr/>
              <p:nvPr/>
            </p:nvSpPr>
            <p:spPr>
              <a:xfrm>
                <a:off x="3127484"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04" name="Google Shape;304;p8"/>
              <p:cNvSpPr/>
              <p:nvPr/>
            </p:nvSpPr>
            <p:spPr>
              <a:xfrm>
                <a:off x="3368228"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05" name="Google Shape;305;p8"/>
              <p:cNvSpPr/>
              <p:nvPr/>
            </p:nvSpPr>
            <p:spPr>
              <a:xfrm>
                <a:off x="360897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06" name="Google Shape;306;p8"/>
              <p:cNvSpPr/>
              <p:nvPr/>
            </p:nvSpPr>
            <p:spPr>
              <a:xfrm>
                <a:off x="384971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07" name="Google Shape;307;p8"/>
              <p:cNvSpPr/>
              <p:nvPr/>
            </p:nvSpPr>
            <p:spPr>
              <a:xfrm>
                <a:off x="4090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08" name="Google Shape;308;p8"/>
              <p:cNvSpPr/>
              <p:nvPr/>
            </p:nvSpPr>
            <p:spPr>
              <a:xfrm>
                <a:off x="720050"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09" name="Google Shape;309;p8"/>
              <p:cNvSpPr/>
              <p:nvPr/>
            </p:nvSpPr>
            <p:spPr>
              <a:xfrm>
                <a:off x="960793"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10" name="Google Shape;310;p8"/>
              <p:cNvSpPr/>
              <p:nvPr/>
            </p:nvSpPr>
            <p:spPr>
              <a:xfrm>
                <a:off x="1201537"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11" name="Google Shape;311;p8"/>
              <p:cNvSpPr/>
              <p:nvPr/>
            </p:nvSpPr>
            <p:spPr>
              <a:xfrm>
                <a:off x="1442280"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12" name="Google Shape;312;p8"/>
              <p:cNvSpPr/>
              <p:nvPr/>
            </p:nvSpPr>
            <p:spPr>
              <a:xfrm>
                <a:off x="1683024"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13" name="Google Shape;313;p8"/>
              <p:cNvSpPr/>
              <p:nvPr/>
            </p:nvSpPr>
            <p:spPr>
              <a:xfrm>
                <a:off x="1923767"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14" name="Google Shape;314;p8"/>
              <p:cNvSpPr/>
              <p:nvPr/>
            </p:nvSpPr>
            <p:spPr>
              <a:xfrm>
                <a:off x="216451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15" name="Google Shape;315;p8"/>
              <p:cNvSpPr/>
              <p:nvPr/>
            </p:nvSpPr>
            <p:spPr>
              <a:xfrm>
                <a:off x="2405254"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16" name="Google Shape;316;p8"/>
              <p:cNvSpPr/>
              <p:nvPr/>
            </p:nvSpPr>
            <p:spPr>
              <a:xfrm>
                <a:off x="2645997"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17" name="Google Shape;317;p8"/>
              <p:cNvSpPr/>
              <p:nvPr/>
            </p:nvSpPr>
            <p:spPr>
              <a:xfrm>
                <a:off x="2886741"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18" name="Google Shape;318;p8"/>
              <p:cNvSpPr/>
              <p:nvPr/>
            </p:nvSpPr>
            <p:spPr>
              <a:xfrm>
                <a:off x="3127484"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19" name="Google Shape;319;p8"/>
              <p:cNvSpPr/>
              <p:nvPr/>
            </p:nvSpPr>
            <p:spPr>
              <a:xfrm>
                <a:off x="3368228"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20" name="Google Shape;320;p8"/>
              <p:cNvSpPr/>
              <p:nvPr/>
            </p:nvSpPr>
            <p:spPr>
              <a:xfrm>
                <a:off x="360897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21" name="Google Shape;321;p8"/>
              <p:cNvSpPr/>
              <p:nvPr/>
            </p:nvSpPr>
            <p:spPr>
              <a:xfrm>
                <a:off x="384971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22" name="Google Shape;322;p8"/>
              <p:cNvSpPr/>
              <p:nvPr/>
            </p:nvSpPr>
            <p:spPr>
              <a:xfrm>
                <a:off x="4090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23" name="Google Shape;323;p8"/>
              <p:cNvSpPr/>
              <p:nvPr/>
            </p:nvSpPr>
            <p:spPr>
              <a:xfrm>
                <a:off x="4331308"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24" name="Google Shape;324;p8"/>
              <p:cNvSpPr/>
              <p:nvPr/>
            </p:nvSpPr>
            <p:spPr>
              <a:xfrm>
                <a:off x="457205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25" name="Google Shape;325;p8"/>
              <p:cNvSpPr/>
              <p:nvPr/>
            </p:nvSpPr>
            <p:spPr>
              <a:xfrm>
                <a:off x="481279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26" name="Google Shape;326;p8"/>
              <p:cNvSpPr/>
              <p:nvPr/>
            </p:nvSpPr>
            <p:spPr>
              <a:xfrm>
                <a:off x="505353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27" name="Google Shape;327;p8"/>
              <p:cNvSpPr/>
              <p:nvPr/>
            </p:nvSpPr>
            <p:spPr>
              <a:xfrm>
                <a:off x="529428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28" name="Google Shape;328;p8"/>
              <p:cNvSpPr/>
              <p:nvPr/>
            </p:nvSpPr>
            <p:spPr>
              <a:xfrm>
                <a:off x="5535025"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29" name="Google Shape;329;p8"/>
              <p:cNvSpPr/>
              <p:nvPr/>
            </p:nvSpPr>
            <p:spPr>
              <a:xfrm>
                <a:off x="5775769"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30" name="Google Shape;330;p8"/>
              <p:cNvSpPr/>
              <p:nvPr/>
            </p:nvSpPr>
            <p:spPr>
              <a:xfrm>
                <a:off x="6016512"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31" name="Google Shape;331;p8"/>
              <p:cNvSpPr/>
              <p:nvPr/>
            </p:nvSpPr>
            <p:spPr>
              <a:xfrm>
                <a:off x="625725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32" name="Google Shape;332;p8"/>
              <p:cNvSpPr/>
              <p:nvPr/>
            </p:nvSpPr>
            <p:spPr>
              <a:xfrm>
                <a:off x="6497999"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33" name="Google Shape;333;p8"/>
              <p:cNvSpPr/>
              <p:nvPr/>
            </p:nvSpPr>
            <p:spPr>
              <a:xfrm>
                <a:off x="673874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34" name="Google Shape;334;p8"/>
              <p:cNvSpPr/>
              <p:nvPr/>
            </p:nvSpPr>
            <p:spPr>
              <a:xfrm>
                <a:off x="6979486"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35" name="Google Shape;335;p8"/>
              <p:cNvSpPr/>
              <p:nvPr/>
            </p:nvSpPr>
            <p:spPr>
              <a:xfrm>
                <a:off x="7220229"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36" name="Google Shape;336;p8"/>
              <p:cNvSpPr/>
              <p:nvPr/>
            </p:nvSpPr>
            <p:spPr>
              <a:xfrm>
                <a:off x="7460973"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37" name="Google Shape;337;p8"/>
              <p:cNvSpPr/>
              <p:nvPr/>
            </p:nvSpPr>
            <p:spPr>
              <a:xfrm>
                <a:off x="4331308"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38" name="Google Shape;338;p8"/>
              <p:cNvSpPr/>
              <p:nvPr/>
            </p:nvSpPr>
            <p:spPr>
              <a:xfrm>
                <a:off x="457205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39" name="Google Shape;339;p8"/>
              <p:cNvSpPr/>
              <p:nvPr/>
            </p:nvSpPr>
            <p:spPr>
              <a:xfrm>
                <a:off x="481279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40" name="Google Shape;340;p8"/>
              <p:cNvSpPr/>
              <p:nvPr/>
            </p:nvSpPr>
            <p:spPr>
              <a:xfrm>
                <a:off x="505353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41" name="Google Shape;341;p8"/>
              <p:cNvSpPr/>
              <p:nvPr/>
            </p:nvSpPr>
            <p:spPr>
              <a:xfrm>
                <a:off x="529428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42" name="Google Shape;342;p8"/>
              <p:cNvSpPr/>
              <p:nvPr/>
            </p:nvSpPr>
            <p:spPr>
              <a:xfrm>
                <a:off x="5535025"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43" name="Google Shape;343;p8"/>
              <p:cNvSpPr/>
              <p:nvPr/>
            </p:nvSpPr>
            <p:spPr>
              <a:xfrm>
                <a:off x="5775769"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44" name="Google Shape;344;p8"/>
              <p:cNvSpPr/>
              <p:nvPr/>
            </p:nvSpPr>
            <p:spPr>
              <a:xfrm>
                <a:off x="6016512"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45" name="Google Shape;345;p8"/>
              <p:cNvSpPr/>
              <p:nvPr/>
            </p:nvSpPr>
            <p:spPr>
              <a:xfrm>
                <a:off x="625725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46" name="Google Shape;346;p8"/>
              <p:cNvSpPr/>
              <p:nvPr/>
            </p:nvSpPr>
            <p:spPr>
              <a:xfrm>
                <a:off x="6497999"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47" name="Google Shape;347;p8"/>
              <p:cNvSpPr/>
              <p:nvPr/>
            </p:nvSpPr>
            <p:spPr>
              <a:xfrm>
                <a:off x="673874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48" name="Google Shape;348;p8"/>
              <p:cNvSpPr/>
              <p:nvPr/>
            </p:nvSpPr>
            <p:spPr>
              <a:xfrm>
                <a:off x="6979486"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49" name="Google Shape;349;p8"/>
              <p:cNvSpPr/>
              <p:nvPr/>
            </p:nvSpPr>
            <p:spPr>
              <a:xfrm>
                <a:off x="7220229"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50" name="Google Shape;350;p8"/>
              <p:cNvSpPr/>
              <p:nvPr/>
            </p:nvSpPr>
            <p:spPr>
              <a:xfrm>
                <a:off x="7460973"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51" name="Google Shape;351;p8"/>
              <p:cNvSpPr/>
              <p:nvPr/>
            </p:nvSpPr>
            <p:spPr>
              <a:xfrm>
                <a:off x="770171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52" name="Google Shape;352;p8"/>
              <p:cNvSpPr/>
              <p:nvPr/>
            </p:nvSpPr>
            <p:spPr>
              <a:xfrm>
                <a:off x="7942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53" name="Google Shape;353;p8"/>
              <p:cNvSpPr/>
              <p:nvPr/>
            </p:nvSpPr>
            <p:spPr>
              <a:xfrm>
                <a:off x="818320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54" name="Google Shape;354;p8"/>
              <p:cNvSpPr/>
              <p:nvPr/>
            </p:nvSpPr>
            <p:spPr>
              <a:xfrm>
                <a:off x="770171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55" name="Google Shape;355;p8"/>
              <p:cNvSpPr/>
              <p:nvPr/>
            </p:nvSpPr>
            <p:spPr>
              <a:xfrm>
                <a:off x="7942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56" name="Google Shape;356;p8"/>
              <p:cNvSpPr/>
              <p:nvPr/>
            </p:nvSpPr>
            <p:spPr>
              <a:xfrm>
                <a:off x="818320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grpSp>
        <p:nvGrpSpPr>
          <p:cNvPr id="357" name="Google Shape;357;p8"/>
          <p:cNvGrpSpPr/>
          <p:nvPr/>
        </p:nvGrpSpPr>
        <p:grpSpPr>
          <a:xfrm rot="10800000" flipH="1">
            <a:off x="8693950" y="0"/>
            <a:ext cx="466800" cy="6858000"/>
            <a:chOff x="-16750" y="0"/>
            <a:chExt cx="466800" cy="5143500"/>
          </a:xfrm>
        </p:grpSpPr>
        <p:sp>
          <p:nvSpPr>
            <p:cNvPr id="358" name="Google Shape;358;p8"/>
            <p:cNvSpPr/>
            <p:nvPr/>
          </p:nvSpPr>
          <p:spPr>
            <a:xfrm>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59" name="Google Shape;359;p8"/>
            <p:cNvSpPr/>
            <p:nvPr/>
          </p:nvSpPr>
          <p:spPr>
            <a:xfrm>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60" name="Google Shape;360;p8"/>
            <p:cNvSpPr/>
            <p:nvPr/>
          </p:nvSpPr>
          <p:spPr>
            <a:xfrm>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61" name="Google Shape;361;p8"/>
            <p:cNvSpPr/>
            <p:nvPr/>
          </p:nvSpPr>
          <p:spPr>
            <a:xfrm>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62" name="Google Shape;362;p8"/>
            <p:cNvSpPr/>
            <p:nvPr/>
          </p:nvSpPr>
          <p:spPr>
            <a:xfrm>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63" name="Google Shape;363;p8"/>
            <p:cNvSpPr/>
            <p:nvPr/>
          </p:nvSpPr>
          <p:spPr>
            <a:xfrm>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64" name="Google Shape;364;p8"/>
            <p:cNvSpPr/>
            <p:nvPr/>
          </p:nvSpPr>
          <p:spPr>
            <a:xfrm>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65" name="Google Shape;365;p8"/>
            <p:cNvSpPr/>
            <p:nvPr/>
          </p:nvSpPr>
          <p:spPr>
            <a:xfrm>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66" name="Google Shape;366;p8"/>
            <p:cNvSpPr/>
            <p:nvPr/>
          </p:nvSpPr>
          <p:spPr>
            <a:xfrm>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367" name="Google Shape;367;p8"/>
          <p:cNvGrpSpPr/>
          <p:nvPr/>
        </p:nvGrpSpPr>
        <p:grpSpPr>
          <a:xfrm>
            <a:off x="-16750" y="0"/>
            <a:ext cx="466800" cy="6858000"/>
            <a:chOff x="-16750" y="0"/>
            <a:chExt cx="466800" cy="5143500"/>
          </a:xfrm>
        </p:grpSpPr>
        <p:sp>
          <p:nvSpPr>
            <p:cNvPr id="368" name="Google Shape;368;p8"/>
            <p:cNvSpPr/>
            <p:nvPr/>
          </p:nvSpPr>
          <p:spPr>
            <a:xfrm rot="10800000" flipH="1">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69" name="Google Shape;369;p8"/>
            <p:cNvSpPr/>
            <p:nvPr/>
          </p:nvSpPr>
          <p:spPr>
            <a:xfrm rot="10800000" flipH="1">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70" name="Google Shape;370;p8"/>
            <p:cNvSpPr/>
            <p:nvPr/>
          </p:nvSpPr>
          <p:spPr>
            <a:xfrm rot="10800000" flipH="1">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71" name="Google Shape;371;p8"/>
            <p:cNvSpPr/>
            <p:nvPr/>
          </p:nvSpPr>
          <p:spPr>
            <a:xfrm rot="10800000" flipH="1">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72" name="Google Shape;372;p8"/>
            <p:cNvSpPr/>
            <p:nvPr/>
          </p:nvSpPr>
          <p:spPr>
            <a:xfrm rot="10800000" flipH="1">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73" name="Google Shape;373;p8"/>
            <p:cNvSpPr/>
            <p:nvPr/>
          </p:nvSpPr>
          <p:spPr>
            <a:xfrm rot="10800000" flipH="1">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74" name="Google Shape;374;p8"/>
            <p:cNvSpPr/>
            <p:nvPr/>
          </p:nvSpPr>
          <p:spPr>
            <a:xfrm rot="10800000" flipH="1">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75" name="Google Shape;375;p8"/>
            <p:cNvSpPr/>
            <p:nvPr/>
          </p:nvSpPr>
          <p:spPr>
            <a:xfrm rot="10800000" flipH="1">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76" name="Google Shape;376;p8"/>
            <p:cNvSpPr/>
            <p:nvPr/>
          </p:nvSpPr>
          <p:spPr>
            <a:xfrm rot="10800000" flipH="1">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sp>
        <p:nvSpPr>
          <p:cNvPr id="377" name="Google Shape;377;p8"/>
          <p:cNvSpPr txBox="1">
            <a:spLocks noGrp="1"/>
          </p:cNvSpPr>
          <p:nvPr>
            <p:ph type="title"/>
          </p:nvPr>
        </p:nvSpPr>
        <p:spPr>
          <a:xfrm>
            <a:off x="1388100" y="2090200"/>
            <a:ext cx="6367800" cy="26776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r>
              <a:rPr lang="en-US"/>
              <a:t>Click to edit Master title style</a:t>
            </a:r>
            <a:endParaRPr/>
          </a:p>
        </p:txBody>
      </p:sp>
    </p:spTree>
    <p:extLst>
      <p:ext uri="{BB962C8B-B14F-4D97-AF65-F5344CB8AC3E}">
        <p14:creationId xmlns:p14="http://schemas.microsoft.com/office/powerpoint/2010/main" val="13439354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378"/>
        <p:cNvGrpSpPr/>
        <p:nvPr/>
      </p:nvGrpSpPr>
      <p:grpSpPr>
        <a:xfrm>
          <a:off x="0" y="0"/>
          <a:ext cx="0" cy="0"/>
          <a:chOff x="0" y="0"/>
          <a:chExt cx="0" cy="0"/>
        </a:xfrm>
      </p:grpSpPr>
      <p:grpSp>
        <p:nvGrpSpPr>
          <p:cNvPr id="379" name="Google Shape;379;p9"/>
          <p:cNvGrpSpPr/>
          <p:nvPr/>
        </p:nvGrpSpPr>
        <p:grpSpPr>
          <a:xfrm>
            <a:off x="-94" y="1467"/>
            <a:ext cx="9144094" cy="760533"/>
            <a:chOff x="-94" y="1100"/>
            <a:chExt cx="9144094" cy="570400"/>
          </a:xfrm>
        </p:grpSpPr>
        <p:grpSp>
          <p:nvGrpSpPr>
            <p:cNvPr id="380" name="Google Shape;380;p9"/>
            <p:cNvGrpSpPr/>
            <p:nvPr/>
          </p:nvGrpSpPr>
          <p:grpSpPr>
            <a:xfrm>
              <a:off x="300" y="1100"/>
              <a:ext cx="9143700" cy="570400"/>
              <a:chOff x="300" y="1100"/>
              <a:chExt cx="9143700" cy="570400"/>
            </a:xfrm>
          </p:grpSpPr>
          <p:sp>
            <p:nvSpPr>
              <p:cNvPr id="381" name="Google Shape;381;p9"/>
              <p:cNvSpPr/>
              <p:nvPr/>
            </p:nvSpPr>
            <p:spPr>
              <a:xfrm flipH="1">
                <a:off x="300" y="503400"/>
                <a:ext cx="9143700" cy="68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nvGrpSpPr>
              <p:cNvPr id="382" name="Google Shape;382;p9"/>
              <p:cNvGrpSpPr/>
              <p:nvPr/>
            </p:nvGrpSpPr>
            <p:grpSpPr>
              <a:xfrm flipH="1">
                <a:off x="449825" y="1100"/>
                <a:ext cx="8244106" cy="515409"/>
                <a:chOff x="720050" y="0"/>
                <a:chExt cx="7704052" cy="481646"/>
              </a:xfrm>
            </p:grpSpPr>
            <p:sp>
              <p:nvSpPr>
                <p:cNvPr id="383" name="Google Shape;383;p9"/>
                <p:cNvSpPr/>
                <p:nvPr/>
              </p:nvSpPr>
              <p:spPr>
                <a:xfrm>
                  <a:off x="720050"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84" name="Google Shape;384;p9"/>
                <p:cNvSpPr/>
                <p:nvPr/>
              </p:nvSpPr>
              <p:spPr>
                <a:xfrm>
                  <a:off x="960793"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85" name="Google Shape;385;p9"/>
                <p:cNvSpPr/>
                <p:nvPr/>
              </p:nvSpPr>
              <p:spPr>
                <a:xfrm>
                  <a:off x="1201537"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86" name="Google Shape;386;p9"/>
                <p:cNvSpPr/>
                <p:nvPr/>
              </p:nvSpPr>
              <p:spPr>
                <a:xfrm>
                  <a:off x="1442280"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87" name="Google Shape;387;p9"/>
                <p:cNvSpPr/>
                <p:nvPr/>
              </p:nvSpPr>
              <p:spPr>
                <a:xfrm>
                  <a:off x="1683024"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88" name="Google Shape;388;p9"/>
                <p:cNvSpPr/>
                <p:nvPr/>
              </p:nvSpPr>
              <p:spPr>
                <a:xfrm>
                  <a:off x="1923767"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89" name="Google Shape;389;p9"/>
                <p:cNvSpPr/>
                <p:nvPr/>
              </p:nvSpPr>
              <p:spPr>
                <a:xfrm>
                  <a:off x="216451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90" name="Google Shape;390;p9"/>
                <p:cNvSpPr/>
                <p:nvPr/>
              </p:nvSpPr>
              <p:spPr>
                <a:xfrm>
                  <a:off x="2405254"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91" name="Google Shape;391;p9"/>
                <p:cNvSpPr/>
                <p:nvPr/>
              </p:nvSpPr>
              <p:spPr>
                <a:xfrm>
                  <a:off x="2645997"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92" name="Google Shape;392;p9"/>
                <p:cNvSpPr/>
                <p:nvPr/>
              </p:nvSpPr>
              <p:spPr>
                <a:xfrm>
                  <a:off x="2886741"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93" name="Google Shape;393;p9"/>
                <p:cNvSpPr/>
                <p:nvPr/>
              </p:nvSpPr>
              <p:spPr>
                <a:xfrm>
                  <a:off x="3127484"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94" name="Google Shape;394;p9"/>
                <p:cNvSpPr/>
                <p:nvPr/>
              </p:nvSpPr>
              <p:spPr>
                <a:xfrm>
                  <a:off x="3368228"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95" name="Google Shape;395;p9"/>
                <p:cNvSpPr/>
                <p:nvPr/>
              </p:nvSpPr>
              <p:spPr>
                <a:xfrm>
                  <a:off x="360897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96" name="Google Shape;396;p9"/>
                <p:cNvSpPr/>
                <p:nvPr/>
              </p:nvSpPr>
              <p:spPr>
                <a:xfrm>
                  <a:off x="384971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97" name="Google Shape;397;p9"/>
                <p:cNvSpPr/>
                <p:nvPr/>
              </p:nvSpPr>
              <p:spPr>
                <a:xfrm>
                  <a:off x="4090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98" name="Google Shape;398;p9"/>
                <p:cNvSpPr/>
                <p:nvPr/>
              </p:nvSpPr>
              <p:spPr>
                <a:xfrm>
                  <a:off x="720050"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99" name="Google Shape;399;p9"/>
                <p:cNvSpPr/>
                <p:nvPr/>
              </p:nvSpPr>
              <p:spPr>
                <a:xfrm>
                  <a:off x="960793"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00" name="Google Shape;400;p9"/>
                <p:cNvSpPr/>
                <p:nvPr/>
              </p:nvSpPr>
              <p:spPr>
                <a:xfrm>
                  <a:off x="1201537"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01" name="Google Shape;401;p9"/>
                <p:cNvSpPr/>
                <p:nvPr/>
              </p:nvSpPr>
              <p:spPr>
                <a:xfrm>
                  <a:off x="1442280"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02" name="Google Shape;402;p9"/>
                <p:cNvSpPr/>
                <p:nvPr/>
              </p:nvSpPr>
              <p:spPr>
                <a:xfrm>
                  <a:off x="1683024"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03" name="Google Shape;403;p9"/>
                <p:cNvSpPr/>
                <p:nvPr/>
              </p:nvSpPr>
              <p:spPr>
                <a:xfrm>
                  <a:off x="1923767"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04" name="Google Shape;404;p9"/>
                <p:cNvSpPr/>
                <p:nvPr/>
              </p:nvSpPr>
              <p:spPr>
                <a:xfrm>
                  <a:off x="216451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05" name="Google Shape;405;p9"/>
                <p:cNvSpPr/>
                <p:nvPr/>
              </p:nvSpPr>
              <p:spPr>
                <a:xfrm>
                  <a:off x="2405254"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06" name="Google Shape;406;p9"/>
                <p:cNvSpPr/>
                <p:nvPr/>
              </p:nvSpPr>
              <p:spPr>
                <a:xfrm>
                  <a:off x="2645997"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07" name="Google Shape;407;p9"/>
                <p:cNvSpPr/>
                <p:nvPr/>
              </p:nvSpPr>
              <p:spPr>
                <a:xfrm>
                  <a:off x="2886741"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08" name="Google Shape;408;p9"/>
                <p:cNvSpPr/>
                <p:nvPr/>
              </p:nvSpPr>
              <p:spPr>
                <a:xfrm>
                  <a:off x="3127484"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09" name="Google Shape;409;p9"/>
                <p:cNvSpPr/>
                <p:nvPr/>
              </p:nvSpPr>
              <p:spPr>
                <a:xfrm>
                  <a:off x="3368228"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10" name="Google Shape;410;p9"/>
                <p:cNvSpPr/>
                <p:nvPr/>
              </p:nvSpPr>
              <p:spPr>
                <a:xfrm>
                  <a:off x="360897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11" name="Google Shape;411;p9"/>
                <p:cNvSpPr/>
                <p:nvPr/>
              </p:nvSpPr>
              <p:spPr>
                <a:xfrm>
                  <a:off x="384971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12" name="Google Shape;412;p9"/>
                <p:cNvSpPr/>
                <p:nvPr/>
              </p:nvSpPr>
              <p:spPr>
                <a:xfrm>
                  <a:off x="4090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13" name="Google Shape;413;p9"/>
                <p:cNvSpPr/>
                <p:nvPr/>
              </p:nvSpPr>
              <p:spPr>
                <a:xfrm>
                  <a:off x="4331308"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14" name="Google Shape;414;p9"/>
                <p:cNvSpPr/>
                <p:nvPr/>
              </p:nvSpPr>
              <p:spPr>
                <a:xfrm>
                  <a:off x="457205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15" name="Google Shape;415;p9"/>
                <p:cNvSpPr/>
                <p:nvPr/>
              </p:nvSpPr>
              <p:spPr>
                <a:xfrm>
                  <a:off x="481279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16" name="Google Shape;416;p9"/>
                <p:cNvSpPr/>
                <p:nvPr/>
              </p:nvSpPr>
              <p:spPr>
                <a:xfrm>
                  <a:off x="505353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17" name="Google Shape;417;p9"/>
                <p:cNvSpPr/>
                <p:nvPr/>
              </p:nvSpPr>
              <p:spPr>
                <a:xfrm>
                  <a:off x="529428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18" name="Google Shape;418;p9"/>
                <p:cNvSpPr/>
                <p:nvPr/>
              </p:nvSpPr>
              <p:spPr>
                <a:xfrm>
                  <a:off x="5535025"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19" name="Google Shape;419;p9"/>
                <p:cNvSpPr/>
                <p:nvPr/>
              </p:nvSpPr>
              <p:spPr>
                <a:xfrm>
                  <a:off x="5775769"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20" name="Google Shape;420;p9"/>
                <p:cNvSpPr/>
                <p:nvPr/>
              </p:nvSpPr>
              <p:spPr>
                <a:xfrm>
                  <a:off x="6016512"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21" name="Google Shape;421;p9"/>
                <p:cNvSpPr/>
                <p:nvPr/>
              </p:nvSpPr>
              <p:spPr>
                <a:xfrm>
                  <a:off x="625725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22" name="Google Shape;422;p9"/>
                <p:cNvSpPr/>
                <p:nvPr/>
              </p:nvSpPr>
              <p:spPr>
                <a:xfrm>
                  <a:off x="6497999"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23" name="Google Shape;423;p9"/>
                <p:cNvSpPr/>
                <p:nvPr/>
              </p:nvSpPr>
              <p:spPr>
                <a:xfrm>
                  <a:off x="673874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24" name="Google Shape;424;p9"/>
                <p:cNvSpPr/>
                <p:nvPr/>
              </p:nvSpPr>
              <p:spPr>
                <a:xfrm>
                  <a:off x="6979486"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25" name="Google Shape;425;p9"/>
                <p:cNvSpPr/>
                <p:nvPr/>
              </p:nvSpPr>
              <p:spPr>
                <a:xfrm>
                  <a:off x="7220229"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26" name="Google Shape;426;p9"/>
                <p:cNvSpPr/>
                <p:nvPr/>
              </p:nvSpPr>
              <p:spPr>
                <a:xfrm>
                  <a:off x="7460973"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27" name="Google Shape;427;p9"/>
                <p:cNvSpPr/>
                <p:nvPr/>
              </p:nvSpPr>
              <p:spPr>
                <a:xfrm>
                  <a:off x="4331308"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28" name="Google Shape;428;p9"/>
                <p:cNvSpPr/>
                <p:nvPr/>
              </p:nvSpPr>
              <p:spPr>
                <a:xfrm>
                  <a:off x="457205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29" name="Google Shape;429;p9"/>
                <p:cNvSpPr/>
                <p:nvPr/>
              </p:nvSpPr>
              <p:spPr>
                <a:xfrm>
                  <a:off x="481279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30" name="Google Shape;430;p9"/>
                <p:cNvSpPr/>
                <p:nvPr/>
              </p:nvSpPr>
              <p:spPr>
                <a:xfrm>
                  <a:off x="505353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31" name="Google Shape;431;p9"/>
                <p:cNvSpPr/>
                <p:nvPr/>
              </p:nvSpPr>
              <p:spPr>
                <a:xfrm>
                  <a:off x="529428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32" name="Google Shape;432;p9"/>
                <p:cNvSpPr/>
                <p:nvPr/>
              </p:nvSpPr>
              <p:spPr>
                <a:xfrm>
                  <a:off x="5535025"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33" name="Google Shape;433;p9"/>
                <p:cNvSpPr/>
                <p:nvPr/>
              </p:nvSpPr>
              <p:spPr>
                <a:xfrm>
                  <a:off x="5775769"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34" name="Google Shape;434;p9"/>
                <p:cNvSpPr/>
                <p:nvPr/>
              </p:nvSpPr>
              <p:spPr>
                <a:xfrm>
                  <a:off x="6016512"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35" name="Google Shape;435;p9"/>
                <p:cNvSpPr/>
                <p:nvPr/>
              </p:nvSpPr>
              <p:spPr>
                <a:xfrm>
                  <a:off x="625725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36" name="Google Shape;436;p9"/>
                <p:cNvSpPr/>
                <p:nvPr/>
              </p:nvSpPr>
              <p:spPr>
                <a:xfrm>
                  <a:off x="6497999"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37" name="Google Shape;437;p9"/>
                <p:cNvSpPr/>
                <p:nvPr/>
              </p:nvSpPr>
              <p:spPr>
                <a:xfrm>
                  <a:off x="673874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38" name="Google Shape;438;p9"/>
                <p:cNvSpPr/>
                <p:nvPr/>
              </p:nvSpPr>
              <p:spPr>
                <a:xfrm>
                  <a:off x="6979486"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39" name="Google Shape;439;p9"/>
                <p:cNvSpPr/>
                <p:nvPr/>
              </p:nvSpPr>
              <p:spPr>
                <a:xfrm>
                  <a:off x="7220229"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40" name="Google Shape;440;p9"/>
                <p:cNvSpPr/>
                <p:nvPr/>
              </p:nvSpPr>
              <p:spPr>
                <a:xfrm>
                  <a:off x="7460973"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41" name="Google Shape;441;p9"/>
                <p:cNvSpPr/>
                <p:nvPr/>
              </p:nvSpPr>
              <p:spPr>
                <a:xfrm>
                  <a:off x="770171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42" name="Google Shape;442;p9"/>
                <p:cNvSpPr/>
                <p:nvPr/>
              </p:nvSpPr>
              <p:spPr>
                <a:xfrm>
                  <a:off x="7942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43" name="Google Shape;443;p9"/>
                <p:cNvSpPr/>
                <p:nvPr/>
              </p:nvSpPr>
              <p:spPr>
                <a:xfrm>
                  <a:off x="818320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44" name="Google Shape;444;p9"/>
                <p:cNvSpPr/>
                <p:nvPr/>
              </p:nvSpPr>
              <p:spPr>
                <a:xfrm>
                  <a:off x="770171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45" name="Google Shape;445;p9"/>
                <p:cNvSpPr/>
                <p:nvPr/>
              </p:nvSpPr>
              <p:spPr>
                <a:xfrm>
                  <a:off x="7942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46" name="Google Shape;446;p9"/>
                <p:cNvSpPr/>
                <p:nvPr/>
              </p:nvSpPr>
              <p:spPr>
                <a:xfrm>
                  <a:off x="818320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grpSp>
          <p:nvGrpSpPr>
            <p:cNvPr id="447" name="Google Shape;447;p9"/>
            <p:cNvGrpSpPr/>
            <p:nvPr/>
          </p:nvGrpSpPr>
          <p:grpSpPr>
            <a:xfrm flipH="1">
              <a:off x="-94" y="1100"/>
              <a:ext cx="449926" cy="515409"/>
              <a:chOff x="7942458" y="0"/>
              <a:chExt cx="420452" cy="481646"/>
            </a:xfrm>
          </p:grpSpPr>
          <p:sp>
            <p:nvSpPr>
              <p:cNvPr id="448" name="Google Shape;448;p9"/>
              <p:cNvSpPr/>
              <p:nvPr/>
            </p:nvSpPr>
            <p:spPr>
              <a:xfrm>
                <a:off x="7942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49" name="Google Shape;449;p9"/>
              <p:cNvSpPr/>
              <p:nvPr/>
            </p:nvSpPr>
            <p:spPr>
              <a:xfrm>
                <a:off x="8183210" y="0"/>
                <a:ext cx="1797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50" name="Google Shape;450;p9"/>
              <p:cNvSpPr/>
              <p:nvPr/>
            </p:nvSpPr>
            <p:spPr>
              <a:xfrm>
                <a:off x="7942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51" name="Google Shape;451;p9"/>
              <p:cNvSpPr/>
              <p:nvPr/>
            </p:nvSpPr>
            <p:spPr>
              <a:xfrm>
                <a:off x="8183210" y="240741"/>
                <a:ext cx="1797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452" name="Google Shape;452;p9"/>
            <p:cNvGrpSpPr/>
            <p:nvPr/>
          </p:nvGrpSpPr>
          <p:grpSpPr>
            <a:xfrm flipH="1">
              <a:off x="8693950" y="1100"/>
              <a:ext cx="449923" cy="515409"/>
              <a:chOff x="8003652" y="0"/>
              <a:chExt cx="420450" cy="481646"/>
            </a:xfrm>
          </p:grpSpPr>
          <p:sp>
            <p:nvSpPr>
              <p:cNvPr id="453" name="Google Shape;453;p9"/>
              <p:cNvSpPr/>
              <p:nvPr/>
            </p:nvSpPr>
            <p:spPr>
              <a:xfrm>
                <a:off x="8003652" y="0"/>
                <a:ext cx="1797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54" name="Google Shape;454;p9"/>
              <p:cNvSpPr/>
              <p:nvPr/>
            </p:nvSpPr>
            <p:spPr>
              <a:xfrm>
                <a:off x="818320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55" name="Google Shape;455;p9"/>
              <p:cNvSpPr/>
              <p:nvPr/>
            </p:nvSpPr>
            <p:spPr>
              <a:xfrm>
                <a:off x="8003652" y="240741"/>
                <a:ext cx="1797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56" name="Google Shape;456;p9"/>
              <p:cNvSpPr/>
              <p:nvPr/>
            </p:nvSpPr>
            <p:spPr>
              <a:xfrm>
                <a:off x="818320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sp>
        <p:nvSpPr>
          <p:cNvPr id="457" name="Google Shape;457;p9"/>
          <p:cNvSpPr txBox="1">
            <a:spLocks noGrp="1"/>
          </p:cNvSpPr>
          <p:nvPr>
            <p:ph type="title"/>
          </p:nvPr>
        </p:nvSpPr>
        <p:spPr>
          <a:xfrm>
            <a:off x="1747188" y="1891660"/>
            <a:ext cx="5649600" cy="1020800"/>
          </a:xfrm>
          <a:prstGeom prst="rect">
            <a:avLst/>
          </a:prstGeom>
          <a:noFill/>
        </p:spPr>
        <p:txBody>
          <a:bodyPr spcFirstLastPara="1" wrap="square" lIns="91425" tIns="91425" rIns="91425" bIns="91425" anchor="ctr" anchorCtr="0">
            <a:noAutofit/>
          </a:bodyPr>
          <a:lstStyle>
            <a:lvl1pPr lvl="0" algn="ctr">
              <a:spcBef>
                <a:spcPts val="0"/>
              </a:spcBef>
              <a:spcAft>
                <a:spcPts val="0"/>
              </a:spcAft>
              <a:buSzPts val="4200"/>
              <a:buNone/>
              <a:defRPr sz="4200">
                <a:latin typeface="Krona One"/>
                <a:ea typeface="Krona One"/>
                <a:cs typeface="Krona One"/>
                <a:sym typeface="Krona One"/>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r>
              <a:rPr lang="en-US"/>
              <a:t>Click to edit Master title style</a:t>
            </a:r>
            <a:endParaRPr/>
          </a:p>
        </p:txBody>
      </p:sp>
      <p:sp>
        <p:nvSpPr>
          <p:cNvPr id="458" name="Google Shape;458;p9"/>
          <p:cNvSpPr txBox="1">
            <a:spLocks noGrp="1"/>
          </p:cNvSpPr>
          <p:nvPr>
            <p:ph type="subTitle" idx="1"/>
          </p:nvPr>
        </p:nvSpPr>
        <p:spPr>
          <a:xfrm>
            <a:off x="1747213" y="3047933"/>
            <a:ext cx="5649600" cy="8984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a:solidFill>
                  <a:schemeClr val="dk1"/>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r>
              <a:rPr lang="en-US"/>
              <a:t>Click to edit Master subtitle style</a:t>
            </a:r>
            <a:endParaRPr/>
          </a:p>
        </p:txBody>
      </p:sp>
    </p:spTree>
    <p:extLst>
      <p:ext uri="{BB962C8B-B14F-4D97-AF65-F5344CB8AC3E}">
        <p14:creationId xmlns:p14="http://schemas.microsoft.com/office/powerpoint/2010/main" val="186363509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459"/>
        <p:cNvGrpSpPr/>
        <p:nvPr/>
      </p:nvGrpSpPr>
      <p:grpSpPr>
        <a:xfrm>
          <a:off x="0" y="0"/>
          <a:ext cx="0" cy="0"/>
          <a:chOff x="0" y="0"/>
          <a:chExt cx="0" cy="0"/>
        </a:xfrm>
      </p:grpSpPr>
      <p:grpSp>
        <p:nvGrpSpPr>
          <p:cNvPr id="460" name="Google Shape;460;p10"/>
          <p:cNvGrpSpPr/>
          <p:nvPr/>
        </p:nvGrpSpPr>
        <p:grpSpPr>
          <a:xfrm>
            <a:off x="-94" y="1467"/>
            <a:ext cx="9144094" cy="760533"/>
            <a:chOff x="-94" y="1100"/>
            <a:chExt cx="9144094" cy="570400"/>
          </a:xfrm>
        </p:grpSpPr>
        <p:grpSp>
          <p:nvGrpSpPr>
            <p:cNvPr id="461" name="Google Shape;461;p10"/>
            <p:cNvGrpSpPr/>
            <p:nvPr/>
          </p:nvGrpSpPr>
          <p:grpSpPr>
            <a:xfrm>
              <a:off x="300" y="1100"/>
              <a:ext cx="9143700" cy="570400"/>
              <a:chOff x="300" y="1100"/>
              <a:chExt cx="9143700" cy="570400"/>
            </a:xfrm>
          </p:grpSpPr>
          <p:sp>
            <p:nvSpPr>
              <p:cNvPr id="462" name="Google Shape;462;p10"/>
              <p:cNvSpPr/>
              <p:nvPr/>
            </p:nvSpPr>
            <p:spPr>
              <a:xfrm flipH="1">
                <a:off x="300" y="503400"/>
                <a:ext cx="9143700" cy="68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nvGrpSpPr>
              <p:cNvPr id="463" name="Google Shape;463;p10"/>
              <p:cNvGrpSpPr/>
              <p:nvPr/>
            </p:nvGrpSpPr>
            <p:grpSpPr>
              <a:xfrm flipH="1">
                <a:off x="449825" y="1100"/>
                <a:ext cx="8244106" cy="515409"/>
                <a:chOff x="720050" y="0"/>
                <a:chExt cx="7704052" cy="481646"/>
              </a:xfrm>
            </p:grpSpPr>
            <p:sp>
              <p:nvSpPr>
                <p:cNvPr id="464" name="Google Shape;464;p10"/>
                <p:cNvSpPr/>
                <p:nvPr/>
              </p:nvSpPr>
              <p:spPr>
                <a:xfrm>
                  <a:off x="720050"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65" name="Google Shape;465;p10"/>
                <p:cNvSpPr/>
                <p:nvPr/>
              </p:nvSpPr>
              <p:spPr>
                <a:xfrm>
                  <a:off x="960793"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66" name="Google Shape;466;p10"/>
                <p:cNvSpPr/>
                <p:nvPr/>
              </p:nvSpPr>
              <p:spPr>
                <a:xfrm>
                  <a:off x="1201537"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67" name="Google Shape;467;p10"/>
                <p:cNvSpPr/>
                <p:nvPr/>
              </p:nvSpPr>
              <p:spPr>
                <a:xfrm>
                  <a:off x="1442280"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68" name="Google Shape;468;p10"/>
                <p:cNvSpPr/>
                <p:nvPr/>
              </p:nvSpPr>
              <p:spPr>
                <a:xfrm>
                  <a:off x="1683024"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69" name="Google Shape;469;p10"/>
                <p:cNvSpPr/>
                <p:nvPr/>
              </p:nvSpPr>
              <p:spPr>
                <a:xfrm>
                  <a:off x="1923767"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70" name="Google Shape;470;p10"/>
                <p:cNvSpPr/>
                <p:nvPr/>
              </p:nvSpPr>
              <p:spPr>
                <a:xfrm>
                  <a:off x="216451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71" name="Google Shape;471;p10"/>
                <p:cNvSpPr/>
                <p:nvPr/>
              </p:nvSpPr>
              <p:spPr>
                <a:xfrm>
                  <a:off x="2405254"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72" name="Google Shape;472;p10"/>
                <p:cNvSpPr/>
                <p:nvPr/>
              </p:nvSpPr>
              <p:spPr>
                <a:xfrm>
                  <a:off x="2645997"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73" name="Google Shape;473;p10"/>
                <p:cNvSpPr/>
                <p:nvPr/>
              </p:nvSpPr>
              <p:spPr>
                <a:xfrm>
                  <a:off x="2886741"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74" name="Google Shape;474;p10"/>
                <p:cNvSpPr/>
                <p:nvPr/>
              </p:nvSpPr>
              <p:spPr>
                <a:xfrm>
                  <a:off x="3127484"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75" name="Google Shape;475;p10"/>
                <p:cNvSpPr/>
                <p:nvPr/>
              </p:nvSpPr>
              <p:spPr>
                <a:xfrm>
                  <a:off x="3368228"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76" name="Google Shape;476;p10"/>
                <p:cNvSpPr/>
                <p:nvPr/>
              </p:nvSpPr>
              <p:spPr>
                <a:xfrm>
                  <a:off x="360897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77" name="Google Shape;477;p10"/>
                <p:cNvSpPr/>
                <p:nvPr/>
              </p:nvSpPr>
              <p:spPr>
                <a:xfrm>
                  <a:off x="384971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78" name="Google Shape;478;p10"/>
                <p:cNvSpPr/>
                <p:nvPr/>
              </p:nvSpPr>
              <p:spPr>
                <a:xfrm>
                  <a:off x="4090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79" name="Google Shape;479;p10"/>
                <p:cNvSpPr/>
                <p:nvPr/>
              </p:nvSpPr>
              <p:spPr>
                <a:xfrm>
                  <a:off x="720050"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80" name="Google Shape;480;p10"/>
                <p:cNvSpPr/>
                <p:nvPr/>
              </p:nvSpPr>
              <p:spPr>
                <a:xfrm>
                  <a:off x="960793"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81" name="Google Shape;481;p10"/>
                <p:cNvSpPr/>
                <p:nvPr/>
              </p:nvSpPr>
              <p:spPr>
                <a:xfrm>
                  <a:off x="1201537"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82" name="Google Shape;482;p10"/>
                <p:cNvSpPr/>
                <p:nvPr/>
              </p:nvSpPr>
              <p:spPr>
                <a:xfrm>
                  <a:off x="1442280"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83" name="Google Shape;483;p10"/>
                <p:cNvSpPr/>
                <p:nvPr/>
              </p:nvSpPr>
              <p:spPr>
                <a:xfrm>
                  <a:off x="1683024"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84" name="Google Shape;484;p10"/>
                <p:cNvSpPr/>
                <p:nvPr/>
              </p:nvSpPr>
              <p:spPr>
                <a:xfrm>
                  <a:off x="1923767"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85" name="Google Shape;485;p10"/>
                <p:cNvSpPr/>
                <p:nvPr/>
              </p:nvSpPr>
              <p:spPr>
                <a:xfrm>
                  <a:off x="216451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86" name="Google Shape;486;p10"/>
                <p:cNvSpPr/>
                <p:nvPr/>
              </p:nvSpPr>
              <p:spPr>
                <a:xfrm>
                  <a:off x="2405254"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87" name="Google Shape;487;p10"/>
                <p:cNvSpPr/>
                <p:nvPr/>
              </p:nvSpPr>
              <p:spPr>
                <a:xfrm>
                  <a:off x="2645997"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88" name="Google Shape;488;p10"/>
                <p:cNvSpPr/>
                <p:nvPr/>
              </p:nvSpPr>
              <p:spPr>
                <a:xfrm>
                  <a:off x="2886741"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89" name="Google Shape;489;p10"/>
                <p:cNvSpPr/>
                <p:nvPr/>
              </p:nvSpPr>
              <p:spPr>
                <a:xfrm>
                  <a:off x="3127484"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90" name="Google Shape;490;p10"/>
                <p:cNvSpPr/>
                <p:nvPr/>
              </p:nvSpPr>
              <p:spPr>
                <a:xfrm>
                  <a:off x="3368228"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91" name="Google Shape;491;p10"/>
                <p:cNvSpPr/>
                <p:nvPr/>
              </p:nvSpPr>
              <p:spPr>
                <a:xfrm>
                  <a:off x="360897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92" name="Google Shape;492;p10"/>
                <p:cNvSpPr/>
                <p:nvPr/>
              </p:nvSpPr>
              <p:spPr>
                <a:xfrm>
                  <a:off x="384971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93" name="Google Shape;493;p10"/>
                <p:cNvSpPr/>
                <p:nvPr/>
              </p:nvSpPr>
              <p:spPr>
                <a:xfrm>
                  <a:off x="4090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94" name="Google Shape;494;p10"/>
                <p:cNvSpPr/>
                <p:nvPr/>
              </p:nvSpPr>
              <p:spPr>
                <a:xfrm>
                  <a:off x="4331308"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95" name="Google Shape;495;p10"/>
                <p:cNvSpPr/>
                <p:nvPr/>
              </p:nvSpPr>
              <p:spPr>
                <a:xfrm>
                  <a:off x="457205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96" name="Google Shape;496;p10"/>
                <p:cNvSpPr/>
                <p:nvPr/>
              </p:nvSpPr>
              <p:spPr>
                <a:xfrm>
                  <a:off x="481279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97" name="Google Shape;497;p10"/>
                <p:cNvSpPr/>
                <p:nvPr/>
              </p:nvSpPr>
              <p:spPr>
                <a:xfrm>
                  <a:off x="505353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98" name="Google Shape;498;p10"/>
                <p:cNvSpPr/>
                <p:nvPr/>
              </p:nvSpPr>
              <p:spPr>
                <a:xfrm>
                  <a:off x="529428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99" name="Google Shape;499;p10"/>
                <p:cNvSpPr/>
                <p:nvPr/>
              </p:nvSpPr>
              <p:spPr>
                <a:xfrm>
                  <a:off x="5535025"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00" name="Google Shape;500;p10"/>
                <p:cNvSpPr/>
                <p:nvPr/>
              </p:nvSpPr>
              <p:spPr>
                <a:xfrm>
                  <a:off x="5775769"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01" name="Google Shape;501;p10"/>
                <p:cNvSpPr/>
                <p:nvPr/>
              </p:nvSpPr>
              <p:spPr>
                <a:xfrm>
                  <a:off x="6016512"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02" name="Google Shape;502;p10"/>
                <p:cNvSpPr/>
                <p:nvPr/>
              </p:nvSpPr>
              <p:spPr>
                <a:xfrm>
                  <a:off x="625725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03" name="Google Shape;503;p10"/>
                <p:cNvSpPr/>
                <p:nvPr/>
              </p:nvSpPr>
              <p:spPr>
                <a:xfrm>
                  <a:off x="6497999"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04" name="Google Shape;504;p10"/>
                <p:cNvSpPr/>
                <p:nvPr/>
              </p:nvSpPr>
              <p:spPr>
                <a:xfrm>
                  <a:off x="673874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05" name="Google Shape;505;p10"/>
                <p:cNvSpPr/>
                <p:nvPr/>
              </p:nvSpPr>
              <p:spPr>
                <a:xfrm>
                  <a:off x="6979486"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06" name="Google Shape;506;p10"/>
                <p:cNvSpPr/>
                <p:nvPr/>
              </p:nvSpPr>
              <p:spPr>
                <a:xfrm>
                  <a:off x="7220229"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07" name="Google Shape;507;p10"/>
                <p:cNvSpPr/>
                <p:nvPr/>
              </p:nvSpPr>
              <p:spPr>
                <a:xfrm>
                  <a:off x="7460973"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08" name="Google Shape;508;p10"/>
                <p:cNvSpPr/>
                <p:nvPr/>
              </p:nvSpPr>
              <p:spPr>
                <a:xfrm>
                  <a:off x="4331308"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09" name="Google Shape;509;p10"/>
                <p:cNvSpPr/>
                <p:nvPr/>
              </p:nvSpPr>
              <p:spPr>
                <a:xfrm>
                  <a:off x="457205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10" name="Google Shape;510;p10"/>
                <p:cNvSpPr/>
                <p:nvPr/>
              </p:nvSpPr>
              <p:spPr>
                <a:xfrm>
                  <a:off x="481279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11" name="Google Shape;511;p10"/>
                <p:cNvSpPr/>
                <p:nvPr/>
              </p:nvSpPr>
              <p:spPr>
                <a:xfrm>
                  <a:off x="505353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12" name="Google Shape;512;p10"/>
                <p:cNvSpPr/>
                <p:nvPr/>
              </p:nvSpPr>
              <p:spPr>
                <a:xfrm>
                  <a:off x="529428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13" name="Google Shape;513;p10"/>
                <p:cNvSpPr/>
                <p:nvPr/>
              </p:nvSpPr>
              <p:spPr>
                <a:xfrm>
                  <a:off x="5535025"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14" name="Google Shape;514;p10"/>
                <p:cNvSpPr/>
                <p:nvPr/>
              </p:nvSpPr>
              <p:spPr>
                <a:xfrm>
                  <a:off x="5775769"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15" name="Google Shape;515;p10"/>
                <p:cNvSpPr/>
                <p:nvPr/>
              </p:nvSpPr>
              <p:spPr>
                <a:xfrm>
                  <a:off x="6016512"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16" name="Google Shape;516;p10"/>
                <p:cNvSpPr/>
                <p:nvPr/>
              </p:nvSpPr>
              <p:spPr>
                <a:xfrm>
                  <a:off x="625725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17" name="Google Shape;517;p10"/>
                <p:cNvSpPr/>
                <p:nvPr/>
              </p:nvSpPr>
              <p:spPr>
                <a:xfrm>
                  <a:off x="6497999"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18" name="Google Shape;518;p10"/>
                <p:cNvSpPr/>
                <p:nvPr/>
              </p:nvSpPr>
              <p:spPr>
                <a:xfrm>
                  <a:off x="673874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19" name="Google Shape;519;p10"/>
                <p:cNvSpPr/>
                <p:nvPr/>
              </p:nvSpPr>
              <p:spPr>
                <a:xfrm>
                  <a:off x="6979486"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20" name="Google Shape;520;p10"/>
                <p:cNvSpPr/>
                <p:nvPr/>
              </p:nvSpPr>
              <p:spPr>
                <a:xfrm>
                  <a:off x="7220229"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21" name="Google Shape;521;p10"/>
                <p:cNvSpPr/>
                <p:nvPr/>
              </p:nvSpPr>
              <p:spPr>
                <a:xfrm>
                  <a:off x="7460973"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22" name="Google Shape;522;p10"/>
                <p:cNvSpPr/>
                <p:nvPr/>
              </p:nvSpPr>
              <p:spPr>
                <a:xfrm>
                  <a:off x="770171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23" name="Google Shape;523;p10"/>
                <p:cNvSpPr/>
                <p:nvPr/>
              </p:nvSpPr>
              <p:spPr>
                <a:xfrm>
                  <a:off x="7942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24" name="Google Shape;524;p10"/>
                <p:cNvSpPr/>
                <p:nvPr/>
              </p:nvSpPr>
              <p:spPr>
                <a:xfrm>
                  <a:off x="818320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25" name="Google Shape;525;p10"/>
                <p:cNvSpPr/>
                <p:nvPr/>
              </p:nvSpPr>
              <p:spPr>
                <a:xfrm>
                  <a:off x="770171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26" name="Google Shape;526;p10"/>
                <p:cNvSpPr/>
                <p:nvPr/>
              </p:nvSpPr>
              <p:spPr>
                <a:xfrm>
                  <a:off x="7942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27" name="Google Shape;527;p10"/>
                <p:cNvSpPr/>
                <p:nvPr/>
              </p:nvSpPr>
              <p:spPr>
                <a:xfrm>
                  <a:off x="818320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grpSp>
          <p:nvGrpSpPr>
            <p:cNvPr id="528" name="Google Shape;528;p10"/>
            <p:cNvGrpSpPr/>
            <p:nvPr/>
          </p:nvGrpSpPr>
          <p:grpSpPr>
            <a:xfrm flipH="1">
              <a:off x="-94" y="1100"/>
              <a:ext cx="449926" cy="515409"/>
              <a:chOff x="7942458" y="0"/>
              <a:chExt cx="420452" cy="481646"/>
            </a:xfrm>
          </p:grpSpPr>
          <p:sp>
            <p:nvSpPr>
              <p:cNvPr id="529" name="Google Shape;529;p10"/>
              <p:cNvSpPr/>
              <p:nvPr/>
            </p:nvSpPr>
            <p:spPr>
              <a:xfrm>
                <a:off x="7942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30" name="Google Shape;530;p10"/>
              <p:cNvSpPr/>
              <p:nvPr/>
            </p:nvSpPr>
            <p:spPr>
              <a:xfrm>
                <a:off x="8183210" y="0"/>
                <a:ext cx="1797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31" name="Google Shape;531;p10"/>
              <p:cNvSpPr/>
              <p:nvPr/>
            </p:nvSpPr>
            <p:spPr>
              <a:xfrm>
                <a:off x="7942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32" name="Google Shape;532;p10"/>
              <p:cNvSpPr/>
              <p:nvPr/>
            </p:nvSpPr>
            <p:spPr>
              <a:xfrm>
                <a:off x="8183210" y="240741"/>
                <a:ext cx="1797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533" name="Google Shape;533;p10"/>
            <p:cNvGrpSpPr/>
            <p:nvPr/>
          </p:nvGrpSpPr>
          <p:grpSpPr>
            <a:xfrm flipH="1">
              <a:off x="8693950" y="1100"/>
              <a:ext cx="449923" cy="515409"/>
              <a:chOff x="8003652" y="0"/>
              <a:chExt cx="420450" cy="481646"/>
            </a:xfrm>
          </p:grpSpPr>
          <p:sp>
            <p:nvSpPr>
              <p:cNvPr id="534" name="Google Shape;534;p10"/>
              <p:cNvSpPr/>
              <p:nvPr/>
            </p:nvSpPr>
            <p:spPr>
              <a:xfrm>
                <a:off x="8003652" y="0"/>
                <a:ext cx="1797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35" name="Google Shape;535;p10"/>
              <p:cNvSpPr/>
              <p:nvPr/>
            </p:nvSpPr>
            <p:spPr>
              <a:xfrm>
                <a:off x="818320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36" name="Google Shape;536;p10"/>
              <p:cNvSpPr/>
              <p:nvPr/>
            </p:nvSpPr>
            <p:spPr>
              <a:xfrm>
                <a:off x="8003652" y="240741"/>
                <a:ext cx="1797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37" name="Google Shape;537;p10"/>
              <p:cNvSpPr/>
              <p:nvPr/>
            </p:nvSpPr>
            <p:spPr>
              <a:xfrm>
                <a:off x="818320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sp>
        <p:nvSpPr>
          <p:cNvPr id="538" name="Google Shape;538;p10"/>
          <p:cNvSpPr txBox="1">
            <a:spLocks noGrp="1"/>
          </p:cNvSpPr>
          <p:nvPr>
            <p:ph type="body" idx="1"/>
          </p:nvPr>
        </p:nvSpPr>
        <p:spPr>
          <a:xfrm>
            <a:off x="720000" y="5371767"/>
            <a:ext cx="7704000" cy="766000"/>
          </a:xfrm>
          <a:prstGeom prst="rect">
            <a:avLst/>
          </a:prstGeom>
        </p:spPr>
        <p:txBody>
          <a:bodyPr spcFirstLastPara="1" wrap="square" lIns="91425" tIns="91425" rIns="91425" bIns="91425" anchor="ctr" anchorCtr="0">
            <a:noAutofit/>
          </a:bodyPr>
          <a:lstStyle>
            <a:lvl1pPr marL="457200" lvl="0" indent="-228600" algn="ctr">
              <a:lnSpc>
                <a:spcPct val="100000"/>
              </a:lnSpc>
              <a:spcBef>
                <a:spcPts val="0"/>
              </a:spcBef>
              <a:spcAft>
                <a:spcPts val="0"/>
              </a:spcAft>
              <a:buSzPts val="1400"/>
              <a:buNone/>
              <a:defRPr sz="2800"/>
            </a:lvl1pPr>
          </a:lstStyle>
          <a:p>
            <a:pPr lvl="0"/>
            <a:r>
              <a:rPr lang="en-US"/>
              <a:t>Click to edit Master text styles</a:t>
            </a:r>
          </a:p>
        </p:txBody>
      </p:sp>
    </p:spTree>
    <p:extLst>
      <p:ext uri="{BB962C8B-B14F-4D97-AF65-F5344CB8AC3E}">
        <p14:creationId xmlns:p14="http://schemas.microsoft.com/office/powerpoint/2010/main" val="147053477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539"/>
        <p:cNvGrpSpPr/>
        <p:nvPr/>
      </p:nvGrpSpPr>
      <p:grpSpPr>
        <a:xfrm>
          <a:off x="0" y="0"/>
          <a:ext cx="0" cy="0"/>
          <a:chOff x="0" y="0"/>
          <a:chExt cx="0" cy="0"/>
        </a:xfrm>
      </p:grpSpPr>
      <p:grpSp>
        <p:nvGrpSpPr>
          <p:cNvPr id="540" name="Google Shape;540;p11"/>
          <p:cNvGrpSpPr/>
          <p:nvPr/>
        </p:nvGrpSpPr>
        <p:grpSpPr>
          <a:xfrm>
            <a:off x="-94" y="1467"/>
            <a:ext cx="9144094" cy="760533"/>
            <a:chOff x="-94" y="1100"/>
            <a:chExt cx="9144094" cy="570400"/>
          </a:xfrm>
        </p:grpSpPr>
        <p:grpSp>
          <p:nvGrpSpPr>
            <p:cNvPr id="541" name="Google Shape;541;p11"/>
            <p:cNvGrpSpPr/>
            <p:nvPr/>
          </p:nvGrpSpPr>
          <p:grpSpPr>
            <a:xfrm>
              <a:off x="300" y="1100"/>
              <a:ext cx="9143700" cy="570400"/>
              <a:chOff x="300" y="1100"/>
              <a:chExt cx="9143700" cy="570400"/>
            </a:xfrm>
          </p:grpSpPr>
          <p:sp>
            <p:nvSpPr>
              <p:cNvPr id="542" name="Google Shape;542;p11"/>
              <p:cNvSpPr/>
              <p:nvPr/>
            </p:nvSpPr>
            <p:spPr>
              <a:xfrm flipH="1">
                <a:off x="300" y="503400"/>
                <a:ext cx="9143700" cy="68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nvGrpSpPr>
              <p:cNvPr id="543" name="Google Shape;543;p11"/>
              <p:cNvGrpSpPr/>
              <p:nvPr/>
            </p:nvGrpSpPr>
            <p:grpSpPr>
              <a:xfrm flipH="1">
                <a:off x="449825" y="1100"/>
                <a:ext cx="8244106" cy="515409"/>
                <a:chOff x="720050" y="0"/>
                <a:chExt cx="7704052" cy="481646"/>
              </a:xfrm>
            </p:grpSpPr>
            <p:sp>
              <p:nvSpPr>
                <p:cNvPr id="544" name="Google Shape;544;p11"/>
                <p:cNvSpPr/>
                <p:nvPr/>
              </p:nvSpPr>
              <p:spPr>
                <a:xfrm>
                  <a:off x="720050"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45" name="Google Shape;545;p11"/>
                <p:cNvSpPr/>
                <p:nvPr/>
              </p:nvSpPr>
              <p:spPr>
                <a:xfrm>
                  <a:off x="960793"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46" name="Google Shape;546;p11"/>
                <p:cNvSpPr/>
                <p:nvPr/>
              </p:nvSpPr>
              <p:spPr>
                <a:xfrm>
                  <a:off x="1201537"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47" name="Google Shape;547;p11"/>
                <p:cNvSpPr/>
                <p:nvPr/>
              </p:nvSpPr>
              <p:spPr>
                <a:xfrm>
                  <a:off x="1442280"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48" name="Google Shape;548;p11"/>
                <p:cNvSpPr/>
                <p:nvPr/>
              </p:nvSpPr>
              <p:spPr>
                <a:xfrm>
                  <a:off x="1683024"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49" name="Google Shape;549;p11"/>
                <p:cNvSpPr/>
                <p:nvPr/>
              </p:nvSpPr>
              <p:spPr>
                <a:xfrm>
                  <a:off x="1923767"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50" name="Google Shape;550;p11"/>
                <p:cNvSpPr/>
                <p:nvPr/>
              </p:nvSpPr>
              <p:spPr>
                <a:xfrm>
                  <a:off x="216451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51" name="Google Shape;551;p11"/>
                <p:cNvSpPr/>
                <p:nvPr/>
              </p:nvSpPr>
              <p:spPr>
                <a:xfrm>
                  <a:off x="2405254"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52" name="Google Shape;552;p11"/>
                <p:cNvSpPr/>
                <p:nvPr/>
              </p:nvSpPr>
              <p:spPr>
                <a:xfrm>
                  <a:off x="2645997"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53" name="Google Shape;553;p11"/>
                <p:cNvSpPr/>
                <p:nvPr/>
              </p:nvSpPr>
              <p:spPr>
                <a:xfrm>
                  <a:off x="2886741"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54" name="Google Shape;554;p11"/>
                <p:cNvSpPr/>
                <p:nvPr/>
              </p:nvSpPr>
              <p:spPr>
                <a:xfrm>
                  <a:off x="3127484"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55" name="Google Shape;555;p11"/>
                <p:cNvSpPr/>
                <p:nvPr/>
              </p:nvSpPr>
              <p:spPr>
                <a:xfrm>
                  <a:off x="3368228"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56" name="Google Shape;556;p11"/>
                <p:cNvSpPr/>
                <p:nvPr/>
              </p:nvSpPr>
              <p:spPr>
                <a:xfrm>
                  <a:off x="360897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57" name="Google Shape;557;p11"/>
                <p:cNvSpPr/>
                <p:nvPr/>
              </p:nvSpPr>
              <p:spPr>
                <a:xfrm>
                  <a:off x="384971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58" name="Google Shape;558;p11"/>
                <p:cNvSpPr/>
                <p:nvPr/>
              </p:nvSpPr>
              <p:spPr>
                <a:xfrm>
                  <a:off x="4090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59" name="Google Shape;559;p11"/>
                <p:cNvSpPr/>
                <p:nvPr/>
              </p:nvSpPr>
              <p:spPr>
                <a:xfrm>
                  <a:off x="720050"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60" name="Google Shape;560;p11"/>
                <p:cNvSpPr/>
                <p:nvPr/>
              </p:nvSpPr>
              <p:spPr>
                <a:xfrm>
                  <a:off x="960793"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61" name="Google Shape;561;p11"/>
                <p:cNvSpPr/>
                <p:nvPr/>
              </p:nvSpPr>
              <p:spPr>
                <a:xfrm>
                  <a:off x="1201537"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62" name="Google Shape;562;p11"/>
                <p:cNvSpPr/>
                <p:nvPr/>
              </p:nvSpPr>
              <p:spPr>
                <a:xfrm>
                  <a:off x="1442280"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63" name="Google Shape;563;p11"/>
                <p:cNvSpPr/>
                <p:nvPr/>
              </p:nvSpPr>
              <p:spPr>
                <a:xfrm>
                  <a:off x="1683024"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64" name="Google Shape;564;p11"/>
                <p:cNvSpPr/>
                <p:nvPr/>
              </p:nvSpPr>
              <p:spPr>
                <a:xfrm>
                  <a:off x="1923767"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65" name="Google Shape;565;p11"/>
                <p:cNvSpPr/>
                <p:nvPr/>
              </p:nvSpPr>
              <p:spPr>
                <a:xfrm>
                  <a:off x="216451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66" name="Google Shape;566;p11"/>
                <p:cNvSpPr/>
                <p:nvPr/>
              </p:nvSpPr>
              <p:spPr>
                <a:xfrm>
                  <a:off x="2405254"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67" name="Google Shape;567;p11"/>
                <p:cNvSpPr/>
                <p:nvPr/>
              </p:nvSpPr>
              <p:spPr>
                <a:xfrm>
                  <a:off x="2645997"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68" name="Google Shape;568;p11"/>
                <p:cNvSpPr/>
                <p:nvPr/>
              </p:nvSpPr>
              <p:spPr>
                <a:xfrm>
                  <a:off x="2886741"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69" name="Google Shape;569;p11"/>
                <p:cNvSpPr/>
                <p:nvPr/>
              </p:nvSpPr>
              <p:spPr>
                <a:xfrm>
                  <a:off x="3127484"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70" name="Google Shape;570;p11"/>
                <p:cNvSpPr/>
                <p:nvPr/>
              </p:nvSpPr>
              <p:spPr>
                <a:xfrm>
                  <a:off x="3368228"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71" name="Google Shape;571;p11"/>
                <p:cNvSpPr/>
                <p:nvPr/>
              </p:nvSpPr>
              <p:spPr>
                <a:xfrm>
                  <a:off x="360897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72" name="Google Shape;572;p11"/>
                <p:cNvSpPr/>
                <p:nvPr/>
              </p:nvSpPr>
              <p:spPr>
                <a:xfrm>
                  <a:off x="384971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73" name="Google Shape;573;p11"/>
                <p:cNvSpPr/>
                <p:nvPr/>
              </p:nvSpPr>
              <p:spPr>
                <a:xfrm>
                  <a:off x="4090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74" name="Google Shape;574;p11"/>
                <p:cNvSpPr/>
                <p:nvPr/>
              </p:nvSpPr>
              <p:spPr>
                <a:xfrm>
                  <a:off x="4331308"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75" name="Google Shape;575;p11"/>
                <p:cNvSpPr/>
                <p:nvPr/>
              </p:nvSpPr>
              <p:spPr>
                <a:xfrm>
                  <a:off x="457205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76" name="Google Shape;576;p11"/>
                <p:cNvSpPr/>
                <p:nvPr/>
              </p:nvSpPr>
              <p:spPr>
                <a:xfrm>
                  <a:off x="481279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77" name="Google Shape;577;p11"/>
                <p:cNvSpPr/>
                <p:nvPr/>
              </p:nvSpPr>
              <p:spPr>
                <a:xfrm>
                  <a:off x="505353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78" name="Google Shape;578;p11"/>
                <p:cNvSpPr/>
                <p:nvPr/>
              </p:nvSpPr>
              <p:spPr>
                <a:xfrm>
                  <a:off x="529428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79" name="Google Shape;579;p11"/>
                <p:cNvSpPr/>
                <p:nvPr/>
              </p:nvSpPr>
              <p:spPr>
                <a:xfrm>
                  <a:off x="5535025"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80" name="Google Shape;580;p11"/>
                <p:cNvSpPr/>
                <p:nvPr/>
              </p:nvSpPr>
              <p:spPr>
                <a:xfrm>
                  <a:off x="5775769"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81" name="Google Shape;581;p11"/>
                <p:cNvSpPr/>
                <p:nvPr/>
              </p:nvSpPr>
              <p:spPr>
                <a:xfrm>
                  <a:off x="6016512"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82" name="Google Shape;582;p11"/>
                <p:cNvSpPr/>
                <p:nvPr/>
              </p:nvSpPr>
              <p:spPr>
                <a:xfrm>
                  <a:off x="625725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83" name="Google Shape;583;p11"/>
                <p:cNvSpPr/>
                <p:nvPr/>
              </p:nvSpPr>
              <p:spPr>
                <a:xfrm>
                  <a:off x="6497999"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84" name="Google Shape;584;p11"/>
                <p:cNvSpPr/>
                <p:nvPr/>
              </p:nvSpPr>
              <p:spPr>
                <a:xfrm>
                  <a:off x="673874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85" name="Google Shape;585;p11"/>
                <p:cNvSpPr/>
                <p:nvPr/>
              </p:nvSpPr>
              <p:spPr>
                <a:xfrm>
                  <a:off x="6979486"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86" name="Google Shape;586;p11"/>
                <p:cNvSpPr/>
                <p:nvPr/>
              </p:nvSpPr>
              <p:spPr>
                <a:xfrm>
                  <a:off x="7220229"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87" name="Google Shape;587;p11"/>
                <p:cNvSpPr/>
                <p:nvPr/>
              </p:nvSpPr>
              <p:spPr>
                <a:xfrm>
                  <a:off x="7460973"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88" name="Google Shape;588;p11"/>
                <p:cNvSpPr/>
                <p:nvPr/>
              </p:nvSpPr>
              <p:spPr>
                <a:xfrm>
                  <a:off x="4331308"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89" name="Google Shape;589;p11"/>
                <p:cNvSpPr/>
                <p:nvPr/>
              </p:nvSpPr>
              <p:spPr>
                <a:xfrm>
                  <a:off x="457205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90" name="Google Shape;590;p11"/>
                <p:cNvSpPr/>
                <p:nvPr/>
              </p:nvSpPr>
              <p:spPr>
                <a:xfrm>
                  <a:off x="481279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91" name="Google Shape;591;p11"/>
                <p:cNvSpPr/>
                <p:nvPr/>
              </p:nvSpPr>
              <p:spPr>
                <a:xfrm>
                  <a:off x="505353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92" name="Google Shape;592;p11"/>
                <p:cNvSpPr/>
                <p:nvPr/>
              </p:nvSpPr>
              <p:spPr>
                <a:xfrm>
                  <a:off x="529428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93" name="Google Shape;593;p11"/>
                <p:cNvSpPr/>
                <p:nvPr/>
              </p:nvSpPr>
              <p:spPr>
                <a:xfrm>
                  <a:off x="5535025"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94" name="Google Shape;594;p11"/>
                <p:cNvSpPr/>
                <p:nvPr/>
              </p:nvSpPr>
              <p:spPr>
                <a:xfrm>
                  <a:off x="5775769"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95" name="Google Shape;595;p11"/>
                <p:cNvSpPr/>
                <p:nvPr/>
              </p:nvSpPr>
              <p:spPr>
                <a:xfrm>
                  <a:off x="6016512"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96" name="Google Shape;596;p11"/>
                <p:cNvSpPr/>
                <p:nvPr/>
              </p:nvSpPr>
              <p:spPr>
                <a:xfrm>
                  <a:off x="625725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97" name="Google Shape;597;p11"/>
                <p:cNvSpPr/>
                <p:nvPr/>
              </p:nvSpPr>
              <p:spPr>
                <a:xfrm>
                  <a:off x="6497999"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98" name="Google Shape;598;p11"/>
                <p:cNvSpPr/>
                <p:nvPr/>
              </p:nvSpPr>
              <p:spPr>
                <a:xfrm>
                  <a:off x="673874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99" name="Google Shape;599;p11"/>
                <p:cNvSpPr/>
                <p:nvPr/>
              </p:nvSpPr>
              <p:spPr>
                <a:xfrm>
                  <a:off x="6979486"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00" name="Google Shape;600;p11"/>
                <p:cNvSpPr/>
                <p:nvPr/>
              </p:nvSpPr>
              <p:spPr>
                <a:xfrm>
                  <a:off x="7220229"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01" name="Google Shape;601;p11"/>
                <p:cNvSpPr/>
                <p:nvPr/>
              </p:nvSpPr>
              <p:spPr>
                <a:xfrm>
                  <a:off x="7460973"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02" name="Google Shape;602;p11"/>
                <p:cNvSpPr/>
                <p:nvPr/>
              </p:nvSpPr>
              <p:spPr>
                <a:xfrm>
                  <a:off x="770171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03" name="Google Shape;603;p11"/>
                <p:cNvSpPr/>
                <p:nvPr/>
              </p:nvSpPr>
              <p:spPr>
                <a:xfrm>
                  <a:off x="7942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04" name="Google Shape;604;p11"/>
                <p:cNvSpPr/>
                <p:nvPr/>
              </p:nvSpPr>
              <p:spPr>
                <a:xfrm>
                  <a:off x="818320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05" name="Google Shape;605;p11"/>
                <p:cNvSpPr/>
                <p:nvPr/>
              </p:nvSpPr>
              <p:spPr>
                <a:xfrm>
                  <a:off x="770171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06" name="Google Shape;606;p11"/>
                <p:cNvSpPr/>
                <p:nvPr/>
              </p:nvSpPr>
              <p:spPr>
                <a:xfrm>
                  <a:off x="7942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07" name="Google Shape;607;p11"/>
                <p:cNvSpPr/>
                <p:nvPr/>
              </p:nvSpPr>
              <p:spPr>
                <a:xfrm>
                  <a:off x="818320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grpSp>
          <p:nvGrpSpPr>
            <p:cNvPr id="608" name="Google Shape;608;p11"/>
            <p:cNvGrpSpPr/>
            <p:nvPr/>
          </p:nvGrpSpPr>
          <p:grpSpPr>
            <a:xfrm flipH="1">
              <a:off x="-94" y="1100"/>
              <a:ext cx="449926" cy="515409"/>
              <a:chOff x="7942458" y="0"/>
              <a:chExt cx="420452" cy="481646"/>
            </a:xfrm>
          </p:grpSpPr>
          <p:sp>
            <p:nvSpPr>
              <p:cNvPr id="609" name="Google Shape;609;p11"/>
              <p:cNvSpPr/>
              <p:nvPr/>
            </p:nvSpPr>
            <p:spPr>
              <a:xfrm>
                <a:off x="7942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10" name="Google Shape;610;p11"/>
              <p:cNvSpPr/>
              <p:nvPr/>
            </p:nvSpPr>
            <p:spPr>
              <a:xfrm>
                <a:off x="8183210" y="0"/>
                <a:ext cx="1797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11" name="Google Shape;611;p11"/>
              <p:cNvSpPr/>
              <p:nvPr/>
            </p:nvSpPr>
            <p:spPr>
              <a:xfrm>
                <a:off x="7942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12" name="Google Shape;612;p11"/>
              <p:cNvSpPr/>
              <p:nvPr/>
            </p:nvSpPr>
            <p:spPr>
              <a:xfrm>
                <a:off x="8183210" y="240741"/>
                <a:ext cx="1797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613" name="Google Shape;613;p11"/>
            <p:cNvGrpSpPr/>
            <p:nvPr/>
          </p:nvGrpSpPr>
          <p:grpSpPr>
            <a:xfrm flipH="1">
              <a:off x="8693950" y="1100"/>
              <a:ext cx="449923" cy="515409"/>
              <a:chOff x="8003652" y="0"/>
              <a:chExt cx="420450" cy="481646"/>
            </a:xfrm>
          </p:grpSpPr>
          <p:sp>
            <p:nvSpPr>
              <p:cNvPr id="614" name="Google Shape;614;p11"/>
              <p:cNvSpPr/>
              <p:nvPr/>
            </p:nvSpPr>
            <p:spPr>
              <a:xfrm>
                <a:off x="8003652" y="0"/>
                <a:ext cx="1797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15" name="Google Shape;615;p11"/>
              <p:cNvSpPr/>
              <p:nvPr/>
            </p:nvSpPr>
            <p:spPr>
              <a:xfrm>
                <a:off x="818320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16" name="Google Shape;616;p11"/>
              <p:cNvSpPr/>
              <p:nvPr/>
            </p:nvSpPr>
            <p:spPr>
              <a:xfrm>
                <a:off x="8003652" y="240741"/>
                <a:ext cx="1797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17" name="Google Shape;617;p11"/>
              <p:cNvSpPr/>
              <p:nvPr/>
            </p:nvSpPr>
            <p:spPr>
              <a:xfrm>
                <a:off x="818320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sp>
        <p:nvSpPr>
          <p:cNvPr id="618" name="Google Shape;618;p11"/>
          <p:cNvSpPr txBox="1">
            <a:spLocks noGrp="1"/>
          </p:cNvSpPr>
          <p:nvPr>
            <p:ph type="title" hasCustomPrompt="1"/>
          </p:nvPr>
        </p:nvSpPr>
        <p:spPr>
          <a:xfrm>
            <a:off x="720000" y="1357600"/>
            <a:ext cx="7704000" cy="20976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01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619" name="Google Shape;619;p11"/>
          <p:cNvSpPr txBox="1">
            <a:spLocks noGrp="1"/>
          </p:cNvSpPr>
          <p:nvPr>
            <p:ph type="subTitle" idx="1"/>
          </p:nvPr>
        </p:nvSpPr>
        <p:spPr>
          <a:xfrm>
            <a:off x="720000" y="3601900"/>
            <a:ext cx="7704000" cy="6436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dk1"/>
              </a:buClr>
              <a:buSzPts val="1400"/>
              <a:buNone/>
              <a:defRPr sz="1800">
                <a:solidFill>
                  <a:schemeClr val="dk1"/>
                </a:solidFill>
              </a:defRPr>
            </a:lvl1pPr>
            <a:lvl2pPr lvl="1">
              <a:spcBef>
                <a:spcPts val="0"/>
              </a:spcBef>
              <a:spcAft>
                <a:spcPts val="0"/>
              </a:spcAft>
              <a:buClr>
                <a:schemeClr val="dk1"/>
              </a:buClr>
              <a:buSzPts val="1400"/>
              <a:buNone/>
              <a:defRPr>
                <a:solidFill>
                  <a:schemeClr val="dk1"/>
                </a:solidFill>
              </a:defRPr>
            </a:lvl2pPr>
            <a:lvl3pPr lvl="2">
              <a:spcBef>
                <a:spcPts val="0"/>
              </a:spcBef>
              <a:spcAft>
                <a:spcPts val="0"/>
              </a:spcAft>
              <a:buClr>
                <a:schemeClr val="dk1"/>
              </a:buClr>
              <a:buSzPts val="1400"/>
              <a:buNone/>
              <a:defRPr>
                <a:solidFill>
                  <a:schemeClr val="dk1"/>
                </a:solidFill>
              </a:defRPr>
            </a:lvl3pPr>
            <a:lvl4pPr lvl="3">
              <a:spcBef>
                <a:spcPts val="0"/>
              </a:spcBef>
              <a:spcAft>
                <a:spcPts val="0"/>
              </a:spcAft>
              <a:buClr>
                <a:schemeClr val="dk1"/>
              </a:buClr>
              <a:buSzPts val="1400"/>
              <a:buNone/>
              <a:defRPr>
                <a:solidFill>
                  <a:schemeClr val="dk1"/>
                </a:solidFill>
              </a:defRPr>
            </a:lvl4pPr>
            <a:lvl5pPr lvl="4">
              <a:spcBef>
                <a:spcPts val="0"/>
              </a:spcBef>
              <a:spcAft>
                <a:spcPts val="0"/>
              </a:spcAft>
              <a:buClr>
                <a:schemeClr val="dk1"/>
              </a:buClr>
              <a:buSzPts val="1400"/>
              <a:buNone/>
              <a:defRPr>
                <a:solidFill>
                  <a:schemeClr val="dk1"/>
                </a:solidFill>
              </a:defRPr>
            </a:lvl5pPr>
            <a:lvl6pPr lvl="5">
              <a:spcBef>
                <a:spcPts val="0"/>
              </a:spcBef>
              <a:spcAft>
                <a:spcPts val="0"/>
              </a:spcAft>
              <a:buClr>
                <a:schemeClr val="dk1"/>
              </a:buClr>
              <a:buSzPts val="1400"/>
              <a:buNone/>
              <a:defRPr>
                <a:solidFill>
                  <a:schemeClr val="dk1"/>
                </a:solidFill>
              </a:defRPr>
            </a:lvl6pPr>
            <a:lvl7pPr lvl="6">
              <a:spcBef>
                <a:spcPts val="0"/>
              </a:spcBef>
              <a:spcAft>
                <a:spcPts val="0"/>
              </a:spcAft>
              <a:buClr>
                <a:schemeClr val="dk1"/>
              </a:buClr>
              <a:buSzPts val="1400"/>
              <a:buNone/>
              <a:defRPr>
                <a:solidFill>
                  <a:schemeClr val="dk1"/>
                </a:solidFill>
              </a:defRPr>
            </a:lvl7pPr>
            <a:lvl8pPr lvl="7">
              <a:spcBef>
                <a:spcPts val="0"/>
              </a:spcBef>
              <a:spcAft>
                <a:spcPts val="0"/>
              </a:spcAft>
              <a:buClr>
                <a:schemeClr val="dk1"/>
              </a:buClr>
              <a:buSzPts val="1400"/>
              <a:buNone/>
              <a:defRPr>
                <a:solidFill>
                  <a:schemeClr val="dk1"/>
                </a:solidFill>
              </a:defRPr>
            </a:lvl8pPr>
            <a:lvl9pPr lvl="8">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spTree>
    <p:extLst>
      <p:ext uri="{BB962C8B-B14F-4D97-AF65-F5344CB8AC3E}">
        <p14:creationId xmlns:p14="http://schemas.microsoft.com/office/powerpoint/2010/main" val="339145146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620"/>
        <p:cNvGrpSpPr/>
        <p:nvPr/>
      </p:nvGrpSpPr>
      <p:grpSpPr>
        <a:xfrm>
          <a:off x="0" y="0"/>
          <a:ext cx="0" cy="0"/>
          <a:chOff x="0" y="0"/>
          <a:chExt cx="0" cy="0"/>
        </a:xfrm>
      </p:grpSpPr>
    </p:spTree>
    <p:extLst>
      <p:ext uri="{BB962C8B-B14F-4D97-AF65-F5344CB8AC3E}">
        <p14:creationId xmlns:p14="http://schemas.microsoft.com/office/powerpoint/2010/main" val="101873775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621"/>
        <p:cNvGrpSpPr/>
        <p:nvPr/>
      </p:nvGrpSpPr>
      <p:grpSpPr>
        <a:xfrm>
          <a:off x="0" y="0"/>
          <a:ext cx="0" cy="0"/>
          <a:chOff x="0" y="0"/>
          <a:chExt cx="0" cy="0"/>
        </a:xfrm>
      </p:grpSpPr>
      <p:sp>
        <p:nvSpPr>
          <p:cNvPr id="622" name="Google Shape;622;p13"/>
          <p:cNvSpPr txBox="1">
            <a:spLocks noGrp="1"/>
          </p:cNvSpPr>
          <p:nvPr>
            <p:ph type="title"/>
          </p:nvPr>
        </p:nvSpPr>
        <p:spPr>
          <a:xfrm>
            <a:off x="720000" y="720000"/>
            <a:ext cx="7704000" cy="763600"/>
          </a:xfrm>
          <a:prstGeom prst="rect">
            <a:avLst/>
          </a:prstGeom>
        </p:spPr>
        <p:txBody>
          <a:bodyPr spcFirstLastPara="1" wrap="square" lIns="91425" tIns="91425" rIns="91425" bIns="91425" anchor="ctr" anchorCtr="0">
            <a:noAutofit/>
          </a:bodyPr>
          <a:lstStyle>
            <a:lvl1pPr lvl="0" algn="ctr">
              <a:spcBef>
                <a:spcPts val="0"/>
              </a:spcBef>
              <a:spcAft>
                <a:spcPts val="0"/>
              </a:spcAft>
              <a:buSzPts val="2800"/>
              <a:buNone/>
              <a:defRPr>
                <a:latin typeface="Krona One"/>
                <a:ea typeface="Krona One"/>
                <a:cs typeface="Krona One"/>
                <a:sym typeface="Krona 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a:t>Click to edit Master title style</a:t>
            </a:r>
            <a:endParaRPr/>
          </a:p>
        </p:txBody>
      </p:sp>
      <p:sp>
        <p:nvSpPr>
          <p:cNvPr id="623" name="Google Shape;623;p13"/>
          <p:cNvSpPr txBox="1">
            <a:spLocks noGrp="1"/>
          </p:cNvSpPr>
          <p:nvPr>
            <p:ph type="title" idx="2" hasCustomPrompt="1"/>
          </p:nvPr>
        </p:nvSpPr>
        <p:spPr>
          <a:xfrm>
            <a:off x="949088" y="2204900"/>
            <a:ext cx="838800" cy="1120800"/>
          </a:xfrm>
          <a:prstGeom prst="rect">
            <a:avLst/>
          </a:prstGeom>
          <a:solidFill>
            <a:schemeClr val="dk1"/>
          </a:solidFill>
        </p:spPr>
        <p:txBody>
          <a:bodyPr spcFirstLastPara="1" wrap="square" lIns="91425" tIns="91425" rIns="91425" bIns="91425" anchor="ctr" anchorCtr="0">
            <a:noAutofit/>
          </a:bodyPr>
          <a:lstStyle>
            <a:lvl1pPr lvl="0" algn="ctr" rtl="0">
              <a:spcBef>
                <a:spcPts val="0"/>
              </a:spcBef>
              <a:spcAft>
                <a:spcPts val="0"/>
              </a:spcAft>
              <a:buSzPts val="6000"/>
              <a:buNone/>
              <a:defRPr sz="3000">
                <a:solidFill>
                  <a:schemeClr val="lt1"/>
                </a:solidFill>
                <a:latin typeface="Krona One"/>
                <a:ea typeface="Krona One"/>
                <a:cs typeface="Krona One"/>
                <a:sym typeface="Krona One"/>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624" name="Google Shape;624;p13"/>
          <p:cNvSpPr txBox="1">
            <a:spLocks noGrp="1"/>
          </p:cNvSpPr>
          <p:nvPr>
            <p:ph type="title" idx="3"/>
          </p:nvPr>
        </p:nvSpPr>
        <p:spPr>
          <a:xfrm>
            <a:off x="1940287" y="2204900"/>
            <a:ext cx="2347500" cy="4644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1800">
                <a:latin typeface="Krona One"/>
                <a:ea typeface="Krona One"/>
                <a:cs typeface="Krona One"/>
                <a:sym typeface="Krona One"/>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a:r>
              <a:rPr lang="en-US"/>
              <a:t>Click to edit Master title style</a:t>
            </a:r>
            <a:endParaRPr/>
          </a:p>
        </p:txBody>
      </p:sp>
      <p:sp>
        <p:nvSpPr>
          <p:cNvPr id="625" name="Google Shape;625;p13"/>
          <p:cNvSpPr txBox="1">
            <a:spLocks noGrp="1"/>
          </p:cNvSpPr>
          <p:nvPr>
            <p:ph type="subTitle" idx="1"/>
          </p:nvPr>
        </p:nvSpPr>
        <p:spPr>
          <a:xfrm>
            <a:off x="1940287" y="2662633"/>
            <a:ext cx="2347500" cy="662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None/>
              <a:defRPr sz="1400">
                <a:latin typeface="Jost"/>
                <a:ea typeface="Jost"/>
                <a:cs typeface="Jost"/>
                <a:sym typeface="Jost"/>
              </a:defRPr>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sp>
        <p:nvSpPr>
          <p:cNvPr id="626" name="Google Shape;626;p13"/>
          <p:cNvSpPr txBox="1">
            <a:spLocks noGrp="1"/>
          </p:cNvSpPr>
          <p:nvPr>
            <p:ph type="title" idx="4" hasCustomPrompt="1"/>
          </p:nvPr>
        </p:nvSpPr>
        <p:spPr>
          <a:xfrm>
            <a:off x="949088" y="4347200"/>
            <a:ext cx="838800" cy="1118400"/>
          </a:xfrm>
          <a:prstGeom prst="rect">
            <a:avLst/>
          </a:prstGeom>
          <a:solidFill>
            <a:schemeClr val="dk1"/>
          </a:solidFill>
        </p:spPr>
        <p:txBody>
          <a:bodyPr spcFirstLastPara="1" wrap="square" lIns="91425" tIns="91425" rIns="91425" bIns="91425" anchor="ctr" anchorCtr="0">
            <a:noAutofit/>
          </a:bodyPr>
          <a:lstStyle>
            <a:lvl1pPr lvl="0" algn="ctr" rtl="0">
              <a:spcBef>
                <a:spcPts val="0"/>
              </a:spcBef>
              <a:spcAft>
                <a:spcPts val="0"/>
              </a:spcAft>
              <a:buSzPts val="6000"/>
              <a:buNone/>
              <a:defRPr sz="3000">
                <a:solidFill>
                  <a:schemeClr val="lt1"/>
                </a:solidFill>
                <a:latin typeface="Krona One"/>
                <a:ea typeface="Krona One"/>
                <a:cs typeface="Krona One"/>
                <a:sym typeface="Krona One"/>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627" name="Google Shape;627;p13"/>
          <p:cNvSpPr txBox="1">
            <a:spLocks noGrp="1"/>
          </p:cNvSpPr>
          <p:nvPr>
            <p:ph type="title" idx="5"/>
          </p:nvPr>
        </p:nvSpPr>
        <p:spPr>
          <a:xfrm>
            <a:off x="1940287" y="4345400"/>
            <a:ext cx="2347500" cy="4644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1800">
                <a:latin typeface="Krona One"/>
                <a:ea typeface="Krona One"/>
                <a:cs typeface="Krona One"/>
                <a:sym typeface="Krona One"/>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a:r>
              <a:rPr lang="en-US"/>
              <a:t>Click to edit Master title style</a:t>
            </a:r>
            <a:endParaRPr/>
          </a:p>
        </p:txBody>
      </p:sp>
      <p:sp>
        <p:nvSpPr>
          <p:cNvPr id="628" name="Google Shape;628;p13"/>
          <p:cNvSpPr txBox="1">
            <a:spLocks noGrp="1"/>
          </p:cNvSpPr>
          <p:nvPr>
            <p:ph type="subTitle" idx="6"/>
          </p:nvPr>
        </p:nvSpPr>
        <p:spPr>
          <a:xfrm>
            <a:off x="1940287" y="4803133"/>
            <a:ext cx="2347500" cy="662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None/>
              <a:defRPr sz="1400">
                <a:latin typeface="Jost"/>
                <a:ea typeface="Jost"/>
                <a:cs typeface="Jost"/>
                <a:sym typeface="Jost"/>
              </a:defRPr>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sp>
        <p:nvSpPr>
          <p:cNvPr id="629" name="Google Shape;629;p13"/>
          <p:cNvSpPr txBox="1">
            <a:spLocks noGrp="1"/>
          </p:cNvSpPr>
          <p:nvPr>
            <p:ph type="title" idx="7" hasCustomPrompt="1"/>
          </p:nvPr>
        </p:nvSpPr>
        <p:spPr>
          <a:xfrm>
            <a:off x="4856212" y="2201467"/>
            <a:ext cx="838800" cy="1118400"/>
          </a:xfrm>
          <a:prstGeom prst="rect">
            <a:avLst/>
          </a:prstGeom>
          <a:solidFill>
            <a:schemeClr val="dk1"/>
          </a:solidFill>
        </p:spPr>
        <p:txBody>
          <a:bodyPr spcFirstLastPara="1" wrap="square" lIns="91425" tIns="91425" rIns="91425" bIns="91425" anchor="ctr" anchorCtr="0">
            <a:noAutofit/>
          </a:bodyPr>
          <a:lstStyle>
            <a:lvl1pPr lvl="0" algn="ctr" rtl="0">
              <a:spcBef>
                <a:spcPts val="0"/>
              </a:spcBef>
              <a:spcAft>
                <a:spcPts val="0"/>
              </a:spcAft>
              <a:buSzPts val="6000"/>
              <a:buNone/>
              <a:defRPr sz="3000">
                <a:solidFill>
                  <a:schemeClr val="lt1"/>
                </a:solidFill>
                <a:latin typeface="Krona One"/>
                <a:ea typeface="Krona One"/>
                <a:cs typeface="Krona One"/>
                <a:sym typeface="Krona One"/>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630" name="Google Shape;630;p13"/>
          <p:cNvSpPr txBox="1">
            <a:spLocks noGrp="1"/>
          </p:cNvSpPr>
          <p:nvPr>
            <p:ph type="title" idx="8"/>
          </p:nvPr>
        </p:nvSpPr>
        <p:spPr>
          <a:xfrm>
            <a:off x="5847412" y="2204900"/>
            <a:ext cx="2347500" cy="4644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1800">
                <a:latin typeface="Krona One"/>
                <a:ea typeface="Krona One"/>
                <a:cs typeface="Krona One"/>
                <a:sym typeface="Krona One"/>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a:r>
              <a:rPr lang="en-US"/>
              <a:t>Click to edit Master title style</a:t>
            </a:r>
            <a:endParaRPr/>
          </a:p>
        </p:txBody>
      </p:sp>
      <p:sp>
        <p:nvSpPr>
          <p:cNvPr id="631" name="Google Shape;631;p13"/>
          <p:cNvSpPr txBox="1">
            <a:spLocks noGrp="1"/>
          </p:cNvSpPr>
          <p:nvPr>
            <p:ph type="subTitle" idx="9"/>
          </p:nvPr>
        </p:nvSpPr>
        <p:spPr>
          <a:xfrm>
            <a:off x="5847412" y="2662632"/>
            <a:ext cx="2347500" cy="662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None/>
              <a:defRPr sz="1400">
                <a:latin typeface="Jost"/>
                <a:ea typeface="Jost"/>
                <a:cs typeface="Jost"/>
                <a:sym typeface="Jost"/>
              </a:defRPr>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sp>
        <p:nvSpPr>
          <p:cNvPr id="632" name="Google Shape;632;p13"/>
          <p:cNvSpPr txBox="1">
            <a:spLocks noGrp="1"/>
          </p:cNvSpPr>
          <p:nvPr>
            <p:ph type="title" idx="13" hasCustomPrompt="1"/>
          </p:nvPr>
        </p:nvSpPr>
        <p:spPr>
          <a:xfrm>
            <a:off x="4857812" y="4347200"/>
            <a:ext cx="838800" cy="1118400"/>
          </a:xfrm>
          <a:prstGeom prst="rect">
            <a:avLst/>
          </a:prstGeom>
          <a:solidFill>
            <a:schemeClr val="dk1"/>
          </a:solidFill>
        </p:spPr>
        <p:txBody>
          <a:bodyPr spcFirstLastPara="1" wrap="square" lIns="91425" tIns="91425" rIns="91425" bIns="91425" anchor="ctr" anchorCtr="0">
            <a:noAutofit/>
          </a:bodyPr>
          <a:lstStyle>
            <a:lvl1pPr lvl="0" algn="ctr" rtl="0">
              <a:spcBef>
                <a:spcPts val="0"/>
              </a:spcBef>
              <a:spcAft>
                <a:spcPts val="0"/>
              </a:spcAft>
              <a:buSzPts val="6000"/>
              <a:buNone/>
              <a:defRPr sz="3000">
                <a:solidFill>
                  <a:schemeClr val="lt1"/>
                </a:solidFill>
                <a:latin typeface="Krona One"/>
                <a:ea typeface="Krona One"/>
                <a:cs typeface="Krona One"/>
                <a:sym typeface="Krona One"/>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633" name="Google Shape;633;p13"/>
          <p:cNvSpPr txBox="1">
            <a:spLocks noGrp="1"/>
          </p:cNvSpPr>
          <p:nvPr>
            <p:ph type="title" idx="14"/>
          </p:nvPr>
        </p:nvSpPr>
        <p:spPr>
          <a:xfrm>
            <a:off x="5847412" y="4345401"/>
            <a:ext cx="2347500" cy="4644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1800">
                <a:latin typeface="Krona One"/>
                <a:ea typeface="Krona One"/>
                <a:cs typeface="Krona One"/>
                <a:sym typeface="Krona One"/>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a:r>
              <a:rPr lang="en-US"/>
              <a:t>Click to edit Master title style</a:t>
            </a:r>
            <a:endParaRPr/>
          </a:p>
        </p:txBody>
      </p:sp>
      <p:sp>
        <p:nvSpPr>
          <p:cNvPr id="634" name="Google Shape;634;p13"/>
          <p:cNvSpPr txBox="1">
            <a:spLocks noGrp="1"/>
          </p:cNvSpPr>
          <p:nvPr>
            <p:ph type="subTitle" idx="15"/>
          </p:nvPr>
        </p:nvSpPr>
        <p:spPr>
          <a:xfrm>
            <a:off x="5847412" y="4803133"/>
            <a:ext cx="2347500" cy="662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None/>
              <a:defRPr sz="1400">
                <a:latin typeface="Jost"/>
                <a:ea typeface="Jost"/>
                <a:cs typeface="Jost"/>
                <a:sym typeface="Jost"/>
              </a:defRPr>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grpSp>
        <p:nvGrpSpPr>
          <p:cNvPr id="635" name="Google Shape;635;p13"/>
          <p:cNvGrpSpPr/>
          <p:nvPr/>
        </p:nvGrpSpPr>
        <p:grpSpPr>
          <a:xfrm>
            <a:off x="-16750" y="0"/>
            <a:ext cx="9177500" cy="6858000"/>
            <a:chOff x="-16750" y="0"/>
            <a:chExt cx="9177500" cy="5143500"/>
          </a:xfrm>
        </p:grpSpPr>
        <p:grpSp>
          <p:nvGrpSpPr>
            <p:cNvPr id="636" name="Google Shape;636;p13"/>
            <p:cNvGrpSpPr/>
            <p:nvPr/>
          </p:nvGrpSpPr>
          <p:grpSpPr>
            <a:xfrm rot="10800000" flipH="1">
              <a:off x="8693950" y="0"/>
              <a:ext cx="466800" cy="5143500"/>
              <a:chOff x="-16750" y="0"/>
              <a:chExt cx="466800" cy="5143500"/>
            </a:xfrm>
          </p:grpSpPr>
          <p:sp>
            <p:nvSpPr>
              <p:cNvPr id="637" name="Google Shape;637;p13"/>
              <p:cNvSpPr/>
              <p:nvPr/>
            </p:nvSpPr>
            <p:spPr>
              <a:xfrm>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38" name="Google Shape;638;p13"/>
              <p:cNvSpPr/>
              <p:nvPr/>
            </p:nvSpPr>
            <p:spPr>
              <a:xfrm>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39" name="Google Shape;639;p13"/>
              <p:cNvSpPr/>
              <p:nvPr/>
            </p:nvSpPr>
            <p:spPr>
              <a:xfrm>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40" name="Google Shape;640;p13"/>
              <p:cNvSpPr/>
              <p:nvPr/>
            </p:nvSpPr>
            <p:spPr>
              <a:xfrm>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41" name="Google Shape;641;p13"/>
              <p:cNvSpPr/>
              <p:nvPr/>
            </p:nvSpPr>
            <p:spPr>
              <a:xfrm>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42" name="Google Shape;642;p13"/>
              <p:cNvSpPr/>
              <p:nvPr/>
            </p:nvSpPr>
            <p:spPr>
              <a:xfrm>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43" name="Google Shape;643;p13"/>
              <p:cNvSpPr/>
              <p:nvPr/>
            </p:nvSpPr>
            <p:spPr>
              <a:xfrm>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44" name="Google Shape;644;p13"/>
              <p:cNvSpPr/>
              <p:nvPr/>
            </p:nvSpPr>
            <p:spPr>
              <a:xfrm>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45" name="Google Shape;645;p13"/>
              <p:cNvSpPr/>
              <p:nvPr/>
            </p:nvSpPr>
            <p:spPr>
              <a:xfrm>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646" name="Google Shape;646;p13"/>
            <p:cNvGrpSpPr/>
            <p:nvPr/>
          </p:nvGrpSpPr>
          <p:grpSpPr>
            <a:xfrm>
              <a:off x="-16750" y="0"/>
              <a:ext cx="466800" cy="5143500"/>
              <a:chOff x="-16750" y="0"/>
              <a:chExt cx="466800" cy="5143500"/>
            </a:xfrm>
          </p:grpSpPr>
          <p:sp>
            <p:nvSpPr>
              <p:cNvPr id="647" name="Google Shape;647;p13"/>
              <p:cNvSpPr/>
              <p:nvPr/>
            </p:nvSpPr>
            <p:spPr>
              <a:xfrm rot="10800000" flipH="1">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48" name="Google Shape;648;p13"/>
              <p:cNvSpPr/>
              <p:nvPr/>
            </p:nvSpPr>
            <p:spPr>
              <a:xfrm rot="10800000" flipH="1">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49" name="Google Shape;649;p13"/>
              <p:cNvSpPr/>
              <p:nvPr/>
            </p:nvSpPr>
            <p:spPr>
              <a:xfrm rot="10800000" flipH="1">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50" name="Google Shape;650;p13"/>
              <p:cNvSpPr/>
              <p:nvPr/>
            </p:nvSpPr>
            <p:spPr>
              <a:xfrm rot="10800000" flipH="1">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51" name="Google Shape;651;p13"/>
              <p:cNvSpPr/>
              <p:nvPr/>
            </p:nvSpPr>
            <p:spPr>
              <a:xfrm rot="10800000" flipH="1">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52" name="Google Shape;652;p13"/>
              <p:cNvSpPr/>
              <p:nvPr/>
            </p:nvSpPr>
            <p:spPr>
              <a:xfrm rot="10800000" flipH="1">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53" name="Google Shape;653;p13"/>
              <p:cNvSpPr/>
              <p:nvPr/>
            </p:nvSpPr>
            <p:spPr>
              <a:xfrm rot="10800000" flipH="1">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54" name="Google Shape;654;p13"/>
              <p:cNvSpPr/>
              <p:nvPr/>
            </p:nvSpPr>
            <p:spPr>
              <a:xfrm rot="10800000" flipH="1">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55" name="Google Shape;655;p13"/>
              <p:cNvSpPr/>
              <p:nvPr/>
            </p:nvSpPr>
            <p:spPr>
              <a:xfrm rot="10800000" flipH="1">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spTree>
    <p:extLst>
      <p:ext uri="{BB962C8B-B14F-4D97-AF65-F5344CB8AC3E}">
        <p14:creationId xmlns:p14="http://schemas.microsoft.com/office/powerpoint/2010/main" val="214320853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656"/>
        <p:cNvGrpSpPr/>
        <p:nvPr/>
      </p:nvGrpSpPr>
      <p:grpSpPr>
        <a:xfrm>
          <a:off x="0" y="0"/>
          <a:ext cx="0" cy="0"/>
          <a:chOff x="0" y="0"/>
          <a:chExt cx="0" cy="0"/>
        </a:xfrm>
      </p:grpSpPr>
      <p:sp>
        <p:nvSpPr>
          <p:cNvPr id="657" name="Google Shape;657;p14"/>
          <p:cNvSpPr txBox="1">
            <a:spLocks noGrp="1"/>
          </p:cNvSpPr>
          <p:nvPr>
            <p:ph type="title"/>
          </p:nvPr>
        </p:nvSpPr>
        <p:spPr>
          <a:xfrm>
            <a:off x="1316425" y="4477200"/>
            <a:ext cx="6511200" cy="4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2000">
                <a:latin typeface="Krona One"/>
                <a:ea typeface="Krona One"/>
                <a:cs typeface="Krona One"/>
                <a:sym typeface="Krona One"/>
              </a:defRPr>
            </a:lvl1pPr>
            <a:lvl2pPr lvl="1" algn="ctr" rtl="0">
              <a:spcBef>
                <a:spcPts val="0"/>
              </a:spcBef>
              <a:spcAft>
                <a:spcPts val="0"/>
              </a:spcAft>
              <a:buSzPts val="2800"/>
              <a:buNone/>
              <a:defRPr>
                <a:latin typeface="Lato"/>
                <a:ea typeface="Lato"/>
                <a:cs typeface="Lato"/>
                <a:sym typeface="Lato"/>
              </a:defRPr>
            </a:lvl2pPr>
            <a:lvl3pPr lvl="2" algn="ctr" rtl="0">
              <a:spcBef>
                <a:spcPts val="0"/>
              </a:spcBef>
              <a:spcAft>
                <a:spcPts val="0"/>
              </a:spcAft>
              <a:buSzPts val="2800"/>
              <a:buNone/>
              <a:defRPr>
                <a:latin typeface="Lato"/>
                <a:ea typeface="Lato"/>
                <a:cs typeface="Lato"/>
                <a:sym typeface="Lato"/>
              </a:defRPr>
            </a:lvl3pPr>
            <a:lvl4pPr lvl="3" algn="ctr" rtl="0">
              <a:spcBef>
                <a:spcPts val="0"/>
              </a:spcBef>
              <a:spcAft>
                <a:spcPts val="0"/>
              </a:spcAft>
              <a:buSzPts val="2800"/>
              <a:buNone/>
              <a:defRPr>
                <a:latin typeface="Lato"/>
                <a:ea typeface="Lato"/>
                <a:cs typeface="Lato"/>
                <a:sym typeface="Lato"/>
              </a:defRPr>
            </a:lvl4pPr>
            <a:lvl5pPr lvl="4" algn="ctr" rtl="0">
              <a:spcBef>
                <a:spcPts val="0"/>
              </a:spcBef>
              <a:spcAft>
                <a:spcPts val="0"/>
              </a:spcAft>
              <a:buSzPts val="2800"/>
              <a:buNone/>
              <a:defRPr>
                <a:latin typeface="Lato"/>
                <a:ea typeface="Lato"/>
                <a:cs typeface="Lato"/>
                <a:sym typeface="Lato"/>
              </a:defRPr>
            </a:lvl5pPr>
            <a:lvl6pPr lvl="5" algn="ctr" rtl="0">
              <a:spcBef>
                <a:spcPts val="0"/>
              </a:spcBef>
              <a:spcAft>
                <a:spcPts val="0"/>
              </a:spcAft>
              <a:buSzPts val="2800"/>
              <a:buNone/>
              <a:defRPr>
                <a:latin typeface="Lato"/>
                <a:ea typeface="Lato"/>
                <a:cs typeface="Lato"/>
                <a:sym typeface="Lato"/>
              </a:defRPr>
            </a:lvl6pPr>
            <a:lvl7pPr lvl="6" algn="ctr" rtl="0">
              <a:spcBef>
                <a:spcPts val="0"/>
              </a:spcBef>
              <a:spcAft>
                <a:spcPts val="0"/>
              </a:spcAft>
              <a:buSzPts val="2800"/>
              <a:buNone/>
              <a:defRPr>
                <a:latin typeface="Lato"/>
                <a:ea typeface="Lato"/>
                <a:cs typeface="Lato"/>
                <a:sym typeface="Lato"/>
              </a:defRPr>
            </a:lvl7pPr>
            <a:lvl8pPr lvl="7" algn="ctr" rtl="0">
              <a:spcBef>
                <a:spcPts val="0"/>
              </a:spcBef>
              <a:spcAft>
                <a:spcPts val="0"/>
              </a:spcAft>
              <a:buSzPts val="2800"/>
              <a:buNone/>
              <a:defRPr>
                <a:latin typeface="Lato"/>
                <a:ea typeface="Lato"/>
                <a:cs typeface="Lato"/>
                <a:sym typeface="Lato"/>
              </a:defRPr>
            </a:lvl8pPr>
            <a:lvl9pPr lvl="8" algn="ctr" rtl="0">
              <a:spcBef>
                <a:spcPts val="0"/>
              </a:spcBef>
              <a:spcAft>
                <a:spcPts val="0"/>
              </a:spcAft>
              <a:buSzPts val="2800"/>
              <a:buNone/>
              <a:defRPr>
                <a:latin typeface="Lato"/>
                <a:ea typeface="Lato"/>
                <a:cs typeface="Lato"/>
                <a:sym typeface="Lato"/>
              </a:defRPr>
            </a:lvl9pPr>
          </a:lstStyle>
          <a:p>
            <a:r>
              <a:rPr lang="en-US"/>
              <a:t>Click to edit Master title style</a:t>
            </a:r>
            <a:endParaRPr/>
          </a:p>
        </p:txBody>
      </p:sp>
      <p:sp>
        <p:nvSpPr>
          <p:cNvPr id="658" name="Google Shape;658;p14"/>
          <p:cNvSpPr txBox="1">
            <a:spLocks noGrp="1"/>
          </p:cNvSpPr>
          <p:nvPr>
            <p:ph type="subTitle" idx="1"/>
          </p:nvPr>
        </p:nvSpPr>
        <p:spPr>
          <a:xfrm>
            <a:off x="1316425" y="1916400"/>
            <a:ext cx="6511200" cy="2358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400"/>
              <a:buNone/>
              <a:defRPr sz="3000">
                <a:solidFill>
                  <a:schemeClr val="dk1"/>
                </a:solidFill>
              </a:defRPr>
            </a:lvl1pPr>
            <a:lvl2pPr lvl="1" algn="ctr" rtl="0">
              <a:spcBef>
                <a:spcPts val="0"/>
              </a:spcBef>
              <a:spcAft>
                <a:spcPts val="0"/>
              </a:spcAft>
              <a:buClr>
                <a:schemeClr val="dk1"/>
              </a:buClr>
              <a:buSzPts val="1400"/>
              <a:buNone/>
              <a:defRPr>
                <a:solidFill>
                  <a:schemeClr val="dk1"/>
                </a:solidFill>
              </a:defRPr>
            </a:lvl2pPr>
            <a:lvl3pPr lvl="2" algn="ctr" rtl="0">
              <a:spcBef>
                <a:spcPts val="0"/>
              </a:spcBef>
              <a:spcAft>
                <a:spcPts val="0"/>
              </a:spcAft>
              <a:buClr>
                <a:schemeClr val="dk1"/>
              </a:buClr>
              <a:buSzPts val="1400"/>
              <a:buNone/>
              <a:defRPr>
                <a:solidFill>
                  <a:schemeClr val="dk1"/>
                </a:solidFill>
              </a:defRPr>
            </a:lvl3pPr>
            <a:lvl4pPr lvl="3" algn="ctr" rtl="0">
              <a:spcBef>
                <a:spcPts val="0"/>
              </a:spcBef>
              <a:spcAft>
                <a:spcPts val="0"/>
              </a:spcAft>
              <a:buClr>
                <a:schemeClr val="dk1"/>
              </a:buClr>
              <a:buSzPts val="1400"/>
              <a:buNone/>
              <a:defRPr>
                <a:solidFill>
                  <a:schemeClr val="dk1"/>
                </a:solidFill>
              </a:defRPr>
            </a:lvl4pPr>
            <a:lvl5pPr lvl="4" algn="ctr" rtl="0">
              <a:spcBef>
                <a:spcPts val="0"/>
              </a:spcBef>
              <a:spcAft>
                <a:spcPts val="0"/>
              </a:spcAft>
              <a:buClr>
                <a:schemeClr val="dk1"/>
              </a:buClr>
              <a:buSzPts val="1400"/>
              <a:buNone/>
              <a:defRPr>
                <a:solidFill>
                  <a:schemeClr val="dk1"/>
                </a:solidFill>
              </a:defRPr>
            </a:lvl5pPr>
            <a:lvl6pPr lvl="5" algn="ctr" rtl="0">
              <a:spcBef>
                <a:spcPts val="0"/>
              </a:spcBef>
              <a:spcAft>
                <a:spcPts val="0"/>
              </a:spcAft>
              <a:buClr>
                <a:schemeClr val="dk1"/>
              </a:buClr>
              <a:buSzPts val="1400"/>
              <a:buNone/>
              <a:defRPr>
                <a:solidFill>
                  <a:schemeClr val="dk1"/>
                </a:solidFill>
              </a:defRPr>
            </a:lvl6pPr>
            <a:lvl7pPr lvl="6" algn="ctr" rtl="0">
              <a:spcBef>
                <a:spcPts val="0"/>
              </a:spcBef>
              <a:spcAft>
                <a:spcPts val="0"/>
              </a:spcAft>
              <a:buClr>
                <a:schemeClr val="dk1"/>
              </a:buClr>
              <a:buSzPts val="1400"/>
              <a:buNone/>
              <a:defRPr>
                <a:solidFill>
                  <a:schemeClr val="dk1"/>
                </a:solidFill>
              </a:defRPr>
            </a:lvl7pPr>
            <a:lvl8pPr lvl="7" algn="ctr" rtl="0">
              <a:spcBef>
                <a:spcPts val="0"/>
              </a:spcBef>
              <a:spcAft>
                <a:spcPts val="0"/>
              </a:spcAft>
              <a:buClr>
                <a:schemeClr val="dk1"/>
              </a:buClr>
              <a:buSzPts val="1400"/>
              <a:buNone/>
              <a:defRPr>
                <a:solidFill>
                  <a:schemeClr val="dk1"/>
                </a:solidFill>
              </a:defRPr>
            </a:lvl8pPr>
            <a:lvl9pPr lvl="8" algn="ctr"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grpSp>
        <p:nvGrpSpPr>
          <p:cNvPr id="659" name="Google Shape;659;p14"/>
          <p:cNvGrpSpPr/>
          <p:nvPr/>
        </p:nvGrpSpPr>
        <p:grpSpPr>
          <a:xfrm>
            <a:off x="-94" y="1467"/>
            <a:ext cx="9144094" cy="760533"/>
            <a:chOff x="-94" y="1100"/>
            <a:chExt cx="9144094" cy="570400"/>
          </a:xfrm>
        </p:grpSpPr>
        <p:grpSp>
          <p:nvGrpSpPr>
            <p:cNvPr id="660" name="Google Shape;660;p14"/>
            <p:cNvGrpSpPr/>
            <p:nvPr/>
          </p:nvGrpSpPr>
          <p:grpSpPr>
            <a:xfrm>
              <a:off x="300" y="1100"/>
              <a:ext cx="9143700" cy="570400"/>
              <a:chOff x="300" y="1100"/>
              <a:chExt cx="9143700" cy="570400"/>
            </a:xfrm>
          </p:grpSpPr>
          <p:sp>
            <p:nvSpPr>
              <p:cNvPr id="661" name="Google Shape;661;p14"/>
              <p:cNvSpPr/>
              <p:nvPr/>
            </p:nvSpPr>
            <p:spPr>
              <a:xfrm flipH="1">
                <a:off x="300" y="503400"/>
                <a:ext cx="9143700" cy="68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nvGrpSpPr>
              <p:cNvPr id="662" name="Google Shape;662;p14"/>
              <p:cNvGrpSpPr/>
              <p:nvPr/>
            </p:nvGrpSpPr>
            <p:grpSpPr>
              <a:xfrm flipH="1">
                <a:off x="449825" y="1100"/>
                <a:ext cx="8244106" cy="515409"/>
                <a:chOff x="720050" y="0"/>
                <a:chExt cx="7704052" cy="481646"/>
              </a:xfrm>
            </p:grpSpPr>
            <p:sp>
              <p:nvSpPr>
                <p:cNvPr id="663" name="Google Shape;663;p14"/>
                <p:cNvSpPr/>
                <p:nvPr/>
              </p:nvSpPr>
              <p:spPr>
                <a:xfrm>
                  <a:off x="720050"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64" name="Google Shape;664;p14"/>
                <p:cNvSpPr/>
                <p:nvPr/>
              </p:nvSpPr>
              <p:spPr>
                <a:xfrm>
                  <a:off x="960793"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65" name="Google Shape;665;p14"/>
                <p:cNvSpPr/>
                <p:nvPr/>
              </p:nvSpPr>
              <p:spPr>
                <a:xfrm>
                  <a:off x="1201537"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66" name="Google Shape;666;p14"/>
                <p:cNvSpPr/>
                <p:nvPr/>
              </p:nvSpPr>
              <p:spPr>
                <a:xfrm>
                  <a:off x="1442280"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67" name="Google Shape;667;p14"/>
                <p:cNvSpPr/>
                <p:nvPr/>
              </p:nvSpPr>
              <p:spPr>
                <a:xfrm>
                  <a:off x="1683024"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68" name="Google Shape;668;p14"/>
                <p:cNvSpPr/>
                <p:nvPr/>
              </p:nvSpPr>
              <p:spPr>
                <a:xfrm>
                  <a:off x="1923767"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69" name="Google Shape;669;p14"/>
                <p:cNvSpPr/>
                <p:nvPr/>
              </p:nvSpPr>
              <p:spPr>
                <a:xfrm>
                  <a:off x="216451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70" name="Google Shape;670;p14"/>
                <p:cNvSpPr/>
                <p:nvPr/>
              </p:nvSpPr>
              <p:spPr>
                <a:xfrm>
                  <a:off x="2405254"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71" name="Google Shape;671;p14"/>
                <p:cNvSpPr/>
                <p:nvPr/>
              </p:nvSpPr>
              <p:spPr>
                <a:xfrm>
                  <a:off x="2645997"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72" name="Google Shape;672;p14"/>
                <p:cNvSpPr/>
                <p:nvPr/>
              </p:nvSpPr>
              <p:spPr>
                <a:xfrm>
                  <a:off x="2886741"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73" name="Google Shape;673;p14"/>
                <p:cNvSpPr/>
                <p:nvPr/>
              </p:nvSpPr>
              <p:spPr>
                <a:xfrm>
                  <a:off x="3127484"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74" name="Google Shape;674;p14"/>
                <p:cNvSpPr/>
                <p:nvPr/>
              </p:nvSpPr>
              <p:spPr>
                <a:xfrm>
                  <a:off x="3368228"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75" name="Google Shape;675;p14"/>
                <p:cNvSpPr/>
                <p:nvPr/>
              </p:nvSpPr>
              <p:spPr>
                <a:xfrm>
                  <a:off x="360897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76" name="Google Shape;676;p14"/>
                <p:cNvSpPr/>
                <p:nvPr/>
              </p:nvSpPr>
              <p:spPr>
                <a:xfrm>
                  <a:off x="384971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77" name="Google Shape;677;p14"/>
                <p:cNvSpPr/>
                <p:nvPr/>
              </p:nvSpPr>
              <p:spPr>
                <a:xfrm>
                  <a:off x="4090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78" name="Google Shape;678;p14"/>
                <p:cNvSpPr/>
                <p:nvPr/>
              </p:nvSpPr>
              <p:spPr>
                <a:xfrm>
                  <a:off x="720050"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79" name="Google Shape;679;p14"/>
                <p:cNvSpPr/>
                <p:nvPr/>
              </p:nvSpPr>
              <p:spPr>
                <a:xfrm>
                  <a:off x="960793"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80" name="Google Shape;680;p14"/>
                <p:cNvSpPr/>
                <p:nvPr/>
              </p:nvSpPr>
              <p:spPr>
                <a:xfrm>
                  <a:off x="1201537"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81" name="Google Shape;681;p14"/>
                <p:cNvSpPr/>
                <p:nvPr/>
              </p:nvSpPr>
              <p:spPr>
                <a:xfrm>
                  <a:off x="1442280"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82" name="Google Shape;682;p14"/>
                <p:cNvSpPr/>
                <p:nvPr/>
              </p:nvSpPr>
              <p:spPr>
                <a:xfrm>
                  <a:off x="1683024"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83" name="Google Shape;683;p14"/>
                <p:cNvSpPr/>
                <p:nvPr/>
              </p:nvSpPr>
              <p:spPr>
                <a:xfrm>
                  <a:off x="1923767"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84" name="Google Shape;684;p14"/>
                <p:cNvSpPr/>
                <p:nvPr/>
              </p:nvSpPr>
              <p:spPr>
                <a:xfrm>
                  <a:off x="216451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85" name="Google Shape;685;p14"/>
                <p:cNvSpPr/>
                <p:nvPr/>
              </p:nvSpPr>
              <p:spPr>
                <a:xfrm>
                  <a:off x="2405254"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86" name="Google Shape;686;p14"/>
                <p:cNvSpPr/>
                <p:nvPr/>
              </p:nvSpPr>
              <p:spPr>
                <a:xfrm>
                  <a:off x="2645997"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87" name="Google Shape;687;p14"/>
                <p:cNvSpPr/>
                <p:nvPr/>
              </p:nvSpPr>
              <p:spPr>
                <a:xfrm>
                  <a:off x="2886741"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88" name="Google Shape;688;p14"/>
                <p:cNvSpPr/>
                <p:nvPr/>
              </p:nvSpPr>
              <p:spPr>
                <a:xfrm>
                  <a:off x="3127484"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89" name="Google Shape;689;p14"/>
                <p:cNvSpPr/>
                <p:nvPr/>
              </p:nvSpPr>
              <p:spPr>
                <a:xfrm>
                  <a:off x="3368228"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90" name="Google Shape;690;p14"/>
                <p:cNvSpPr/>
                <p:nvPr/>
              </p:nvSpPr>
              <p:spPr>
                <a:xfrm>
                  <a:off x="360897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91" name="Google Shape;691;p14"/>
                <p:cNvSpPr/>
                <p:nvPr/>
              </p:nvSpPr>
              <p:spPr>
                <a:xfrm>
                  <a:off x="384971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92" name="Google Shape;692;p14"/>
                <p:cNvSpPr/>
                <p:nvPr/>
              </p:nvSpPr>
              <p:spPr>
                <a:xfrm>
                  <a:off x="4090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93" name="Google Shape;693;p14"/>
                <p:cNvSpPr/>
                <p:nvPr/>
              </p:nvSpPr>
              <p:spPr>
                <a:xfrm>
                  <a:off x="4331308"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94" name="Google Shape;694;p14"/>
                <p:cNvSpPr/>
                <p:nvPr/>
              </p:nvSpPr>
              <p:spPr>
                <a:xfrm>
                  <a:off x="457205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95" name="Google Shape;695;p14"/>
                <p:cNvSpPr/>
                <p:nvPr/>
              </p:nvSpPr>
              <p:spPr>
                <a:xfrm>
                  <a:off x="481279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96" name="Google Shape;696;p14"/>
                <p:cNvSpPr/>
                <p:nvPr/>
              </p:nvSpPr>
              <p:spPr>
                <a:xfrm>
                  <a:off x="505353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97" name="Google Shape;697;p14"/>
                <p:cNvSpPr/>
                <p:nvPr/>
              </p:nvSpPr>
              <p:spPr>
                <a:xfrm>
                  <a:off x="529428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98" name="Google Shape;698;p14"/>
                <p:cNvSpPr/>
                <p:nvPr/>
              </p:nvSpPr>
              <p:spPr>
                <a:xfrm>
                  <a:off x="5535025"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99" name="Google Shape;699;p14"/>
                <p:cNvSpPr/>
                <p:nvPr/>
              </p:nvSpPr>
              <p:spPr>
                <a:xfrm>
                  <a:off x="5775769"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00" name="Google Shape;700;p14"/>
                <p:cNvSpPr/>
                <p:nvPr/>
              </p:nvSpPr>
              <p:spPr>
                <a:xfrm>
                  <a:off x="6016512"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01" name="Google Shape;701;p14"/>
                <p:cNvSpPr/>
                <p:nvPr/>
              </p:nvSpPr>
              <p:spPr>
                <a:xfrm>
                  <a:off x="625725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02" name="Google Shape;702;p14"/>
                <p:cNvSpPr/>
                <p:nvPr/>
              </p:nvSpPr>
              <p:spPr>
                <a:xfrm>
                  <a:off x="6497999"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03" name="Google Shape;703;p14"/>
                <p:cNvSpPr/>
                <p:nvPr/>
              </p:nvSpPr>
              <p:spPr>
                <a:xfrm>
                  <a:off x="673874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04" name="Google Shape;704;p14"/>
                <p:cNvSpPr/>
                <p:nvPr/>
              </p:nvSpPr>
              <p:spPr>
                <a:xfrm>
                  <a:off x="6979486"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05" name="Google Shape;705;p14"/>
                <p:cNvSpPr/>
                <p:nvPr/>
              </p:nvSpPr>
              <p:spPr>
                <a:xfrm>
                  <a:off x="7220229"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06" name="Google Shape;706;p14"/>
                <p:cNvSpPr/>
                <p:nvPr/>
              </p:nvSpPr>
              <p:spPr>
                <a:xfrm>
                  <a:off x="7460973"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07" name="Google Shape;707;p14"/>
                <p:cNvSpPr/>
                <p:nvPr/>
              </p:nvSpPr>
              <p:spPr>
                <a:xfrm>
                  <a:off x="4331308"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08" name="Google Shape;708;p14"/>
                <p:cNvSpPr/>
                <p:nvPr/>
              </p:nvSpPr>
              <p:spPr>
                <a:xfrm>
                  <a:off x="457205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09" name="Google Shape;709;p14"/>
                <p:cNvSpPr/>
                <p:nvPr/>
              </p:nvSpPr>
              <p:spPr>
                <a:xfrm>
                  <a:off x="481279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10" name="Google Shape;710;p14"/>
                <p:cNvSpPr/>
                <p:nvPr/>
              </p:nvSpPr>
              <p:spPr>
                <a:xfrm>
                  <a:off x="505353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11" name="Google Shape;711;p14"/>
                <p:cNvSpPr/>
                <p:nvPr/>
              </p:nvSpPr>
              <p:spPr>
                <a:xfrm>
                  <a:off x="529428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12" name="Google Shape;712;p14"/>
                <p:cNvSpPr/>
                <p:nvPr/>
              </p:nvSpPr>
              <p:spPr>
                <a:xfrm>
                  <a:off x="5535025"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13" name="Google Shape;713;p14"/>
                <p:cNvSpPr/>
                <p:nvPr/>
              </p:nvSpPr>
              <p:spPr>
                <a:xfrm>
                  <a:off x="5775769"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14" name="Google Shape;714;p14"/>
                <p:cNvSpPr/>
                <p:nvPr/>
              </p:nvSpPr>
              <p:spPr>
                <a:xfrm>
                  <a:off x="6016512"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15" name="Google Shape;715;p14"/>
                <p:cNvSpPr/>
                <p:nvPr/>
              </p:nvSpPr>
              <p:spPr>
                <a:xfrm>
                  <a:off x="625725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16" name="Google Shape;716;p14"/>
                <p:cNvSpPr/>
                <p:nvPr/>
              </p:nvSpPr>
              <p:spPr>
                <a:xfrm>
                  <a:off x="6497999"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17" name="Google Shape;717;p14"/>
                <p:cNvSpPr/>
                <p:nvPr/>
              </p:nvSpPr>
              <p:spPr>
                <a:xfrm>
                  <a:off x="673874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18" name="Google Shape;718;p14"/>
                <p:cNvSpPr/>
                <p:nvPr/>
              </p:nvSpPr>
              <p:spPr>
                <a:xfrm>
                  <a:off x="6979486"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19" name="Google Shape;719;p14"/>
                <p:cNvSpPr/>
                <p:nvPr/>
              </p:nvSpPr>
              <p:spPr>
                <a:xfrm>
                  <a:off x="7220229"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20" name="Google Shape;720;p14"/>
                <p:cNvSpPr/>
                <p:nvPr/>
              </p:nvSpPr>
              <p:spPr>
                <a:xfrm>
                  <a:off x="7460973"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21" name="Google Shape;721;p14"/>
                <p:cNvSpPr/>
                <p:nvPr/>
              </p:nvSpPr>
              <p:spPr>
                <a:xfrm>
                  <a:off x="770171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22" name="Google Shape;722;p14"/>
                <p:cNvSpPr/>
                <p:nvPr/>
              </p:nvSpPr>
              <p:spPr>
                <a:xfrm>
                  <a:off x="7942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23" name="Google Shape;723;p14"/>
                <p:cNvSpPr/>
                <p:nvPr/>
              </p:nvSpPr>
              <p:spPr>
                <a:xfrm>
                  <a:off x="818320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24" name="Google Shape;724;p14"/>
                <p:cNvSpPr/>
                <p:nvPr/>
              </p:nvSpPr>
              <p:spPr>
                <a:xfrm>
                  <a:off x="770171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25" name="Google Shape;725;p14"/>
                <p:cNvSpPr/>
                <p:nvPr/>
              </p:nvSpPr>
              <p:spPr>
                <a:xfrm>
                  <a:off x="7942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26" name="Google Shape;726;p14"/>
                <p:cNvSpPr/>
                <p:nvPr/>
              </p:nvSpPr>
              <p:spPr>
                <a:xfrm>
                  <a:off x="818320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grpSp>
          <p:nvGrpSpPr>
            <p:cNvPr id="727" name="Google Shape;727;p14"/>
            <p:cNvGrpSpPr/>
            <p:nvPr/>
          </p:nvGrpSpPr>
          <p:grpSpPr>
            <a:xfrm flipH="1">
              <a:off x="-94" y="1100"/>
              <a:ext cx="449926" cy="515409"/>
              <a:chOff x="7942458" y="0"/>
              <a:chExt cx="420452" cy="481646"/>
            </a:xfrm>
          </p:grpSpPr>
          <p:sp>
            <p:nvSpPr>
              <p:cNvPr id="728" name="Google Shape;728;p14"/>
              <p:cNvSpPr/>
              <p:nvPr/>
            </p:nvSpPr>
            <p:spPr>
              <a:xfrm>
                <a:off x="7942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29" name="Google Shape;729;p14"/>
              <p:cNvSpPr/>
              <p:nvPr/>
            </p:nvSpPr>
            <p:spPr>
              <a:xfrm>
                <a:off x="8183210" y="0"/>
                <a:ext cx="1797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30" name="Google Shape;730;p14"/>
              <p:cNvSpPr/>
              <p:nvPr/>
            </p:nvSpPr>
            <p:spPr>
              <a:xfrm>
                <a:off x="7942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31" name="Google Shape;731;p14"/>
              <p:cNvSpPr/>
              <p:nvPr/>
            </p:nvSpPr>
            <p:spPr>
              <a:xfrm>
                <a:off x="8183210" y="240741"/>
                <a:ext cx="1797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732" name="Google Shape;732;p14"/>
            <p:cNvGrpSpPr/>
            <p:nvPr/>
          </p:nvGrpSpPr>
          <p:grpSpPr>
            <a:xfrm flipH="1">
              <a:off x="8693950" y="1100"/>
              <a:ext cx="449923" cy="515409"/>
              <a:chOff x="8003652" y="0"/>
              <a:chExt cx="420450" cy="481646"/>
            </a:xfrm>
          </p:grpSpPr>
          <p:sp>
            <p:nvSpPr>
              <p:cNvPr id="733" name="Google Shape;733;p14"/>
              <p:cNvSpPr/>
              <p:nvPr/>
            </p:nvSpPr>
            <p:spPr>
              <a:xfrm>
                <a:off x="8003652" y="0"/>
                <a:ext cx="1797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34" name="Google Shape;734;p14"/>
              <p:cNvSpPr/>
              <p:nvPr/>
            </p:nvSpPr>
            <p:spPr>
              <a:xfrm>
                <a:off x="818320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35" name="Google Shape;735;p14"/>
              <p:cNvSpPr/>
              <p:nvPr/>
            </p:nvSpPr>
            <p:spPr>
              <a:xfrm>
                <a:off x="8003652" y="240741"/>
                <a:ext cx="1797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36" name="Google Shape;736;p14"/>
              <p:cNvSpPr/>
              <p:nvPr/>
            </p:nvSpPr>
            <p:spPr>
              <a:xfrm>
                <a:off x="818320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grpSp>
        <p:nvGrpSpPr>
          <p:cNvPr id="737" name="Google Shape;737;p14"/>
          <p:cNvGrpSpPr/>
          <p:nvPr/>
        </p:nvGrpSpPr>
        <p:grpSpPr>
          <a:xfrm rot="10800000">
            <a:off x="-94" y="6097467"/>
            <a:ext cx="9144094" cy="760533"/>
            <a:chOff x="-94" y="1100"/>
            <a:chExt cx="9144094" cy="570400"/>
          </a:xfrm>
        </p:grpSpPr>
        <p:grpSp>
          <p:nvGrpSpPr>
            <p:cNvPr id="738" name="Google Shape;738;p14"/>
            <p:cNvGrpSpPr/>
            <p:nvPr/>
          </p:nvGrpSpPr>
          <p:grpSpPr>
            <a:xfrm>
              <a:off x="300" y="1100"/>
              <a:ext cx="9143700" cy="570400"/>
              <a:chOff x="300" y="1100"/>
              <a:chExt cx="9143700" cy="570400"/>
            </a:xfrm>
          </p:grpSpPr>
          <p:sp>
            <p:nvSpPr>
              <p:cNvPr id="739" name="Google Shape;739;p14"/>
              <p:cNvSpPr/>
              <p:nvPr/>
            </p:nvSpPr>
            <p:spPr>
              <a:xfrm flipH="1">
                <a:off x="300" y="503400"/>
                <a:ext cx="9143700" cy="68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nvGrpSpPr>
              <p:cNvPr id="740" name="Google Shape;740;p14"/>
              <p:cNvGrpSpPr/>
              <p:nvPr/>
            </p:nvGrpSpPr>
            <p:grpSpPr>
              <a:xfrm flipH="1">
                <a:off x="449825" y="1100"/>
                <a:ext cx="8244106" cy="515409"/>
                <a:chOff x="720050" y="0"/>
                <a:chExt cx="7704052" cy="481646"/>
              </a:xfrm>
            </p:grpSpPr>
            <p:sp>
              <p:nvSpPr>
                <p:cNvPr id="741" name="Google Shape;741;p14"/>
                <p:cNvSpPr/>
                <p:nvPr/>
              </p:nvSpPr>
              <p:spPr>
                <a:xfrm>
                  <a:off x="720050"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42" name="Google Shape;742;p14"/>
                <p:cNvSpPr/>
                <p:nvPr/>
              </p:nvSpPr>
              <p:spPr>
                <a:xfrm>
                  <a:off x="960793"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43" name="Google Shape;743;p14"/>
                <p:cNvSpPr/>
                <p:nvPr/>
              </p:nvSpPr>
              <p:spPr>
                <a:xfrm>
                  <a:off x="1201537"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44" name="Google Shape;744;p14"/>
                <p:cNvSpPr/>
                <p:nvPr/>
              </p:nvSpPr>
              <p:spPr>
                <a:xfrm>
                  <a:off x="1442280"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45" name="Google Shape;745;p14"/>
                <p:cNvSpPr/>
                <p:nvPr/>
              </p:nvSpPr>
              <p:spPr>
                <a:xfrm>
                  <a:off x="1683024"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46" name="Google Shape;746;p14"/>
                <p:cNvSpPr/>
                <p:nvPr/>
              </p:nvSpPr>
              <p:spPr>
                <a:xfrm>
                  <a:off x="1923767"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47" name="Google Shape;747;p14"/>
                <p:cNvSpPr/>
                <p:nvPr/>
              </p:nvSpPr>
              <p:spPr>
                <a:xfrm>
                  <a:off x="216451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48" name="Google Shape;748;p14"/>
                <p:cNvSpPr/>
                <p:nvPr/>
              </p:nvSpPr>
              <p:spPr>
                <a:xfrm>
                  <a:off x="2405254"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49" name="Google Shape;749;p14"/>
                <p:cNvSpPr/>
                <p:nvPr/>
              </p:nvSpPr>
              <p:spPr>
                <a:xfrm>
                  <a:off x="2645997"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50" name="Google Shape;750;p14"/>
                <p:cNvSpPr/>
                <p:nvPr/>
              </p:nvSpPr>
              <p:spPr>
                <a:xfrm>
                  <a:off x="2886741"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51" name="Google Shape;751;p14"/>
                <p:cNvSpPr/>
                <p:nvPr/>
              </p:nvSpPr>
              <p:spPr>
                <a:xfrm>
                  <a:off x="3127484"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52" name="Google Shape;752;p14"/>
                <p:cNvSpPr/>
                <p:nvPr/>
              </p:nvSpPr>
              <p:spPr>
                <a:xfrm>
                  <a:off x="3368228"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53" name="Google Shape;753;p14"/>
                <p:cNvSpPr/>
                <p:nvPr/>
              </p:nvSpPr>
              <p:spPr>
                <a:xfrm>
                  <a:off x="360897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54" name="Google Shape;754;p14"/>
                <p:cNvSpPr/>
                <p:nvPr/>
              </p:nvSpPr>
              <p:spPr>
                <a:xfrm>
                  <a:off x="384971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55" name="Google Shape;755;p14"/>
                <p:cNvSpPr/>
                <p:nvPr/>
              </p:nvSpPr>
              <p:spPr>
                <a:xfrm>
                  <a:off x="4090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56" name="Google Shape;756;p14"/>
                <p:cNvSpPr/>
                <p:nvPr/>
              </p:nvSpPr>
              <p:spPr>
                <a:xfrm>
                  <a:off x="720050"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57" name="Google Shape;757;p14"/>
                <p:cNvSpPr/>
                <p:nvPr/>
              </p:nvSpPr>
              <p:spPr>
                <a:xfrm>
                  <a:off x="960793"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58" name="Google Shape;758;p14"/>
                <p:cNvSpPr/>
                <p:nvPr/>
              </p:nvSpPr>
              <p:spPr>
                <a:xfrm>
                  <a:off x="1201537"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59" name="Google Shape;759;p14"/>
                <p:cNvSpPr/>
                <p:nvPr/>
              </p:nvSpPr>
              <p:spPr>
                <a:xfrm>
                  <a:off x="1442280"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60" name="Google Shape;760;p14"/>
                <p:cNvSpPr/>
                <p:nvPr/>
              </p:nvSpPr>
              <p:spPr>
                <a:xfrm>
                  <a:off x="1683024"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61" name="Google Shape;761;p14"/>
                <p:cNvSpPr/>
                <p:nvPr/>
              </p:nvSpPr>
              <p:spPr>
                <a:xfrm>
                  <a:off x="1923767"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62" name="Google Shape;762;p14"/>
                <p:cNvSpPr/>
                <p:nvPr/>
              </p:nvSpPr>
              <p:spPr>
                <a:xfrm>
                  <a:off x="216451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63" name="Google Shape;763;p14"/>
                <p:cNvSpPr/>
                <p:nvPr/>
              </p:nvSpPr>
              <p:spPr>
                <a:xfrm>
                  <a:off x="2405254"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64" name="Google Shape;764;p14"/>
                <p:cNvSpPr/>
                <p:nvPr/>
              </p:nvSpPr>
              <p:spPr>
                <a:xfrm>
                  <a:off x="2645997"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65" name="Google Shape;765;p14"/>
                <p:cNvSpPr/>
                <p:nvPr/>
              </p:nvSpPr>
              <p:spPr>
                <a:xfrm>
                  <a:off x="2886741"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66" name="Google Shape;766;p14"/>
                <p:cNvSpPr/>
                <p:nvPr/>
              </p:nvSpPr>
              <p:spPr>
                <a:xfrm>
                  <a:off x="3127484"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67" name="Google Shape;767;p14"/>
                <p:cNvSpPr/>
                <p:nvPr/>
              </p:nvSpPr>
              <p:spPr>
                <a:xfrm>
                  <a:off x="3368228"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68" name="Google Shape;768;p14"/>
                <p:cNvSpPr/>
                <p:nvPr/>
              </p:nvSpPr>
              <p:spPr>
                <a:xfrm>
                  <a:off x="360897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69" name="Google Shape;769;p14"/>
                <p:cNvSpPr/>
                <p:nvPr/>
              </p:nvSpPr>
              <p:spPr>
                <a:xfrm>
                  <a:off x="384971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70" name="Google Shape;770;p14"/>
                <p:cNvSpPr/>
                <p:nvPr/>
              </p:nvSpPr>
              <p:spPr>
                <a:xfrm>
                  <a:off x="4090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71" name="Google Shape;771;p14"/>
                <p:cNvSpPr/>
                <p:nvPr/>
              </p:nvSpPr>
              <p:spPr>
                <a:xfrm>
                  <a:off x="4331308"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72" name="Google Shape;772;p14"/>
                <p:cNvSpPr/>
                <p:nvPr/>
              </p:nvSpPr>
              <p:spPr>
                <a:xfrm>
                  <a:off x="457205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73" name="Google Shape;773;p14"/>
                <p:cNvSpPr/>
                <p:nvPr/>
              </p:nvSpPr>
              <p:spPr>
                <a:xfrm>
                  <a:off x="481279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74" name="Google Shape;774;p14"/>
                <p:cNvSpPr/>
                <p:nvPr/>
              </p:nvSpPr>
              <p:spPr>
                <a:xfrm>
                  <a:off x="505353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75" name="Google Shape;775;p14"/>
                <p:cNvSpPr/>
                <p:nvPr/>
              </p:nvSpPr>
              <p:spPr>
                <a:xfrm>
                  <a:off x="529428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76" name="Google Shape;776;p14"/>
                <p:cNvSpPr/>
                <p:nvPr/>
              </p:nvSpPr>
              <p:spPr>
                <a:xfrm>
                  <a:off x="5535025"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77" name="Google Shape;777;p14"/>
                <p:cNvSpPr/>
                <p:nvPr/>
              </p:nvSpPr>
              <p:spPr>
                <a:xfrm>
                  <a:off x="5775769"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78" name="Google Shape;778;p14"/>
                <p:cNvSpPr/>
                <p:nvPr/>
              </p:nvSpPr>
              <p:spPr>
                <a:xfrm>
                  <a:off x="6016512"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79" name="Google Shape;779;p14"/>
                <p:cNvSpPr/>
                <p:nvPr/>
              </p:nvSpPr>
              <p:spPr>
                <a:xfrm>
                  <a:off x="625725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80" name="Google Shape;780;p14"/>
                <p:cNvSpPr/>
                <p:nvPr/>
              </p:nvSpPr>
              <p:spPr>
                <a:xfrm>
                  <a:off x="6497999"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81" name="Google Shape;781;p14"/>
                <p:cNvSpPr/>
                <p:nvPr/>
              </p:nvSpPr>
              <p:spPr>
                <a:xfrm>
                  <a:off x="673874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82" name="Google Shape;782;p14"/>
                <p:cNvSpPr/>
                <p:nvPr/>
              </p:nvSpPr>
              <p:spPr>
                <a:xfrm>
                  <a:off x="6979486"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83" name="Google Shape;783;p14"/>
                <p:cNvSpPr/>
                <p:nvPr/>
              </p:nvSpPr>
              <p:spPr>
                <a:xfrm>
                  <a:off x="7220229"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84" name="Google Shape;784;p14"/>
                <p:cNvSpPr/>
                <p:nvPr/>
              </p:nvSpPr>
              <p:spPr>
                <a:xfrm>
                  <a:off x="7460973"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85" name="Google Shape;785;p14"/>
                <p:cNvSpPr/>
                <p:nvPr/>
              </p:nvSpPr>
              <p:spPr>
                <a:xfrm>
                  <a:off x="4331308"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86" name="Google Shape;786;p14"/>
                <p:cNvSpPr/>
                <p:nvPr/>
              </p:nvSpPr>
              <p:spPr>
                <a:xfrm>
                  <a:off x="457205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87" name="Google Shape;787;p14"/>
                <p:cNvSpPr/>
                <p:nvPr/>
              </p:nvSpPr>
              <p:spPr>
                <a:xfrm>
                  <a:off x="481279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88" name="Google Shape;788;p14"/>
                <p:cNvSpPr/>
                <p:nvPr/>
              </p:nvSpPr>
              <p:spPr>
                <a:xfrm>
                  <a:off x="505353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89" name="Google Shape;789;p14"/>
                <p:cNvSpPr/>
                <p:nvPr/>
              </p:nvSpPr>
              <p:spPr>
                <a:xfrm>
                  <a:off x="529428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90" name="Google Shape;790;p14"/>
                <p:cNvSpPr/>
                <p:nvPr/>
              </p:nvSpPr>
              <p:spPr>
                <a:xfrm>
                  <a:off x="5535025"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91" name="Google Shape;791;p14"/>
                <p:cNvSpPr/>
                <p:nvPr/>
              </p:nvSpPr>
              <p:spPr>
                <a:xfrm>
                  <a:off x="5775769"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92" name="Google Shape;792;p14"/>
                <p:cNvSpPr/>
                <p:nvPr/>
              </p:nvSpPr>
              <p:spPr>
                <a:xfrm>
                  <a:off x="6016512"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93" name="Google Shape;793;p14"/>
                <p:cNvSpPr/>
                <p:nvPr/>
              </p:nvSpPr>
              <p:spPr>
                <a:xfrm>
                  <a:off x="625725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94" name="Google Shape;794;p14"/>
                <p:cNvSpPr/>
                <p:nvPr/>
              </p:nvSpPr>
              <p:spPr>
                <a:xfrm>
                  <a:off x="6497999"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95" name="Google Shape;795;p14"/>
                <p:cNvSpPr/>
                <p:nvPr/>
              </p:nvSpPr>
              <p:spPr>
                <a:xfrm>
                  <a:off x="673874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96" name="Google Shape;796;p14"/>
                <p:cNvSpPr/>
                <p:nvPr/>
              </p:nvSpPr>
              <p:spPr>
                <a:xfrm>
                  <a:off x="6979486"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97" name="Google Shape;797;p14"/>
                <p:cNvSpPr/>
                <p:nvPr/>
              </p:nvSpPr>
              <p:spPr>
                <a:xfrm>
                  <a:off x="7220229"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98" name="Google Shape;798;p14"/>
                <p:cNvSpPr/>
                <p:nvPr/>
              </p:nvSpPr>
              <p:spPr>
                <a:xfrm>
                  <a:off x="7460973"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99" name="Google Shape;799;p14"/>
                <p:cNvSpPr/>
                <p:nvPr/>
              </p:nvSpPr>
              <p:spPr>
                <a:xfrm>
                  <a:off x="770171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00" name="Google Shape;800;p14"/>
                <p:cNvSpPr/>
                <p:nvPr/>
              </p:nvSpPr>
              <p:spPr>
                <a:xfrm>
                  <a:off x="7942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01" name="Google Shape;801;p14"/>
                <p:cNvSpPr/>
                <p:nvPr/>
              </p:nvSpPr>
              <p:spPr>
                <a:xfrm>
                  <a:off x="818320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02" name="Google Shape;802;p14"/>
                <p:cNvSpPr/>
                <p:nvPr/>
              </p:nvSpPr>
              <p:spPr>
                <a:xfrm>
                  <a:off x="770171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03" name="Google Shape;803;p14"/>
                <p:cNvSpPr/>
                <p:nvPr/>
              </p:nvSpPr>
              <p:spPr>
                <a:xfrm>
                  <a:off x="7942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04" name="Google Shape;804;p14"/>
                <p:cNvSpPr/>
                <p:nvPr/>
              </p:nvSpPr>
              <p:spPr>
                <a:xfrm>
                  <a:off x="818320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grpSp>
          <p:nvGrpSpPr>
            <p:cNvPr id="805" name="Google Shape;805;p14"/>
            <p:cNvGrpSpPr/>
            <p:nvPr/>
          </p:nvGrpSpPr>
          <p:grpSpPr>
            <a:xfrm flipH="1">
              <a:off x="-94" y="1100"/>
              <a:ext cx="449926" cy="515409"/>
              <a:chOff x="7942458" y="0"/>
              <a:chExt cx="420452" cy="481646"/>
            </a:xfrm>
          </p:grpSpPr>
          <p:sp>
            <p:nvSpPr>
              <p:cNvPr id="806" name="Google Shape;806;p14"/>
              <p:cNvSpPr/>
              <p:nvPr/>
            </p:nvSpPr>
            <p:spPr>
              <a:xfrm>
                <a:off x="7942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07" name="Google Shape;807;p14"/>
              <p:cNvSpPr/>
              <p:nvPr/>
            </p:nvSpPr>
            <p:spPr>
              <a:xfrm>
                <a:off x="8183210" y="0"/>
                <a:ext cx="1797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08" name="Google Shape;808;p14"/>
              <p:cNvSpPr/>
              <p:nvPr/>
            </p:nvSpPr>
            <p:spPr>
              <a:xfrm>
                <a:off x="7942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09" name="Google Shape;809;p14"/>
              <p:cNvSpPr/>
              <p:nvPr/>
            </p:nvSpPr>
            <p:spPr>
              <a:xfrm>
                <a:off x="8183210" y="240741"/>
                <a:ext cx="1797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810" name="Google Shape;810;p14"/>
            <p:cNvGrpSpPr/>
            <p:nvPr/>
          </p:nvGrpSpPr>
          <p:grpSpPr>
            <a:xfrm flipH="1">
              <a:off x="8693950" y="1100"/>
              <a:ext cx="449923" cy="515409"/>
              <a:chOff x="8003652" y="0"/>
              <a:chExt cx="420450" cy="481646"/>
            </a:xfrm>
          </p:grpSpPr>
          <p:sp>
            <p:nvSpPr>
              <p:cNvPr id="811" name="Google Shape;811;p14"/>
              <p:cNvSpPr/>
              <p:nvPr/>
            </p:nvSpPr>
            <p:spPr>
              <a:xfrm>
                <a:off x="8003652" y="0"/>
                <a:ext cx="1797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12" name="Google Shape;812;p14"/>
              <p:cNvSpPr/>
              <p:nvPr/>
            </p:nvSpPr>
            <p:spPr>
              <a:xfrm>
                <a:off x="818320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13" name="Google Shape;813;p14"/>
              <p:cNvSpPr/>
              <p:nvPr/>
            </p:nvSpPr>
            <p:spPr>
              <a:xfrm>
                <a:off x="8003652" y="240741"/>
                <a:ext cx="1797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14" name="Google Shape;814;p14"/>
              <p:cNvSpPr/>
              <p:nvPr/>
            </p:nvSpPr>
            <p:spPr>
              <a:xfrm>
                <a:off x="818320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spTree>
    <p:extLst>
      <p:ext uri="{BB962C8B-B14F-4D97-AF65-F5344CB8AC3E}">
        <p14:creationId xmlns:p14="http://schemas.microsoft.com/office/powerpoint/2010/main" val="58998482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Numbers and text">
  <p:cSld name="Numbers and text">
    <p:spTree>
      <p:nvGrpSpPr>
        <p:cNvPr id="1" name="Shape 815"/>
        <p:cNvGrpSpPr/>
        <p:nvPr/>
      </p:nvGrpSpPr>
      <p:grpSpPr>
        <a:xfrm>
          <a:off x="0" y="0"/>
          <a:ext cx="0" cy="0"/>
          <a:chOff x="0" y="0"/>
          <a:chExt cx="0" cy="0"/>
        </a:xfrm>
      </p:grpSpPr>
      <p:sp>
        <p:nvSpPr>
          <p:cNvPr id="816" name="Google Shape;816;p15"/>
          <p:cNvSpPr txBox="1">
            <a:spLocks noGrp="1"/>
          </p:cNvSpPr>
          <p:nvPr>
            <p:ph type="subTitle" idx="1"/>
          </p:nvPr>
        </p:nvSpPr>
        <p:spPr>
          <a:xfrm>
            <a:off x="3641711" y="3044125"/>
            <a:ext cx="2245500" cy="561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sp>
        <p:nvSpPr>
          <p:cNvPr id="817" name="Google Shape;817;p15"/>
          <p:cNvSpPr txBox="1">
            <a:spLocks noGrp="1"/>
          </p:cNvSpPr>
          <p:nvPr>
            <p:ph type="subTitle" idx="2"/>
          </p:nvPr>
        </p:nvSpPr>
        <p:spPr>
          <a:xfrm>
            <a:off x="6033439" y="3044125"/>
            <a:ext cx="2245500" cy="561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sp>
        <p:nvSpPr>
          <p:cNvPr id="818" name="Google Shape;818;p15"/>
          <p:cNvSpPr txBox="1">
            <a:spLocks noGrp="1"/>
          </p:cNvSpPr>
          <p:nvPr>
            <p:ph type="title" hasCustomPrompt="1"/>
          </p:nvPr>
        </p:nvSpPr>
        <p:spPr>
          <a:xfrm>
            <a:off x="3641711" y="2449032"/>
            <a:ext cx="2245500" cy="561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000"/>
              <a:buNone/>
              <a:defRPr sz="3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819" name="Google Shape;819;p15"/>
          <p:cNvSpPr txBox="1">
            <a:spLocks noGrp="1"/>
          </p:cNvSpPr>
          <p:nvPr>
            <p:ph type="title" idx="3" hasCustomPrompt="1"/>
          </p:nvPr>
        </p:nvSpPr>
        <p:spPr>
          <a:xfrm>
            <a:off x="6033439" y="2449032"/>
            <a:ext cx="2245500" cy="561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000"/>
              <a:buNone/>
              <a:defRPr sz="3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820" name="Google Shape;820;p15"/>
          <p:cNvSpPr txBox="1">
            <a:spLocks noGrp="1"/>
          </p:cNvSpPr>
          <p:nvPr>
            <p:ph type="subTitle" idx="4"/>
          </p:nvPr>
        </p:nvSpPr>
        <p:spPr>
          <a:xfrm>
            <a:off x="3641711" y="4464107"/>
            <a:ext cx="2245500" cy="561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sp>
        <p:nvSpPr>
          <p:cNvPr id="821" name="Google Shape;821;p15"/>
          <p:cNvSpPr txBox="1">
            <a:spLocks noGrp="1"/>
          </p:cNvSpPr>
          <p:nvPr>
            <p:ph type="subTitle" idx="5"/>
          </p:nvPr>
        </p:nvSpPr>
        <p:spPr>
          <a:xfrm>
            <a:off x="6033437" y="4464107"/>
            <a:ext cx="2245500" cy="561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sp>
        <p:nvSpPr>
          <p:cNvPr id="822" name="Google Shape;822;p15"/>
          <p:cNvSpPr txBox="1">
            <a:spLocks noGrp="1"/>
          </p:cNvSpPr>
          <p:nvPr>
            <p:ph type="title" idx="6" hasCustomPrompt="1"/>
          </p:nvPr>
        </p:nvSpPr>
        <p:spPr>
          <a:xfrm>
            <a:off x="3641711" y="3897301"/>
            <a:ext cx="2245500" cy="561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000"/>
              <a:buNone/>
              <a:defRPr sz="3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823" name="Google Shape;823;p15"/>
          <p:cNvSpPr txBox="1">
            <a:spLocks noGrp="1"/>
          </p:cNvSpPr>
          <p:nvPr>
            <p:ph type="title" idx="7" hasCustomPrompt="1"/>
          </p:nvPr>
        </p:nvSpPr>
        <p:spPr>
          <a:xfrm>
            <a:off x="6033439" y="3897301"/>
            <a:ext cx="2245500" cy="561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000"/>
              <a:buNone/>
              <a:defRPr sz="3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824" name="Google Shape;824;p15"/>
          <p:cNvSpPr txBox="1">
            <a:spLocks noGrp="1"/>
          </p:cNvSpPr>
          <p:nvPr>
            <p:ph type="subTitle" idx="8"/>
          </p:nvPr>
        </p:nvSpPr>
        <p:spPr>
          <a:xfrm>
            <a:off x="865061" y="3044100"/>
            <a:ext cx="2630400" cy="1981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sz="1400"/>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sp>
        <p:nvSpPr>
          <p:cNvPr id="825" name="Google Shape;825;p15"/>
          <p:cNvSpPr txBox="1">
            <a:spLocks noGrp="1"/>
          </p:cNvSpPr>
          <p:nvPr>
            <p:ph type="title" idx="9"/>
          </p:nvPr>
        </p:nvSpPr>
        <p:spPr>
          <a:xfrm>
            <a:off x="720000" y="720000"/>
            <a:ext cx="7704000" cy="76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grpSp>
        <p:nvGrpSpPr>
          <p:cNvPr id="826" name="Google Shape;826;p15"/>
          <p:cNvGrpSpPr/>
          <p:nvPr/>
        </p:nvGrpSpPr>
        <p:grpSpPr>
          <a:xfrm>
            <a:off x="-16750" y="0"/>
            <a:ext cx="9177500" cy="6858000"/>
            <a:chOff x="-16750" y="0"/>
            <a:chExt cx="9177500" cy="5143500"/>
          </a:xfrm>
        </p:grpSpPr>
        <p:grpSp>
          <p:nvGrpSpPr>
            <p:cNvPr id="827" name="Google Shape;827;p15"/>
            <p:cNvGrpSpPr/>
            <p:nvPr/>
          </p:nvGrpSpPr>
          <p:grpSpPr>
            <a:xfrm rot="10800000" flipH="1">
              <a:off x="8693950" y="0"/>
              <a:ext cx="466800" cy="5143500"/>
              <a:chOff x="-16750" y="0"/>
              <a:chExt cx="466800" cy="5143500"/>
            </a:xfrm>
          </p:grpSpPr>
          <p:sp>
            <p:nvSpPr>
              <p:cNvPr id="828" name="Google Shape;828;p15"/>
              <p:cNvSpPr/>
              <p:nvPr/>
            </p:nvSpPr>
            <p:spPr>
              <a:xfrm>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29" name="Google Shape;829;p15"/>
              <p:cNvSpPr/>
              <p:nvPr/>
            </p:nvSpPr>
            <p:spPr>
              <a:xfrm>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30" name="Google Shape;830;p15"/>
              <p:cNvSpPr/>
              <p:nvPr/>
            </p:nvSpPr>
            <p:spPr>
              <a:xfrm>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31" name="Google Shape;831;p15"/>
              <p:cNvSpPr/>
              <p:nvPr/>
            </p:nvSpPr>
            <p:spPr>
              <a:xfrm>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32" name="Google Shape;832;p15"/>
              <p:cNvSpPr/>
              <p:nvPr/>
            </p:nvSpPr>
            <p:spPr>
              <a:xfrm>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33" name="Google Shape;833;p15"/>
              <p:cNvSpPr/>
              <p:nvPr/>
            </p:nvSpPr>
            <p:spPr>
              <a:xfrm>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34" name="Google Shape;834;p15"/>
              <p:cNvSpPr/>
              <p:nvPr/>
            </p:nvSpPr>
            <p:spPr>
              <a:xfrm>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35" name="Google Shape;835;p15"/>
              <p:cNvSpPr/>
              <p:nvPr/>
            </p:nvSpPr>
            <p:spPr>
              <a:xfrm>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36" name="Google Shape;836;p15"/>
              <p:cNvSpPr/>
              <p:nvPr/>
            </p:nvSpPr>
            <p:spPr>
              <a:xfrm>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837" name="Google Shape;837;p15"/>
            <p:cNvGrpSpPr/>
            <p:nvPr/>
          </p:nvGrpSpPr>
          <p:grpSpPr>
            <a:xfrm>
              <a:off x="-16750" y="0"/>
              <a:ext cx="466800" cy="5143500"/>
              <a:chOff x="-16750" y="0"/>
              <a:chExt cx="466800" cy="5143500"/>
            </a:xfrm>
          </p:grpSpPr>
          <p:sp>
            <p:nvSpPr>
              <p:cNvPr id="838" name="Google Shape;838;p15"/>
              <p:cNvSpPr/>
              <p:nvPr/>
            </p:nvSpPr>
            <p:spPr>
              <a:xfrm rot="10800000" flipH="1">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39" name="Google Shape;839;p15"/>
              <p:cNvSpPr/>
              <p:nvPr/>
            </p:nvSpPr>
            <p:spPr>
              <a:xfrm rot="10800000" flipH="1">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40" name="Google Shape;840;p15"/>
              <p:cNvSpPr/>
              <p:nvPr/>
            </p:nvSpPr>
            <p:spPr>
              <a:xfrm rot="10800000" flipH="1">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41" name="Google Shape;841;p15"/>
              <p:cNvSpPr/>
              <p:nvPr/>
            </p:nvSpPr>
            <p:spPr>
              <a:xfrm rot="10800000" flipH="1">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42" name="Google Shape;842;p15"/>
              <p:cNvSpPr/>
              <p:nvPr/>
            </p:nvSpPr>
            <p:spPr>
              <a:xfrm rot="10800000" flipH="1">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43" name="Google Shape;843;p15"/>
              <p:cNvSpPr/>
              <p:nvPr/>
            </p:nvSpPr>
            <p:spPr>
              <a:xfrm rot="10800000" flipH="1">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44" name="Google Shape;844;p15"/>
              <p:cNvSpPr/>
              <p:nvPr/>
            </p:nvSpPr>
            <p:spPr>
              <a:xfrm rot="10800000" flipH="1">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45" name="Google Shape;845;p15"/>
              <p:cNvSpPr/>
              <p:nvPr/>
            </p:nvSpPr>
            <p:spPr>
              <a:xfrm rot="10800000" flipH="1">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46" name="Google Shape;846;p15"/>
              <p:cNvSpPr/>
              <p:nvPr/>
            </p:nvSpPr>
            <p:spPr>
              <a:xfrm rot="10800000" flipH="1">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sp>
        <p:nvSpPr>
          <p:cNvPr id="847" name="Google Shape;847;p15"/>
          <p:cNvSpPr txBox="1">
            <a:spLocks noGrp="1"/>
          </p:cNvSpPr>
          <p:nvPr>
            <p:ph type="subTitle" idx="13"/>
          </p:nvPr>
        </p:nvSpPr>
        <p:spPr>
          <a:xfrm>
            <a:off x="865061" y="2394600"/>
            <a:ext cx="2630400" cy="561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2000"/>
              <a:buFont typeface="Krona One"/>
              <a:buNone/>
              <a:defRPr sz="1800">
                <a:latin typeface="Krona One"/>
                <a:ea typeface="Krona One"/>
                <a:cs typeface="Krona One"/>
                <a:sym typeface="Krona One"/>
              </a:defRPr>
            </a:lvl1pPr>
            <a:lvl2pPr lvl="1" rtl="0">
              <a:spcBef>
                <a:spcPts val="0"/>
              </a:spcBef>
              <a:spcAft>
                <a:spcPts val="0"/>
              </a:spcAft>
              <a:buClr>
                <a:schemeClr val="dk1"/>
              </a:buClr>
              <a:buSzPts val="2000"/>
              <a:buFont typeface="Krona One"/>
              <a:buNone/>
              <a:defRPr sz="2000">
                <a:solidFill>
                  <a:schemeClr val="dk1"/>
                </a:solidFill>
                <a:latin typeface="Krona One"/>
                <a:ea typeface="Krona One"/>
                <a:cs typeface="Krona One"/>
                <a:sym typeface="Krona One"/>
              </a:defRPr>
            </a:lvl2pPr>
            <a:lvl3pPr lvl="2" rtl="0">
              <a:spcBef>
                <a:spcPts val="0"/>
              </a:spcBef>
              <a:spcAft>
                <a:spcPts val="0"/>
              </a:spcAft>
              <a:buClr>
                <a:schemeClr val="dk1"/>
              </a:buClr>
              <a:buSzPts val="2000"/>
              <a:buFont typeface="Krona One"/>
              <a:buNone/>
              <a:defRPr sz="2000">
                <a:solidFill>
                  <a:schemeClr val="dk1"/>
                </a:solidFill>
                <a:latin typeface="Krona One"/>
                <a:ea typeface="Krona One"/>
                <a:cs typeface="Krona One"/>
                <a:sym typeface="Krona One"/>
              </a:defRPr>
            </a:lvl3pPr>
            <a:lvl4pPr lvl="3" rtl="0">
              <a:spcBef>
                <a:spcPts val="0"/>
              </a:spcBef>
              <a:spcAft>
                <a:spcPts val="0"/>
              </a:spcAft>
              <a:buClr>
                <a:schemeClr val="dk1"/>
              </a:buClr>
              <a:buSzPts val="2000"/>
              <a:buFont typeface="Krona One"/>
              <a:buNone/>
              <a:defRPr sz="2000">
                <a:solidFill>
                  <a:schemeClr val="dk1"/>
                </a:solidFill>
                <a:latin typeface="Krona One"/>
                <a:ea typeface="Krona One"/>
                <a:cs typeface="Krona One"/>
                <a:sym typeface="Krona One"/>
              </a:defRPr>
            </a:lvl4pPr>
            <a:lvl5pPr lvl="4" rtl="0">
              <a:spcBef>
                <a:spcPts val="0"/>
              </a:spcBef>
              <a:spcAft>
                <a:spcPts val="0"/>
              </a:spcAft>
              <a:buClr>
                <a:schemeClr val="dk1"/>
              </a:buClr>
              <a:buSzPts val="2000"/>
              <a:buFont typeface="Krona One"/>
              <a:buNone/>
              <a:defRPr sz="2000">
                <a:solidFill>
                  <a:schemeClr val="dk1"/>
                </a:solidFill>
                <a:latin typeface="Krona One"/>
                <a:ea typeface="Krona One"/>
                <a:cs typeface="Krona One"/>
                <a:sym typeface="Krona One"/>
              </a:defRPr>
            </a:lvl5pPr>
            <a:lvl6pPr lvl="5" rtl="0">
              <a:spcBef>
                <a:spcPts val="0"/>
              </a:spcBef>
              <a:spcAft>
                <a:spcPts val="0"/>
              </a:spcAft>
              <a:buClr>
                <a:schemeClr val="dk1"/>
              </a:buClr>
              <a:buSzPts val="2000"/>
              <a:buFont typeface="Krona One"/>
              <a:buNone/>
              <a:defRPr sz="2000">
                <a:solidFill>
                  <a:schemeClr val="dk1"/>
                </a:solidFill>
                <a:latin typeface="Krona One"/>
                <a:ea typeface="Krona One"/>
                <a:cs typeface="Krona One"/>
                <a:sym typeface="Krona One"/>
              </a:defRPr>
            </a:lvl6pPr>
            <a:lvl7pPr lvl="6" rtl="0">
              <a:spcBef>
                <a:spcPts val="0"/>
              </a:spcBef>
              <a:spcAft>
                <a:spcPts val="0"/>
              </a:spcAft>
              <a:buClr>
                <a:schemeClr val="dk1"/>
              </a:buClr>
              <a:buSzPts val="2000"/>
              <a:buFont typeface="Krona One"/>
              <a:buNone/>
              <a:defRPr sz="2000">
                <a:solidFill>
                  <a:schemeClr val="dk1"/>
                </a:solidFill>
                <a:latin typeface="Krona One"/>
                <a:ea typeface="Krona One"/>
                <a:cs typeface="Krona One"/>
                <a:sym typeface="Krona One"/>
              </a:defRPr>
            </a:lvl7pPr>
            <a:lvl8pPr lvl="7" rtl="0">
              <a:spcBef>
                <a:spcPts val="0"/>
              </a:spcBef>
              <a:spcAft>
                <a:spcPts val="0"/>
              </a:spcAft>
              <a:buClr>
                <a:schemeClr val="dk1"/>
              </a:buClr>
              <a:buSzPts val="2000"/>
              <a:buFont typeface="Krona One"/>
              <a:buNone/>
              <a:defRPr sz="2000">
                <a:solidFill>
                  <a:schemeClr val="dk1"/>
                </a:solidFill>
                <a:latin typeface="Krona One"/>
                <a:ea typeface="Krona One"/>
                <a:cs typeface="Krona One"/>
                <a:sym typeface="Krona One"/>
              </a:defRPr>
            </a:lvl8pPr>
            <a:lvl9pPr lvl="8" rtl="0">
              <a:spcBef>
                <a:spcPts val="0"/>
              </a:spcBef>
              <a:spcAft>
                <a:spcPts val="0"/>
              </a:spcAft>
              <a:buClr>
                <a:schemeClr val="dk1"/>
              </a:buClr>
              <a:buSzPts val="2000"/>
              <a:buFont typeface="Krona One"/>
              <a:buNone/>
              <a:defRPr sz="2000">
                <a:solidFill>
                  <a:schemeClr val="dk1"/>
                </a:solidFill>
                <a:latin typeface="Krona One"/>
                <a:ea typeface="Krona One"/>
                <a:cs typeface="Krona One"/>
                <a:sym typeface="Krona One"/>
              </a:defRPr>
            </a:lvl9pPr>
          </a:lstStyle>
          <a:p>
            <a:r>
              <a:rPr lang="en-US"/>
              <a:t>Click to edit Master subtitle style</a:t>
            </a:r>
            <a:endParaRPr/>
          </a:p>
        </p:txBody>
      </p:sp>
    </p:spTree>
    <p:extLst>
      <p:ext uri="{BB962C8B-B14F-4D97-AF65-F5344CB8AC3E}">
        <p14:creationId xmlns:p14="http://schemas.microsoft.com/office/powerpoint/2010/main" val="420614864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spTree>
      <p:nvGrpSpPr>
        <p:cNvPr id="1" name="Shape 848"/>
        <p:cNvGrpSpPr/>
        <p:nvPr/>
      </p:nvGrpSpPr>
      <p:grpSpPr>
        <a:xfrm>
          <a:off x="0" y="0"/>
          <a:ext cx="0" cy="0"/>
          <a:chOff x="0" y="0"/>
          <a:chExt cx="0" cy="0"/>
        </a:xfrm>
      </p:grpSpPr>
      <p:sp>
        <p:nvSpPr>
          <p:cNvPr id="849" name="Google Shape;849;p16"/>
          <p:cNvSpPr txBox="1">
            <a:spLocks noGrp="1"/>
          </p:cNvSpPr>
          <p:nvPr>
            <p:ph type="title"/>
          </p:nvPr>
        </p:nvSpPr>
        <p:spPr>
          <a:xfrm>
            <a:off x="857725" y="3669251"/>
            <a:ext cx="2245500" cy="4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1800">
                <a:latin typeface="Krona One"/>
                <a:ea typeface="Krona One"/>
                <a:cs typeface="Krona One"/>
                <a:sym typeface="Krona One"/>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a:r>
              <a:rPr lang="en-US"/>
              <a:t>Click to edit Master title style</a:t>
            </a:r>
            <a:endParaRPr/>
          </a:p>
        </p:txBody>
      </p:sp>
      <p:sp>
        <p:nvSpPr>
          <p:cNvPr id="850" name="Google Shape;850;p16"/>
          <p:cNvSpPr txBox="1">
            <a:spLocks noGrp="1"/>
          </p:cNvSpPr>
          <p:nvPr>
            <p:ph type="subTitle" idx="1"/>
          </p:nvPr>
        </p:nvSpPr>
        <p:spPr>
          <a:xfrm>
            <a:off x="857725" y="4206136"/>
            <a:ext cx="2245500" cy="102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sp>
        <p:nvSpPr>
          <p:cNvPr id="851" name="Google Shape;851;p16"/>
          <p:cNvSpPr txBox="1">
            <a:spLocks noGrp="1"/>
          </p:cNvSpPr>
          <p:nvPr>
            <p:ph type="title" idx="2"/>
          </p:nvPr>
        </p:nvSpPr>
        <p:spPr>
          <a:xfrm>
            <a:off x="6040775" y="3669251"/>
            <a:ext cx="2245500" cy="4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1800">
                <a:latin typeface="Krona One"/>
                <a:ea typeface="Krona One"/>
                <a:cs typeface="Krona One"/>
                <a:sym typeface="Krona One"/>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a:r>
              <a:rPr lang="en-US"/>
              <a:t>Click to edit Master title style</a:t>
            </a:r>
            <a:endParaRPr/>
          </a:p>
        </p:txBody>
      </p:sp>
      <p:sp>
        <p:nvSpPr>
          <p:cNvPr id="852" name="Google Shape;852;p16"/>
          <p:cNvSpPr txBox="1">
            <a:spLocks noGrp="1"/>
          </p:cNvSpPr>
          <p:nvPr>
            <p:ph type="subTitle" idx="3"/>
          </p:nvPr>
        </p:nvSpPr>
        <p:spPr>
          <a:xfrm>
            <a:off x="6040775" y="4206136"/>
            <a:ext cx="2245500" cy="102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sp>
        <p:nvSpPr>
          <p:cNvPr id="853" name="Google Shape;853;p16"/>
          <p:cNvSpPr txBox="1">
            <a:spLocks noGrp="1"/>
          </p:cNvSpPr>
          <p:nvPr>
            <p:ph type="title" idx="4"/>
          </p:nvPr>
        </p:nvSpPr>
        <p:spPr>
          <a:xfrm>
            <a:off x="3449250" y="3669251"/>
            <a:ext cx="2245500" cy="4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1800">
                <a:latin typeface="Krona One"/>
                <a:ea typeface="Krona One"/>
                <a:cs typeface="Krona One"/>
                <a:sym typeface="Krona One"/>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a:r>
              <a:rPr lang="en-US"/>
              <a:t>Click to edit Master title style</a:t>
            </a:r>
            <a:endParaRPr/>
          </a:p>
        </p:txBody>
      </p:sp>
      <p:sp>
        <p:nvSpPr>
          <p:cNvPr id="854" name="Google Shape;854;p16"/>
          <p:cNvSpPr txBox="1">
            <a:spLocks noGrp="1"/>
          </p:cNvSpPr>
          <p:nvPr>
            <p:ph type="subTitle" idx="5"/>
          </p:nvPr>
        </p:nvSpPr>
        <p:spPr>
          <a:xfrm>
            <a:off x="3449250" y="4206136"/>
            <a:ext cx="2245500" cy="102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sp>
        <p:nvSpPr>
          <p:cNvPr id="855" name="Google Shape;855;p16"/>
          <p:cNvSpPr txBox="1">
            <a:spLocks noGrp="1"/>
          </p:cNvSpPr>
          <p:nvPr>
            <p:ph type="title" idx="6"/>
          </p:nvPr>
        </p:nvSpPr>
        <p:spPr>
          <a:xfrm>
            <a:off x="720000" y="720000"/>
            <a:ext cx="7704000" cy="76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grpSp>
        <p:nvGrpSpPr>
          <p:cNvPr id="856" name="Google Shape;856;p16"/>
          <p:cNvGrpSpPr/>
          <p:nvPr/>
        </p:nvGrpSpPr>
        <p:grpSpPr>
          <a:xfrm>
            <a:off x="-16750" y="0"/>
            <a:ext cx="9177500" cy="6858000"/>
            <a:chOff x="-16750" y="0"/>
            <a:chExt cx="9177500" cy="5143500"/>
          </a:xfrm>
        </p:grpSpPr>
        <p:grpSp>
          <p:nvGrpSpPr>
            <p:cNvPr id="857" name="Google Shape;857;p16"/>
            <p:cNvGrpSpPr/>
            <p:nvPr/>
          </p:nvGrpSpPr>
          <p:grpSpPr>
            <a:xfrm rot="10800000" flipH="1">
              <a:off x="8693950" y="0"/>
              <a:ext cx="466800" cy="5143500"/>
              <a:chOff x="-16750" y="0"/>
              <a:chExt cx="466800" cy="5143500"/>
            </a:xfrm>
          </p:grpSpPr>
          <p:sp>
            <p:nvSpPr>
              <p:cNvPr id="858" name="Google Shape;858;p16"/>
              <p:cNvSpPr/>
              <p:nvPr/>
            </p:nvSpPr>
            <p:spPr>
              <a:xfrm>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59" name="Google Shape;859;p16"/>
              <p:cNvSpPr/>
              <p:nvPr/>
            </p:nvSpPr>
            <p:spPr>
              <a:xfrm>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60" name="Google Shape;860;p16"/>
              <p:cNvSpPr/>
              <p:nvPr/>
            </p:nvSpPr>
            <p:spPr>
              <a:xfrm>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61" name="Google Shape;861;p16"/>
              <p:cNvSpPr/>
              <p:nvPr/>
            </p:nvSpPr>
            <p:spPr>
              <a:xfrm>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62" name="Google Shape;862;p16"/>
              <p:cNvSpPr/>
              <p:nvPr/>
            </p:nvSpPr>
            <p:spPr>
              <a:xfrm>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63" name="Google Shape;863;p16"/>
              <p:cNvSpPr/>
              <p:nvPr/>
            </p:nvSpPr>
            <p:spPr>
              <a:xfrm>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64" name="Google Shape;864;p16"/>
              <p:cNvSpPr/>
              <p:nvPr/>
            </p:nvSpPr>
            <p:spPr>
              <a:xfrm>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65" name="Google Shape;865;p16"/>
              <p:cNvSpPr/>
              <p:nvPr/>
            </p:nvSpPr>
            <p:spPr>
              <a:xfrm>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66" name="Google Shape;866;p16"/>
              <p:cNvSpPr/>
              <p:nvPr/>
            </p:nvSpPr>
            <p:spPr>
              <a:xfrm>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867" name="Google Shape;867;p16"/>
            <p:cNvGrpSpPr/>
            <p:nvPr/>
          </p:nvGrpSpPr>
          <p:grpSpPr>
            <a:xfrm>
              <a:off x="-16750" y="0"/>
              <a:ext cx="466800" cy="5143500"/>
              <a:chOff x="-16750" y="0"/>
              <a:chExt cx="466800" cy="5143500"/>
            </a:xfrm>
          </p:grpSpPr>
          <p:sp>
            <p:nvSpPr>
              <p:cNvPr id="868" name="Google Shape;868;p16"/>
              <p:cNvSpPr/>
              <p:nvPr/>
            </p:nvSpPr>
            <p:spPr>
              <a:xfrm rot="10800000" flipH="1">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69" name="Google Shape;869;p16"/>
              <p:cNvSpPr/>
              <p:nvPr/>
            </p:nvSpPr>
            <p:spPr>
              <a:xfrm rot="10800000" flipH="1">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70" name="Google Shape;870;p16"/>
              <p:cNvSpPr/>
              <p:nvPr/>
            </p:nvSpPr>
            <p:spPr>
              <a:xfrm rot="10800000" flipH="1">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71" name="Google Shape;871;p16"/>
              <p:cNvSpPr/>
              <p:nvPr/>
            </p:nvSpPr>
            <p:spPr>
              <a:xfrm rot="10800000" flipH="1">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72" name="Google Shape;872;p16"/>
              <p:cNvSpPr/>
              <p:nvPr/>
            </p:nvSpPr>
            <p:spPr>
              <a:xfrm rot="10800000" flipH="1">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73" name="Google Shape;873;p16"/>
              <p:cNvSpPr/>
              <p:nvPr/>
            </p:nvSpPr>
            <p:spPr>
              <a:xfrm rot="10800000" flipH="1">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74" name="Google Shape;874;p16"/>
              <p:cNvSpPr/>
              <p:nvPr/>
            </p:nvSpPr>
            <p:spPr>
              <a:xfrm rot="10800000" flipH="1">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75" name="Google Shape;875;p16"/>
              <p:cNvSpPr/>
              <p:nvPr/>
            </p:nvSpPr>
            <p:spPr>
              <a:xfrm rot="10800000" flipH="1">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76" name="Google Shape;876;p16"/>
              <p:cNvSpPr/>
              <p:nvPr/>
            </p:nvSpPr>
            <p:spPr>
              <a:xfrm rot="10800000" flipH="1">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spTree>
    <p:extLst>
      <p:ext uri="{BB962C8B-B14F-4D97-AF65-F5344CB8AC3E}">
        <p14:creationId xmlns:p14="http://schemas.microsoft.com/office/powerpoint/2010/main" val="16565014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41"/>
        <p:cNvGrpSpPr/>
        <p:nvPr/>
      </p:nvGrpSpPr>
      <p:grpSpPr>
        <a:xfrm>
          <a:off x="0" y="0"/>
          <a:ext cx="0" cy="0"/>
          <a:chOff x="0" y="0"/>
          <a:chExt cx="0" cy="0"/>
        </a:xfrm>
      </p:grpSpPr>
      <p:sp>
        <p:nvSpPr>
          <p:cNvPr id="42" name="Google Shape;42;p5"/>
          <p:cNvSpPr/>
          <p:nvPr/>
        </p:nvSpPr>
        <p:spPr>
          <a:xfrm>
            <a:off x="8051250" y="1268218"/>
            <a:ext cx="452600" cy="140100"/>
          </a:xfrm>
          <a:custGeom>
            <a:avLst/>
            <a:gdLst/>
            <a:ahLst/>
            <a:cxnLst/>
            <a:rect l="l" t="t" r="r" b="b"/>
            <a:pathLst>
              <a:path w="18104" h="4203" extrusionOk="0">
                <a:moveTo>
                  <a:pt x="1110" y="1"/>
                </a:moveTo>
                <a:lnTo>
                  <a:pt x="1" y="1110"/>
                </a:lnTo>
                <a:lnTo>
                  <a:pt x="3093" y="4202"/>
                </a:lnTo>
                <a:lnTo>
                  <a:pt x="5077" y="2203"/>
                </a:lnTo>
                <a:lnTo>
                  <a:pt x="7076" y="4202"/>
                </a:lnTo>
                <a:lnTo>
                  <a:pt x="9060" y="2219"/>
                </a:lnTo>
                <a:lnTo>
                  <a:pt x="11059" y="4202"/>
                </a:lnTo>
                <a:lnTo>
                  <a:pt x="13043" y="2219"/>
                </a:lnTo>
                <a:lnTo>
                  <a:pt x="15011" y="4202"/>
                </a:lnTo>
                <a:lnTo>
                  <a:pt x="18103" y="1110"/>
                </a:lnTo>
                <a:lnTo>
                  <a:pt x="16994" y="1"/>
                </a:lnTo>
                <a:lnTo>
                  <a:pt x="15011" y="2000"/>
                </a:lnTo>
                <a:lnTo>
                  <a:pt x="14136" y="1125"/>
                </a:lnTo>
                <a:lnTo>
                  <a:pt x="14152" y="1110"/>
                </a:lnTo>
                <a:lnTo>
                  <a:pt x="13043" y="1"/>
                </a:lnTo>
                <a:lnTo>
                  <a:pt x="13043" y="16"/>
                </a:lnTo>
                <a:lnTo>
                  <a:pt x="13027" y="1"/>
                </a:lnTo>
                <a:lnTo>
                  <a:pt x="11918" y="1110"/>
                </a:lnTo>
                <a:lnTo>
                  <a:pt x="11934" y="1125"/>
                </a:lnTo>
                <a:lnTo>
                  <a:pt x="11059" y="2000"/>
                </a:lnTo>
                <a:lnTo>
                  <a:pt x="9075" y="1"/>
                </a:lnTo>
                <a:lnTo>
                  <a:pt x="9060" y="16"/>
                </a:lnTo>
                <a:lnTo>
                  <a:pt x="9060" y="1"/>
                </a:lnTo>
                <a:lnTo>
                  <a:pt x="7076" y="2000"/>
                </a:lnTo>
                <a:lnTo>
                  <a:pt x="5093" y="1"/>
                </a:lnTo>
                <a:lnTo>
                  <a:pt x="5077" y="16"/>
                </a:lnTo>
                <a:lnTo>
                  <a:pt x="5077" y="1"/>
                </a:lnTo>
                <a:lnTo>
                  <a:pt x="3093" y="2000"/>
                </a:lnTo>
                <a:lnTo>
                  <a:pt x="111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3" name="Google Shape;43;p5"/>
          <p:cNvSpPr/>
          <p:nvPr/>
        </p:nvSpPr>
        <p:spPr>
          <a:xfrm>
            <a:off x="3073400" y="16713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4" name="Google Shape;44;p5"/>
          <p:cNvSpPr/>
          <p:nvPr/>
        </p:nvSpPr>
        <p:spPr>
          <a:xfrm>
            <a:off x="8676788" y="2701465"/>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5" name="Google Shape;45;p5"/>
          <p:cNvSpPr/>
          <p:nvPr/>
        </p:nvSpPr>
        <p:spPr>
          <a:xfrm>
            <a:off x="8502100" y="60965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6" name="Google Shape;46;p5"/>
          <p:cNvSpPr/>
          <p:nvPr/>
        </p:nvSpPr>
        <p:spPr>
          <a:xfrm>
            <a:off x="953725" y="20693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7" name="Google Shape;47;p5"/>
          <p:cNvSpPr/>
          <p:nvPr/>
        </p:nvSpPr>
        <p:spPr>
          <a:xfrm>
            <a:off x="7039338" y="1386165"/>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8" name="Google Shape;48;p5"/>
          <p:cNvSpPr/>
          <p:nvPr/>
        </p:nvSpPr>
        <p:spPr>
          <a:xfrm>
            <a:off x="5465588" y="1671384"/>
            <a:ext cx="230640" cy="321869"/>
          </a:xfrm>
          <a:custGeom>
            <a:avLst/>
            <a:gdLst/>
            <a:ahLst/>
            <a:cxnLst/>
            <a:rect l="l" t="t" r="r" b="b"/>
            <a:pathLst>
              <a:path w="5015" h="5249" extrusionOk="0">
                <a:moveTo>
                  <a:pt x="3218" y="0"/>
                </a:moveTo>
                <a:lnTo>
                  <a:pt x="3218" y="0"/>
                </a:lnTo>
                <a:cubicBezTo>
                  <a:pt x="3468" y="406"/>
                  <a:pt x="3624" y="891"/>
                  <a:pt x="3624" y="1406"/>
                </a:cubicBezTo>
                <a:cubicBezTo>
                  <a:pt x="3624" y="2906"/>
                  <a:pt x="2406" y="4124"/>
                  <a:pt x="906" y="4124"/>
                </a:cubicBezTo>
                <a:cubicBezTo>
                  <a:pt x="594" y="4124"/>
                  <a:pt x="282" y="4061"/>
                  <a:pt x="0" y="3952"/>
                </a:cubicBezTo>
                <a:lnTo>
                  <a:pt x="0" y="3952"/>
                </a:lnTo>
                <a:cubicBezTo>
                  <a:pt x="469" y="4733"/>
                  <a:pt x="1328" y="5249"/>
                  <a:pt x="2312" y="5249"/>
                </a:cubicBezTo>
                <a:cubicBezTo>
                  <a:pt x="3812" y="5249"/>
                  <a:pt x="5014" y="4046"/>
                  <a:pt x="5014" y="2546"/>
                </a:cubicBezTo>
                <a:cubicBezTo>
                  <a:pt x="5014" y="1375"/>
                  <a:pt x="4265" y="375"/>
                  <a:pt x="32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9" name="Google Shape;49;p5"/>
          <p:cNvSpPr/>
          <p:nvPr/>
        </p:nvSpPr>
        <p:spPr>
          <a:xfrm>
            <a:off x="1124500" y="38106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0" name="Google Shape;50;p5"/>
          <p:cNvSpPr/>
          <p:nvPr/>
        </p:nvSpPr>
        <p:spPr>
          <a:xfrm>
            <a:off x="125" y="6504000"/>
            <a:ext cx="9144000" cy="354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1" name="Google Shape;51;p5"/>
          <p:cNvSpPr/>
          <p:nvPr/>
        </p:nvSpPr>
        <p:spPr>
          <a:xfrm>
            <a:off x="0" y="0"/>
            <a:ext cx="720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2" name="Google Shape;52;p5"/>
          <p:cNvSpPr txBox="1">
            <a:spLocks noGrp="1"/>
          </p:cNvSpPr>
          <p:nvPr>
            <p:ph type="subTitle" idx="1"/>
          </p:nvPr>
        </p:nvSpPr>
        <p:spPr>
          <a:xfrm>
            <a:off x="1979550" y="3712633"/>
            <a:ext cx="1895100" cy="6264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1pPr>
            <a:lvl2pPr lvl="1"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2pPr>
            <a:lvl3pPr lvl="2"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3pPr>
            <a:lvl4pPr lvl="3"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4pPr>
            <a:lvl5pPr lvl="4"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5pPr>
            <a:lvl6pPr lvl="5"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6pPr>
            <a:lvl7pPr lvl="6"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7pPr>
            <a:lvl8pPr lvl="7"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8pPr>
            <a:lvl9pPr lvl="8"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9pPr>
          </a:lstStyle>
          <a:p>
            <a:r>
              <a:rPr lang="en-US"/>
              <a:t>Click to edit Master subtitle style</a:t>
            </a:r>
            <a:endParaRPr/>
          </a:p>
        </p:txBody>
      </p:sp>
      <p:sp>
        <p:nvSpPr>
          <p:cNvPr id="53" name="Google Shape;53;p5"/>
          <p:cNvSpPr txBox="1">
            <a:spLocks noGrp="1"/>
          </p:cNvSpPr>
          <p:nvPr>
            <p:ph type="subTitle" idx="2"/>
          </p:nvPr>
        </p:nvSpPr>
        <p:spPr>
          <a:xfrm>
            <a:off x="1979550" y="4339033"/>
            <a:ext cx="1895100" cy="9976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a:t>Click to edit Master subtitle style</a:t>
            </a:r>
            <a:endParaRPr/>
          </a:p>
        </p:txBody>
      </p:sp>
      <p:sp>
        <p:nvSpPr>
          <p:cNvPr id="54" name="Google Shape;54;p5"/>
          <p:cNvSpPr txBox="1">
            <a:spLocks noGrp="1"/>
          </p:cNvSpPr>
          <p:nvPr>
            <p:ph type="subTitle" idx="3"/>
          </p:nvPr>
        </p:nvSpPr>
        <p:spPr>
          <a:xfrm>
            <a:off x="5955024" y="3712633"/>
            <a:ext cx="1895100" cy="6264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1pPr>
            <a:lvl2pPr lvl="1"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2pPr>
            <a:lvl3pPr lvl="2"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3pPr>
            <a:lvl4pPr lvl="3"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4pPr>
            <a:lvl5pPr lvl="4"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5pPr>
            <a:lvl6pPr lvl="5"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6pPr>
            <a:lvl7pPr lvl="6"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7pPr>
            <a:lvl8pPr lvl="7"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8pPr>
            <a:lvl9pPr lvl="8"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9pPr>
          </a:lstStyle>
          <a:p>
            <a:r>
              <a:rPr lang="en-US"/>
              <a:t>Click to edit Master subtitle style</a:t>
            </a:r>
            <a:endParaRPr/>
          </a:p>
        </p:txBody>
      </p:sp>
      <p:sp>
        <p:nvSpPr>
          <p:cNvPr id="55" name="Google Shape;55;p5"/>
          <p:cNvSpPr txBox="1">
            <a:spLocks noGrp="1"/>
          </p:cNvSpPr>
          <p:nvPr>
            <p:ph type="subTitle" idx="4"/>
          </p:nvPr>
        </p:nvSpPr>
        <p:spPr>
          <a:xfrm>
            <a:off x="5955024" y="4339033"/>
            <a:ext cx="1895100" cy="9976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a:t>Click to edit Master subtitle style</a:t>
            </a:r>
            <a:endParaRPr/>
          </a:p>
        </p:txBody>
      </p:sp>
      <p:sp>
        <p:nvSpPr>
          <p:cNvPr id="56" name="Google Shape;56;p5"/>
          <p:cNvSpPr txBox="1">
            <a:spLocks noGrp="1"/>
          </p:cNvSpPr>
          <p:nvPr>
            <p:ph type="title"/>
          </p:nvPr>
        </p:nvSpPr>
        <p:spPr>
          <a:xfrm>
            <a:off x="1150400" y="557033"/>
            <a:ext cx="6967500" cy="763600"/>
          </a:xfrm>
          <a:prstGeom prst="rect">
            <a:avLst/>
          </a:prstGeom>
        </p:spPr>
        <p:txBody>
          <a:bodyPr spcFirstLastPara="1" wrap="square" lIns="0" tIns="0" rIns="0" bIns="0" anchor="ctr" anchorCtr="0">
            <a:noAutofit/>
          </a:bodyPr>
          <a:lstStyle>
            <a:lvl1pPr lvl="0" rtl="0">
              <a:spcBef>
                <a:spcPts val="0"/>
              </a:spcBef>
              <a:spcAft>
                <a:spcPts val="0"/>
              </a:spcAft>
              <a:buSzPts val="3600"/>
              <a:buNone/>
              <a:defRPr>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Tree>
    <p:extLst>
      <p:ext uri="{BB962C8B-B14F-4D97-AF65-F5344CB8AC3E}">
        <p14:creationId xmlns:p14="http://schemas.microsoft.com/office/powerpoint/2010/main" val="70824799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Title and three columns 1">
  <p:cSld name="Title and three columns 1">
    <p:spTree>
      <p:nvGrpSpPr>
        <p:cNvPr id="1" name="Shape 877"/>
        <p:cNvGrpSpPr/>
        <p:nvPr/>
      </p:nvGrpSpPr>
      <p:grpSpPr>
        <a:xfrm>
          <a:off x="0" y="0"/>
          <a:ext cx="0" cy="0"/>
          <a:chOff x="0" y="0"/>
          <a:chExt cx="0" cy="0"/>
        </a:xfrm>
      </p:grpSpPr>
      <p:sp>
        <p:nvSpPr>
          <p:cNvPr id="878" name="Google Shape;878;p17"/>
          <p:cNvSpPr txBox="1">
            <a:spLocks noGrp="1"/>
          </p:cNvSpPr>
          <p:nvPr>
            <p:ph type="title"/>
          </p:nvPr>
        </p:nvSpPr>
        <p:spPr>
          <a:xfrm>
            <a:off x="720000" y="720000"/>
            <a:ext cx="7704000" cy="76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
        <p:nvSpPr>
          <p:cNvPr id="879" name="Google Shape;879;p17"/>
          <p:cNvSpPr txBox="1">
            <a:spLocks noGrp="1"/>
          </p:cNvSpPr>
          <p:nvPr>
            <p:ph type="title" idx="2"/>
          </p:nvPr>
        </p:nvSpPr>
        <p:spPr>
          <a:xfrm>
            <a:off x="5952819" y="4716000"/>
            <a:ext cx="2471100" cy="4960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1800"/>
              <a:buNone/>
              <a:defRPr sz="1800"/>
            </a:lvl1pPr>
            <a:lvl2pPr lvl="1" rtl="0">
              <a:spcBef>
                <a:spcPts val="0"/>
              </a:spcBef>
              <a:spcAft>
                <a:spcPts val="0"/>
              </a:spcAft>
              <a:buSzPts val="1800"/>
              <a:buFont typeface="Krona One"/>
              <a:buNone/>
              <a:defRPr sz="1800">
                <a:latin typeface="Krona One"/>
                <a:ea typeface="Krona One"/>
                <a:cs typeface="Krona One"/>
                <a:sym typeface="Krona One"/>
              </a:defRPr>
            </a:lvl2pPr>
            <a:lvl3pPr lvl="2" rtl="0">
              <a:spcBef>
                <a:spcPts val="0"/>
              </a:spcBef>
              <a:spcAft>
                <a:spcPts val="0"/>
              </a:spcAft>
              <a:buSzPts val="1800"/>
              <a:buFont typeface="Krona One"/>
              <a:buNone/>
              <a:defRPr sz="1800">
                <a:latin typeface="Krona One"/>
                <a:ea typeface="Krona One"/>
                <a:cs typeface="Krona One"/>
                <a:sym typeface="Krona One"/>
              </a:defRPr>
            </a:lvl3pPr>
            <a:lvl4pPr lvl="3" rtl="0">
              <a:spcBef>
                <a:spcPts val="0"/>
              </a:spcBef>
              <a:spcAft>
                <a:spcPts val="0"/>
              </a:spcAft>
              <a:buSzPts val="1800"/>
              <a:buFont typeface="Krona One"/>
              <a:buNone/>
              <a:defRPr sz="1800">
                <a:latin typeface="Krona One"/>
                <a:ea typeface="Krona One"/>
                <a:cs typeface="Krona One"/>
                <a:sym typeface="Krona One"/>
              </a:defRPr>
            </a:lvl4pPr>
            <a:lvl5pPr lvl="4" rtl="0">
              <a:spcBef>
                <a:spcPts val="0"/>
              </a:spcBef>
              <a:spcAft>
                <a:spcPts val="0"/>
              </a:spcAft>
              <a:buSzPts val="1800"/>
              <a:buFont typeface="Krona One"/>
              <a:buNone/>
              <a:defRPr sz="1800">
                <a:latin typeface="Krona One"/>
                <a:ea typeface="Krona One"/>
                <a:cs typeface="Krona One"/>
                <a:sym typeface="Krona One"/>
              </a:defRPr>
            </a:lvl5pPr>
            <a:lvl6pPr lvl="5" rtl="0">
              <a:spcBef>
                <a:spcPts val="0"/>
              </a:spcBef>
              <a:spcAft>
                <a:spcPts val="0"/>
              </a:spcAft>
              <a:buSzPts val="1800"/>
              <a:buFont typeface="Krona One"/>
              <a:buNone/>
              <a:defRPr sz="1800">
                <a:latin typeface="Krona One"/>
                <a:ea typeface="Krona One"/>
                <a:cs typeface="Krona One"/>
                <a:sym typeface="Krona One"/>
              </a:defRPr>
            </a:lvl6pPr>
            <a:lvl7pPr lvl="6" rtl="0">
              <a:spcBef>
                <a:spcPts val="0"/>
              </a:spcBef>
              <a:spcAft>
                <a:spcPts val="0"/>
              </a:spcAft>
              <a:buSzPts val="1800"/>
              <a:buFont typeface="Krona One"/>
              <a:buNone/>
              <a:defRPr sz="1800">
                <a:latin typeface="Krona One"/>
                <a:ea typeface="Krona One"/>
                <a:cs typeface="Krona One"/>
                <a:sym typeface="Krona One"/>
              </a:defRPr>
            </a:lvl7pPr>
            <a:lvl8pPr lvl="7" rtl="0">
              <a:spcBef>
                <a:spcPts val="0"/>
              </a:spcBef>
              <a:spcAft>
                <a:spcPts val="0"/>
              </a:spcAft>
              <a:buSzPts val="1800"/>
              <a:buFont typeface="Krona One"/>
              <a:buNone/>
              <a:defRPr sz="1800">
                <a:latin typeface="Krona One"/>
                <a:ea typeface="Krona One"/>
                <a:cs typeface="Krona One"/>
                <a:sym typeface="Krona One"/>
              </a:defRPr>
            </a:lvl8pPr>
            <a:lvl9pPr lvl="8" rtl="0">
              <a:spcBef>
                <a:spcPts val="0"/>
              </a:spcBef>
              <a:spcAft>
                <a:spcPts val="0"/>
              </a:spcAft>
              <a:buSzPts val="1800"/>
              <a:buFont typeface="Krona One"/>
              <a:buNone/>
              <a:defRPr sz="1800">
                <a:latin typeface="Krona One"/>
                <a:ea typeface="Krona One"/>
                <a:cs typeface="Krona One"/>
                <a:sym typeface="Krona One"/>
              </a:defRPr>
            </a:lvl9pPr>
          </a:lstStyle>
          <a:p>
            <a:r>
              <a:rPr lang="en-US"/>
              <a:t>Click to edit Master title style</a:t>
            </a:r>
            <a:endParaRPr/>
          </a:p>
        </p:txBody>
      </p:sp>
      <p:sp>
        <p:nvSpPr>
          <p:cNvPr id="880" name="Google Shape;880;p17"/>
          <p:cNvSpPr txBox="1">
            <a:spLocks noGrp="1"/>
          </p:cNvSpPr>
          <p:nvPr>
            <p:ph type="title" idx="3"/>
          </p:nvPr>
        </p:nvSpPr>
        <p:spPr>
          <a:xfrm>
            <a:off x="720081" y="4716000"/>
            <a:ext cx="2471100" cy="4960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1800"/>
              <a:buNone/>
              <a:defRPr sz="1800"/>
            </a:lvl1pPr>
            <a:lvl2pPr lvl="1" rtl="0">
              <a:spcBef>
                <a:spcPts val="0"/>
              </a:spcBef>
              <a:spcAft>
                <a:spcPts val="0"/>
              </a:spcAft>
              <a:buSzPts val="1800"/>
              <a:buFont typeface="Krona One"/>
              <a:buNone/>
              <a:defRPr sz="1800">
                <a:latin typeface="Krona One"/>
                <a:ea typeface="Krona One"/>
                <a:cs typeface="Krona One"/>
                <a:sym typeface="Krona One"/>
              </a:defRPr>
            </a:lvl2pPr>
            <a:lvl3pPr lvl="2" rtl="0">
              <a:spcBef>
                <a:spcPts val="0"/>
              </a:spcBef>
              <a:spcAft>
                <a:spcPts val="0"/>
              </a:spcAft>
              <a:buSzPts val="1800"/>
              <a:buFont typeface="Krona One"/>
              <a:buNone/>
              <a:defRPr sz="1800">
                <a:latin typeface="Krona One"/>
                <a:ea typeface="Krona One"/>
                <a:cs typeface="Krona One"/>
                <a:sym typeface="Krona One"/>
              </a:defRPr>
            </a:lvl3pPr>
            <a:lvl4pPr lvl="3" rtl="0">
              <a:spcBef>
                <a:spcPts val="0"/>
              </a:spcBef>
              <a:spcAft>
                <a:spcPts val="0"/>
              </a:spcAft>
              <a:buSzPts val="1800"/>
              <a:buFont typeface="Krona One"/>
              <a:buNone/>
              <a:defRPr sz="1800">
                <a:latin typeface="Krona One"/>
                <a:ea typeface="Krona One"/>
                <a:cs typeface="Krona One"/>
                <a:sym typeface="Krona One"/>
              </a:defRPr>
            </a:lvl4pPr>
            <a:lvl5pPr lvl="4" rtl="0">
              <a:spcBef>
                <a:spcPts val="0"/>
              </a:spcBef>
              <a:spcAft>
                <a:spcPts val="0"/>
              </a:spcAft>
              <a:buSzPts val="1800"/>
              <a:buFont typeface="Krona One"/>
              <a:buNone/>
              <a:defRPr sz="1800">
                <a:latin typeface="Krona One"/>
                <a:ea typeface="Krona One"/>
                <a:cs typeface="Krona One"/>
                <a:sym typeface="Krona One"/>
              </a:defRPr>
            </a:lvl5pPr>
            <a:lvl6pPr lvl="5" rtl="0">
              <a:spcBef>
                <a:spcPts val="0"/>
              </a:spcBef>
              <a:spcAft>
                <a:spcPts val="0"/>
              </a:spcAft>
              <a:buSzPts val="1800"/>
              <a:buFont typeface="Krona One"/>
              <a:buNone/>
              <a:defRPr sz="1800">
                <a:latin typeface="Krona One"/>
                <a:ea typeface="Krona One"/>
                <a:cs typeface="Krona One"/>
                <a:sym typeface="Krona One"/>
              </a:defRPr>
            </a:lvl6pPr>
            <a:lvl7pPr lvl="6" rtl="0">
              <a:spcBef>
                <a:spcPts val="0"/>
              </a:spcBef>
              <a:spcAft>
                <a:spcPts val="0"/>
              </a:spcAft>
              <a:buSzPts val="1800"/>
              <a:buFont typeface="Krona One"/>
              <a:buNone/>
              <a:defRPr sz="1800">
                <a:latin typeface="Krona One"/>
                <a:ea typeface="Krona One"/>
                <a:cs typeface="Krona One"/>
                <a:sym typeface="Krona One"/>
              </a:defRPr>
            </a:lvl7pPr>
            <a:lvl8pPr lvl="7" rtl="0">
              <a:spcBef>
                <a:spcPts val="0"/>
              </a:spcBef>
              <a:spcAft>
                <a:spcPts val="0"/>
              </a:spcAft>
              <a:buSzPts val="1800"/>
              <a:buFont typeface="Krona One"/>
              <a:buNone/>
              <a:defRPr sz="1800">
                <a:latin typeface="Krona One"/>
                <a:ea typeface="Krona One"/>
                <a:cs typeface="Krona One"/>
                <a:sym typeface="Krona One"/>
              </a:defRPr>
            </a:lvl8pPr>
            <a:lvl9pPr lvl="8" rtl="0">
              <a:spcBef>
                <a:spcPts val="0"/>
              </a:spcBef>
              <a:spcAft>
                <a:spcPts val="0"/>
              </a:spcAft>
              <a:buSzPts val="1800"/>
              <a:buFont typeface="Krona One"/>
              <a:buNone/>
              <a:defRPr sz="1800">
                <a:latin typeface="Krona One"/>
                <a:ea typeface="Krona One"/>
                <a:cs typeface="Krona One"/>
                <a:sym typeface="Krona One"/>
              </a:defRPr>
            </a:lvl9pPr>
          </a:lstStyle>
          <a:p>
            <a:r>
              <a:rPr lang="en-US"/>
              <a:t>Click to edit Master title style</a:t>
            </a:r>
            <a:endParaRPr/>
          </a:p>
        </p:txBody>
      </p:sp>
      <p:sp>
        <p:nvSpPr>
          <p:cNvPr id="881" name="Google Shape;881;p17"/>
          <p:cNvSpPr txBox="1">
            <a:spLocks noGrp="1"/>
          </p:cNvSpPr>
          <p:nvPr>
            <p:ph type="subTitle" idx="1"/>
          </p:nvPr>
        </p:nvSpPr>
        <p:spPr>
          <a:xfrm>
            <a:off x="5952819" y="5244800"/>
            <a:ext cx="2471100" cy="588400"/>
          </a:xfrm>
          <a:prstGeom prst="rect">
            <a:avLst/>
          </a:prstGeom>
          <a:noFill/>
          <a:ln>
            <a:noFill/>
          </a:ln>
        </p:spPr>
        <p:txBody>
          <a:bodyPr spcFirstLastPara="1" wrap="square" lIns="91425" tIns="0" rIns="91425" bIns="0" anchor="t" anchorCtr="0">
            <a:noAutofit/>
          </a:bodyPr>
          <a:lstStyle>
            <a:lvl1pPr lvl="0" algn="ctr"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en-US"/>
              <a:t>Click to edit Master subtitle style</a:t>
            </a:r>
            <a:endParaRPr/>
          </a:p>
        </p:txBody>
      </p:sp>
      <p:sp>
        <p:nvSpPr>
          <p:cNvPr id="882" name="Google Shape;882;p17"/>
          <p:cNvSpPr txBox="1">
            <a:spLocks noGrp="1"/>
          </p:cNvSpPr>
          <p:nvPr>
            <p:ph type="subTitle" idx="4"/>
          </p:nvPr>
        </p:nvSpPr>
        <p:spPr>
          <a:xfrm>
            <a:off x="720081" y="5244800"/>
            <a:ext cx="2471100" cy="588400"/>
          </a:xfrm>
          <a:prstGeom prst="rect">
            <a:avLst/>
          </a:prstGeom>
          <a:noFill/>
          <a:ln>
            <a:noFill/>
          </a:ln>
        </p:spPr>
        <p:txBody>
          <a:bodyPr spcFirstLastPara="1" wrap="square" lIns="91425" tIns="0" rIns="91425" bIns="0" anchor="t" anchorCtr="0">
            <a:noAutofit/>
          </a:bodyPr>
          <a:lstStyle>
            <a:lvl1pPr lvl="0" algn="ctr"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en-US"/>
              <a:t>Click to edit Master subtitle style</a:t>
            </a:r>
            <a:endParaRPr/>
          </a:p>
        </p:txBody>
      </p:sp>
      <p:sp>
        <p:nvSpPr>
          <p:cNvPr id="883" name="Google Shape;883;p17"/>
          <p:cNvSpPr txBox="1">
            <a:spLocks noGrp="1"/>
          </p:cNvSpPr>
          <p:nvPr>
            <p:ph type="title" idx="5"/>
          </p:nvPr>
        </p:nvSpPr>
        <p:spPr>
          <a:xfrm>
            <a:off x="3336450" y="4716000"/>
            <a:ext cx="2471100" cy="4960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1800"/>
              <a:buNone/>
              <a:defRPr sz="1800"/>
            </a:lvl1pPr>
            <a:lvl2pPr lvl="1" rtl="0">
              <a:spcBef>
                <a:spcPts val="0"/>
              </a:spcBef>
              <a:spcAft>
                <a:spcPts val="0"/>
              </a:spcAft>
              <a:buSzPts val="1800"/>
              <a:buFont typeface="Krona One"/>
              <a:buNone/>
              <a:defRPr sz="1800">
                <a:latin typeface="Krona One"/>
                <a:ea typeface="Krona One"/>
                <a:cs typeface="Krona One"/>
                <a:sym typeface="Krona One"/>
              </a:defRPr>
            </a:lvl2pPr>
            <a:lvl3pPr lvl="2" rtl="0">
              <a:spcBef>
                <a:spcPts val="0"/>
              </a:spcBef>
              <a:spcAft>
                <a:spcPts val="0"/>
              </a:spcAft>
              <a:buSzPts val="1800"/>
              <a:buFont typeface="Krona One"/>
              <a:buNone/>
              <a:defRPr sz="1800">
                <a:latin typeface="Krona One"/>
                <a:ea typeface="Krona One"/>
                <a:cs typeface="Krona One"/>
                <a:sym typeface="Krona One"/>
              </a:defRPr>
            </a:lvl3pPr>
            <a:lvl4pPr lvl="3" rtl="0">
              <a:spcBef>
                <a:spcPts val="0"/>
              </a:spcBef>
              <a:spcAft>
                <a:spcPts val="0"/>
              </a:spcAft>
              <a:buSzPts val="1800"/>
              <a:buFont typeface="Krona One"/>
              <a:buNone/>
              <a:defRPr sz="1800">
                <a:latin typeface="Krona One"/>
                <a:ea typeface="Krona One"/>
                <a:cs typeface="Krona One"/>
                <a:sym typeface="Krona One"/>
              </a:defRPr>
            </a:lvl4pPr>
            <a:lvl5pPr lvl="4" rtl="0">
              <a:spcBef>
                <a:spcPts val="0"/>
              </a:spcBef>
              <a:spcAft>
                <a:spcPts val="0"/>
              </a:spcAft>
              <a:buSzPts val="1800"/>
              <a:buFont typeface="Krona One"/>
              <a:buNone/>
              <a:defRPr sz="1800">
                <a:latin typeface="Krona One"/>
                <a:ea typeface="Krona One"/>
                <a:cs typeface="Krona One"/>
                <a:sym typeface="Krona One"/>
              </a:defRPr>
            </a:lvl5pPr>
            <a:lvl6pPr lvl="5" rtl="0">
              <a:spcBef>
                <a:spcPts val="0"/>
              </a:spcBef>
              <a:spcAft>
                <a:spcPts val="0"/>
              </a:spcAft>
              <a:buSzPts val="1800"/>
              <a:buFont typeface="Krona One"/>
              <a:buNone/>
              <a:defRPr sz="1800">
                <a:latin typeface="Krona One"/>
                <a:ea typeface="Krona One"/>
                <a:cs typeface="Krona One"/>
                <a:sym typeface="Krona One"/>
              </a:defRPr>
            </a:lvl6pPr>
            <a:lvl7pPr lvl="6" rtl="0">
              <a:spcBef>
                <a:spcPts val="0"/>
              </a:spcBef>
              <a:spcAft>
                <a:spcPts val="0"/>
              </a:spcAft>
              <a:buSzPts val="1800"/>
              <a:buFont typeface="Krona One"/>
              <a:buNone/>
              <a:defRPr sz="1800">
                <a:latin typeface="Krona One"/>
                <a:ea typeface="Krona One"/>
                <a:cs typeface="Krona One"/>
                <a:sym typeface="Krona One"/>
              </a:defRPr>
            </a:lvl7pPr>
            <a:lvl8pPr lvl="7" rtl="0">
              <a:spcBef>
                <a:spcPts val="0"/>
              </a:spcBef>
              <a:spcAft>
                <a:spcPts val="0"/>
              </a:spcAft>
              <a:buSzPts val="1800"/>
              <a:buFont typeface="Krona One"/>
              <a:buNone/>
              <a:defRPr sz="1800">
                <a:latin typeface="Krona One"/>
                <a:ea typeface="Krona One"/>
                <a:cs typeface="Krona One"/>
                <a:sym typeface="Krona One"/>
              </a:defRPr>
            </a:lvl8pPr>
            <a:lvl9pPr lvl="8" rtl="0">
              <a:spcBef>
                <a:spcPts val="0"/>
              </a:spcBef>
              <a:spcAft>
                <a:spcPts val="0"/>
              </a:spcAft>
              <a:buSzPts val="1800"/>
              <a:buFont typeface="Krona One"/>
              <a:buNone/>
              <a:defRPr sz="1800">
                <a:latin typeface="Krona One"/>
                <a:ea typeface="Krona One"/>
                <a:cs typeface="Krona One"/>
                <a:sym typeface="Krona One"/>
              </a:defRPr>
            </a:lvl9pPr>
          </a:lstStyle>
          <a:p>
            <a:r>
              <a:rPr lang="en-US"/>
              <a:t>Click to edit Master title style</a:t>
            </a:r>
            <a:endParaRPr/>
          </a:p>
        </p:txBody>
      </p:sp>
      <p:sp>
        <p:nvSpPr>
          <p:cNvPr id="884" name="Google Shape;884;p17"/>
          <p:cNvSpPr txBox="1">
            <a:spLocks noGrp="1"/>
          </p:cNvSpPr>
          <p:nvPr>
            <p:ph type="subTitle" idx="6"/>
          </p:nvPr>
        </p:nvSpPr>
        <p:spPr>
          <a:xfrm>
            <a:off x="3336450" y="5244800"/>
            <a:ext cx="2471100" cy="588400"/>
          </a:xfrm>
          <a:prstGeom prst="rect">
            <a:avLst/>
          </a:prstGeom>
          <a:noFill/>
          <a:ln>
            <a:noFill/>
          </a:ln>
        </p:spPr>
        <p:txBody>
          <a:bodyPr spcFirstLastPara="1" wrap="square" lIns="91425" tIns="0" rIns="91425" bIns="0" anchor="t" anchorCtr="0">
            <a:noAutofit/>
          </a:bodyPr>
          <a:lstStyle>
            <a:lvl1pPr lvl="0" algn="ctr"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en-US"/>
              <a:t>Click to edit Master subtitle style</a:t>
            </a:r>
            <a:endParaRPr/>
          </a:p>
        </p:txBody>
      </p:sp>
      <p:grpSp>
        <p:nvGrpSpPr>
          <p:cNvPr id="885" name="Google Shape;885;p17"/>
          <p:cNvGrpSpPr/>
          <p:nvPr/>
        </p:nvGrpSpPr>
        <p:grpSpPr>
          <a:xfrm>
            <a:off x="-16750" y="0"/>
            <a:ext cx="9177500" cy="6858000"/>
            <a:chOff x="-16750" y="0"/>
            <a:chExt cx="9177500" cy="5143500"/>
          </a:xfrm>
        </p:grpSpPr>
        <p:grpSp>
          <p:nvGrpSpPr>
            <p:cNvPr id="886" name="Google Shape;886;p17"/>
            <p:cNvGrpSpPr/>
            <p:nvPr/>
          </p:nvGrpSpPr>
          <p:grpSpPr>
            <a:xfrm rot="10800000" flipH="1">
              <a:off x="8693950" y="0"/>
              <a:ext cx="466800" cy="5143500"/>
              <a:chOff x="-16750" y="0"/>
              <a:chExt cx="466800" cy="5143500"/>
            </a:xfrm>
          </p:grpSpPr>
          <p:sp>
            <p:nvSpPr>
              <p:cNvPr id="887" name="Google Shape;887;p17"/>
              <p:cNvSpPr/>
              <p:nvPr/>
            </p:nvSpPr>
            <p:spPr>
              <a:xfrm>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88" name="Google Shape;888;p17"/>
              <p:cNvSpPr/>
              <p:nvPr/>
            </p:nvSpPr>
            <p:spPr>
              <a:xfrm>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89" name="Google Shape;889;p17"/>
              <p:cNvSpPr/>
              <p:nvPr/>
            </p:nvSpPr>
            <p:spPr>
              <a:xfrm>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90" name="Google Shape;890;p17"/>
              <p:cNvSpPr/>
              <p:nvPr/>
            </p:nvSpPr>
            <p:spPr>
              <a:xfrm>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91" name="Google Shape;891;p17"/>
              <p:cNvSpPr/>
              <p:nvPr/>
            </p:nvSpPr>
            <p:spPr>
              <a:xfrm>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92" name="Google Shape;892;p17"/>
              <p:cNvSpPr/>
              <p:nvPr/>
            </p:nvSpPr>
            <p:spPr>
              <a:xfrm>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93" name="Google Shape;893;p17"/>
              <p:cNvSpPr/>
              <p:nvPr/>
            </p:nvSpPr>
            <p:spPr>
              <a:xfrm>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94" name="Google Shape;894;p17"/>
              <p:cNvSpPr/>
              <p:nvPr/>
            </p:nvSpPr>
            <p:spPr>
              <a:xfrm>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95" name="Google Shape;895;p17"/>
              <p:cNvSpPr/>
              <p:nvPr/>
            </p:nvSpPr>
            <p:spPr>
              <a:xfrm>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896" name="Google Shape;896;p17"/>
            <p:cNvGrpSpPr/>
            <p:nvPr/>
          </p:nvGrpSpPr>
          <p:grpSpPr>
            <a:xfrm>
              <a:off x="-16750" y="0"/>
              <a:ext cx="466800" cy="5143500"/>
              <a:chOff x="-16750" y="0"/>
              <a:chExt cx="466800" cy="5143500"/>
            </a:xfrm>
          </p:grpSpPr>
          <p:sp>
            <p:nvSpPr>
              <p:cNvPr id="897" name="Google Shape;897;p17"/>
              <p:cNvSpPr/>
              <p:nvPr/>
            </p:nvSpPr>
            <p:spPr>
              <a:xfrm rot="10800000" flipH="1">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98" name="Google Shape;898;p17"/>
              <p:cNvSpPr/>
              <p:nvPr/>
            </p:nvSpPr>
            <p:spPr>
              <a:xfrm rot="10800000" flipH="1">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99" name="Google Shape;899;p17"/>
              <p:cNvSpPr/>
              <p:nvPr/>
            </p:nvSpPr>
            <p:spPr>
              <a:xfrm rot="10800000" flipH="1">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00" name="Google Shape;900;p17"/>
              <p:cNvSpPr/>
              <p:nvPr/>
            </p:nvSpPr>
            <p:spPr>
              <a:xfrm rot="10800000" flipH="1">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01" name="Google Shape;901;p17"/>
              <p:cNvSpPr/>
              <p:nvPr/>
            </p:nvSpPr>
            <p:spPr>
              <a:xfrm rot="10800000" flipH="1">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02" name="Google Shape;902;p17"/>
              <p:cNvSpPr/>
              <p:nvPr/>
            </p:nvSpPr>
            <p:spPr>
              <a:xfrm rot="10800000" flipH="1">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03" name="Google Shape;903;p17"/>
              <p:cNvSpPr/>
              <p:nvPr/>
            </p:nvSpPr>
            <p:spPr>
              <a:xfrm rot="10800000" flipH="1">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04" name="Google Shape;904;p17"/>
              <p:cNvSpPr/>
              <p:nvPr/>
            </p:nvSpPr>
            <p:spPr>
              <a:xfrm rot="10800000" flipH="1">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05" name="Google Shape;905;p17"/>
              <p:cNvSpPr/>
              <p:nvPr/>
            </p:nvSpPr>
            <p:spPr>
              <a:xfrm rot="10800000" flipH="1">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spTree>
    <p:extLst>
      <p:ext uri="{BB962C8B-B14F-4D97-AF65-F5344CB8AC3E}">
        <p14:creationId xmlns:p14="http://schemas.microsoft.com/office/powerpoint/2010/main" val="351210170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Title and four columns">
  <p:cSld name="Title and four columns">
    <p:spTree>
      <p:nvGrpSpPr>
        <p:cNvPr id="1" name="Shape 906"/>
        <p:cNvGrpSpPr/>
        <p:nvPr/>
      </p:nvGrpSpPr>
      <p:grpSpPr>
        <a:xfrm>
          <a:off x="0" y="0"/>
          <a:ext cx="0" cy="0"/>
          <a:chOff x="0" y="0"/>
          <a:chExt cx="0" cy="0"/>
        </a:xfrm>
      </p:grpSpPr>
      <p:sp>
        <p:nvSpPr>
          <p:cNvPr id="907" name="Google Shape;907;p18"/>
          <p:cNvSpPr txBox="1">
            <a:spLocks noGrp="1"/>
          </p:cNvSpPr>
          <p:nvPr>
            <p:ph type="title"/>
          </p:nvPr>
        </p:nvSpPr>
        <p:spPr>
          <a:xfrm>
            <a:off x="720000" y="720000"/>
            <a:ext cx="7704000" cy="76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
        <p:nvSpPr>
          <p:cNvPr id="908" name="Google Shape;908;p18"/>
          <p:cNvSpPr txBox="1">
            <a:spLocks noGrp="1"/>
          </p:cNvSpPr>
          <p:nvPr>
            <p:ph type="title" idx="2"/>
          </p:nvPr>
        </p:nvSpPr>
        <p:spPr>
          <a:xfrm>
            <a:off x="2478150" y="1983851"/>
            <a:ext cx="1871400" cy="76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1800">
                <a:latin typeface="Krona One"/>
                <a:ea typeface="Krona One"/>
                <a:cs typeface="Krona One"/>
                <a:sym typeface="Krona One"/>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a:r>
              <a:rPr lang="en-US"/>
              <a:t>Click to edit Master title style</a:t>
            </a:r>
            <a:endParaRPr/>
          </a:p>
        </p:txBody>
      </p:sp>
      <p:sp>
        <p:nvSpPr>
          <p:cNvPr id="909" name="Google Shape;909;p18"/>
          <p:cNvSpPr txBox="1">
            <a:spLocks noGrp="1"/>
          </p:cNvSpPr>
          <p:nvPr>
            <p:ph type="subTitle" idx="1"/>
          </p:nvPr>
        </p:nvSpPr>
        <p:spPr>
          <a:xfrm>
            <a:off x="4418575" y="1983851"/>
            <a:ext cx="3027600" cy="763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None/>
              <a:defRPr sz="1400"/>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sp>
        <p:nvSpPr>
          <p:cNvPr id="910" name="Google Shape;910;p18"/>
          <p:cNvSpPr txBox="1">
            <a:spLocks noGrp="1"/>
          </p:cNvSpPr>
          <p:nvPr>
            <p:ph type="title" idx="3"/>
          </p:nvPr>
        </p:nvSpPr>
        <p:spPr>
          <a:xfrm>
            <a:off x="2478150" y="3047151"/>
            <a:ext cx="1871400" cy="76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1800">
                <a:latin typeface="Krona One"/>
                <a:ea typeface="Krona One"/>
                <a:cs typeface="Krona One"/>
                <a:sym typeface="Krona One"/>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a:r>
              <a:rPr lang="en-US"/>
              <a:t>Click to edit Master title style</a:t>
            </a:r>
            <a:endParaRPr/>
          </a:p>
        </p:txBody>
      </p:sp>
      <p:sp>
        <p:nvSpPr>
          <p:cNvPr id="911" name="Google Shape;911;p18"/>
          <p:cNvSpPr txBox="1">
            <a:spLocks noGrp="1"/>
          </p:cNvSpPr>
          <p:nvPr>
            <p:ph type="subTitle" idx="4"/>
          </p:nvPr>
        </p:nvSpPr>
        <p:spPr>
          <a:xfrm>
            <a:off x="4418575" y="3047156"/>
            <a:ext cx="3027600" cy="763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None/>
              <a:defRPr sz="1400"/>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sp>
        <p:nvSpPr>
          <p:cNvPr id="912" name="Google Shape;912;p18"/>
          <p:cNvSpPr txBox="1">
            <a:spLocks noGrp="1"/>
          </p:cNvSpPr>
          <p:nvPr>
            <p:ph type="title" idx="5"/>
          </p:nvPr>
        </p:nvSpPr>
        <p:spPr>
          <a:xfrm>
            <a:off x="2478150" y="4110451"/>
            <a:ext cx="1871400" cy="76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1800">
                <a:latin typeface="Krona One"/>
                <a:ea typeface="Krona One"/>
                <a:cs typeface="Krona One"/>
                <a:sym typeface="Krona One"/>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a:r>
              <a:rPr lang="en-US"/>
              <a:t>Click to edit Master title style</a:t>
            </a:r>
            <a:endParaRPr/>
          </a:p>
        </p:txBody>
      </p:sp>
      <p:sp>
        <p:nvSpPr>
          <p:cNvPr id="913" name="Google Shape;913;p18"/>
          <p:cNvSpPr txBox="1">
            <a:spLocks noGrp="1"/>
          </p:cNvSpPr>
          <p:nvPr>
            <p:ph type="subTitle" idx="6"/>
          </p:nvPr>
        </p:nvSpPr>
        <p:spPr>
          <a:xfrm>
            <a:off x="4418575" y="4110461"/>
            <a:ext cx="3027600" cy="763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None/>
              <a:defRPr sz="1400"/>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sp>
        <p:nvSpPr>
          <p:cNvPr id="914" name="Google Shape;914;p18"/>
          <p:cNvSpPr txBox="1">
            <a:spLocks noGrp="1"/>
          </p:cNvSpPr>
          <p:nvPr>
            <p:ph type="title" idx="7"/>
          </p:nvPr>
        </p:nvSpPr>
        <p:spPr>
          <a:xfrm>
            <a:off x="2478150" y="5173751"/>
            <a:ext cx="1871400" cy="76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1800">
                <a:latin typeface="Krona One"/>
                <a:ea typeface="Krona One"/>
                <a:cs typeface="Krona One"/>
                <a:sym typeface="Krona One"/>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a:r>
              <a:rPr lang="en-US"/>
              <a:t>Click to edit Master title style</a:t>
            </a:r>
            <a:endParaRPr/>
          </a:p>
        </p:txBody>
      </p:sp>
      <p:sp>
        <p:nvSpPr>
          <p:cNvPr id="915" name="Google Shape;915;p18"/>
          <p:cNvSpPr txBox="1">
            <a:spLocks noGrp="1"/>
          </p:cNvSpPr>
          <p:nvPr>
            <p:ph type="subTitle" idx="8"/>
          </p:nvPr>
        </p:nvSpPr>
        <p:spPr>
          <a:xfrm>
            <a:off x="4418575" y="5173767"/>
            <a:ext cx="3027600" cy="763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None/>
              <a:defRPr sz="1400"/>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grpSp>
        <p:nvGrpSpPr>
          <p:cNvPr id="916" name="Google Shape;916;p18"/>
          <p:cNvGrpSpPr/>
          <p:nvPr/>
        </p:nvGrpSpPr>
        <p:grpSpPr>
          <a:xfrm>
            <a:off x="-16750" y="0"/>
            <a:ext cx="9177500" cy="6858000"/>
            <a:chOff x="-16750" y="0"/>
            <a:chExt cx="9177500" cy="5143500"/>
          </a:xfrm>
        </p:grpSpPr>
        <p:grpSp>
          <p:nvGrpSpPr>
            <p:cNvPr id="917" name="Google Shape;917;p18"/>
            <p:cNvGrpSpPr/>
            <p:nvPr/>
          </p:nvGrpSpPr>
          <p:grpSpPr>
            <a:xfrm rot="10800000" flipH="1">
              <a:off x="8693950" y="0"/>
              <a:ext cx="466800" cy="5143500"/>
              <a:chOff x="-16750" y="0"/>
              <a:chExt cx="466800" cy="5143500"/>
            </a:xfrm>
          </p:grpSpPr>
          <p:sp>
            <p:nvSpPr>
              <p:cNvPr id="918" name="Google Shape;918;p18"/>
              <p:cNvSpPr/>
              <p:nvPr/>
            </p:nvSpPr>
            <p:spPr>
              <a:xfrm>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19" name="Google Shape;919;p18"/>
              <p:cNvSpPr/>
              <p:nvPr/>
            </p:nvSpPr>
            <p:spPr>
              <a:xfrm>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20" name="Google Shape;920;p18"/>
              <p:cNvSpPr/>
              <p:nvPr/>
            </p:nvSpPr>
            <p:spPr>
              <a:xfrm>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21" name="Google Shape;921;p18"/>
              <p:cNvSpPr/>
              <p:nvPr/>
            </p:nvSpPr>
            <p:spPr>
              <a:xfrm>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22" name="Google Shape;922;p18"/>
              <p:cNvSpPr/>
              <p:nvPr/>
            </p:nvSpPr>
            <p:spPr>
              <a:xfrm>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23" name="Google Shape;923;p18"/>
              <p:cNvSpPr/>
              <p:nvPr/>
            </p:nvSpPr>
            <p:spPr>
              <a:xfrm>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24" name="Google Shape;924;p18"/>
              <p:cNvSpPr/>
              <p:nvPr/>
            </p:nvSpPr>
            <p:spPr>
              <a:xfrm>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25" name="Google Shape;925;p18"/>
              <p:cNvSpPr/>
              <p:nvPr/>
            </p:nvSpPr>
            <p:spPr>
              <a:xfrm>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26" name="Google Shape;926;p18"/>
              <p:cNvSpPr/>
              <p:nvPr/>
            </p:nvSpPr>
            <p:spPr>
              <a:xfrm>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927" name="Google Shape;927;p18"/>
            <p:cNvGrpSpPr/>
            <p:nvPr/>
          </p:nvGrpSpPr>
          <p:grpSpPr>
            <a:xfrm>
              <a:off x="-16750" y="0"/>
              <a:ext cx="466800" cy="5143500"/>
              <a:chOff x="-16750" y="0"/>
              <a:chExt cx="466800" cy="5143500"/>
            </a:xfrm>
          </p:grpSpPr>
          <p:sp>
            <p:nvSpPr>
              <p:cNvPr id="928" name="Google Shape;928;p18"/>
              <p:cNvSpPr/>
              <p:nvPr/>
            </p:nvSpPr>
            <p:spPr>
              <a:xfrm rot="10800000" flipH="1">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29" name="Google Shape;929;p18"/>
              <p:cNvSpPr/>
              <p:nvPr/>
            </p:nvSpPr>
            <p:spPr>
              <a:xfrm rot="10800000" flipH="1">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30" name="Google Shape;930;p18"/>
              <p:cNvSpPr/>
              <p:nvPr/>
            </p:nvSpPr>
            <p:spPr>
              <a:xfrm rot="10800000" flipH="1">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31" name="Google Shape;931;p18"/>
              <p:cNvSpPr/>
              <p:nvPr/>
            </p:nvSpPr>
            <p:spPr>
              <a:xfrm rot="10800000" flipH="1">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32" name="Google Shape;932;p18"/>
              <p:cNvSpPr/>
              <p:nvPr/>
            </p:nvSpPr>
            <p:spPr>
              <a:xfrm rot="10800000" flipH="1">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33" name="Google Shape;933;p18"/>
              <p:cNvSpPr/>
              <p:nvPr/>
            </p:nvSpPr>
            <p:spPr>
              <a:xfrm rot="10800000" flipH="1">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34" name="Google Shape;934;p18"/>
              <p:cNvSpPr/>
              <p:nvPr/>
            </p:nvSpPr>
            <p:spPr>
              <a:xfrm rot="10800000" flipH="1">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35" name="Google Shape;935;p18"/>
              <p:cNvSpPr/>
              <p:nvPr/>
            </p:nvSpPr>
            <p:spPr>
              <a:xfrm rot="10800000" flipH="1">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36" name="Google Shape;936;p18"/>
              <p:cNvSpPr/>
              <p:nvPr/>
            </p:nvSpPr>
            <p:spPr>
              <a:xfrm rot="10800000" flipH="1">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spTree>
    <p:extLst>
      <p:ext uri="{BB962C8B-B14F-4D97-AF65-F5344CB8AC3E}">
        <p14:creationId xmlns:p14="http://schemas.microsoft.com/office/powerpoint/2010/main" val="2684807585"/>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Title and six columns">
  <p:cSld name="Title and six columns">
    <p:spTree>
      <p:nvGrpSpPr>
        <p:cNvPr id="1" name="Shape 937"/>
        <p:cNvGrpSpPr/>
        <p:nvPr/>
      </p:nvGrpSpPr>
      <p:grpSpPr>
        <a:xfrm>
          <a:off x="0" y="0"/>
          <a:ext cx="0" cy="0"/>
          <a:chOff x="0" y="0"/>
          <a:chExt cx="0" cy="0"/>
        </a:xfrm>
      </p:grpSpPr>
      <p:sp>
        <p:nvSpPr>
          <p:cNvPr id="938" name="Google Shape;938;p19"/>
          <p:cNvSpPr txBox="1">
            <a:spLocks noGrp="1"/>
          </p:cNvSpPr>
          <p:nvPr>
            <p:ph type="title"/>
          </p:nvPr>
        </p:nvSpPr>
        <p:spPr>
          <a:xfrm>
            <a:off x="720000" y="720000"/>
            <a:ext cx="7704000" cy="76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r>
              <a:rPr lang="en-US"/>
              <a:t>Click to edit Master title style</a:t>
            </a:r>
            <a:endParaRPr/>
          </a:p>
        </p:txBody>
      </p:sp>
      <p:sp>
        <p:nvSpPr>
          <p:cNvPr id="939" name="Google Shape;939;p19"/>
          <p:cNvSpPr txBox="1">
            <a:spLocks noGrp="1"/>
          </p:cNvSpPr>
          <p:nvPr>
            <p:ph type="title" idx="2"/>
          </p:nvPr>
        </p:nvSpPr>
        <p:spPr>
          <a:xfrm>
            <a:off x="857725" y="2682167"/>
            <a:ext cx="2245500" cy="4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1800">
                <a:latin typeface="Krona One"/>
                <a:ea typeface="Krona One"/>
                <a:cs typeface="Krona One"/>
                <a:sym typeface="Krona One"/>
              </a:defRPr>
            </a:lvl1pPr>
            <a:lvl2pPr lvl="1" algn="ctr" rtl="0">
              <a:spcBef>
                <a:spcPts val="0"/>
              </a:spcBef>
              <a:spcAft>
                <a:spcPts val="0"/>
              </a:spcAft>
              <a:buSzPts val="2800"/>
              <a:buNone/>
              <a:defRPr>
                <a:latin typeface="Lato"/>
                <a:ea typeface="Lato"/>
                <a:cs typeface="Lato"/>
                <a:sym typeface="Lato"/>
              </a:defRPr>
            </a:lvl2pPr>
            <a:lvl3pPr lvl="2" algn="ctr" rtl="0">
              <a:spcBef>
                <a:spcPts val="0"/>
              </a:spcBef>
              <a:spcAft>
                <a:spcPts val="0"/>
              </a:spcAft>
              <a:buSzPts val="2800"/>
              <a:buNone/>
              <a:defRPr>
                <a:latin typeface="Lato"/>
                <a:ea typeface="Lato"/>
                <a:cs typeface="Lato"/>
                <a:sym typeface="Lato"/>
              </a:defRPr>
            </a:lvl3pPr>
            <a:lvl4pPr lvl="3" algn="ctr" rtl="0">
              <a:spcBef>
                <a:spcPts val="0"/>
              </a:spcBef>
              <a:spcAft>
                <a:spcPts val="0"/>
              </a:spcAft>
              <a:buSzPts val="2800"/>
              <a:buNone/>
              <a:defRPr>
                <a:latin typeface="Lato"/>
                <a:ea typeface="Lato"/>
                <a:cs typeface="Lato"/>
                <a:sym typeface="Lato"/>
              </a:defRPr>
            </a:lvl4pPr>
            <a:lvl5pPr lvl="4" algn="ctr" rtl="0">
              <a:spcBef>
                <a:spcPts val="0"/>
              </a:spcBef>
              <a:spcAft>
                <a:spcPts val="0"/>
              </a:spcAft>
              <a:buSzPts val="2800"/>
              <a:buNone/>
              <a:defRPr>
                <a:latin typeface="Lato"/>
                <a:ea typeface="Lato"/>
                <a:cs typeface="Lato"/>
                <a:sym typeface="Lato"/>
              </a:defRPr>
            </a:lvl5pPr>
            <a:lvl6pPr lvl="5" algn="ctr" rtl="0">
              <a:spcBef>
                <a:spcPts val="0"/>
              </a:spcBef>
              <a:spcAft>
                <a:spcPts val="0"/>
              </a:spcAft>
              <a:buSzPts val="2800"/>
              <a:buNone/>
              <a:defRPr>
                <a:latin typeface="Lato"/>
                <a:ea typeface="Lato"/>
                <a:cs typeface="Lato"/>
                <a:sym typeface="Lato"/>
              </a:defRPr>
            </a:lvl6pPr>
            <a:lvl7pPr lvl="6" algn="ctr" rtl="0">
              <a:spcBef>
                <a:spcPts val="0"/>
              </a:spcBef>
              <a:spcAft>
                <a:spcPts val="0"/>
              </a:spcAft>
              <a:buSzPts val="2800"/>
              <a:buNone/>
              <a:defRPr>
                <a:latin typeface="Lato"/>
                <a:ea typeface="Lato"/>
                <a:cs typeface="Lato"/>
                <a:sym typeface="Lato"/>
              </a:defRPr>
            </a:lvl7pPr>
            <a:lvl8pPr lvl="7" algn="ctr" rtl="0">
              <a:spcBef>
                <a:spcPts val="0"/>
              </a:spcBef>
              <a:spcAft>
                <a:spcPts val="0"/>
              </a:spcAft>
              <a:buSzPts val="2800"/>
              <a:buNone/>
              <a:defRPr>
                <a:latin typeface="Lato"/>
                <a:ea typeface="Lato"/>
                <a:cs typeface="Lato"/>
                <a:sym typeface="Lato"/>
              </a:defRPr>
            </a:lvl8pPr>
            <a:lvl9pPr lvl="8" algn="ctr" rtl="0">
              <a:spcBef>
                <a:spcPts val="0"/>
              </a:spcBef>
              <a:spcAft>
                <a:spcPts val="0"/>
              </a:spcAft>
              <a:buSzPts val="2800"/>
              <a:buNone/>
              <a:defRPr>
                <a:latin typeface="Lato"/>
                <a:ea typeface="Lato"/>
                <a:cs typeface="Lato"/>
                <a:sym typeface="Lato"/>
              </a:defRPr>
            </a:lvl9pPr>
          </a:lstStyle>
          <a:p>
            <a:r>
              <a:rPr lang="en-US"/>
              <a:t>Click to edit Master title style</a:t>
            </a:r>
            <a:endParaRPr/>
          </a:p>
        </p:txBody>
      </p:sp>
      <p:sp>
        <p:nvSpPr>
          <p:cNvPr id="940" name="Google Shape;940;p19"/>
          <p:cNvSpPr txBox="1">
            <a:spLocks noGrp="1"/>
          </p:cNvSpPr>
          <p:nvPr>
            <p:ph type="subTitle" idx="1"/>
          </p:nvPr>
        </p:nvSpPr>
        <p:spPr>
          <a:xfrm>
            <a:off x="857725" y="3168180"/>
            <a:ext cx="2245500" cy="67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lvl1pPr>
            <a:lvl2pPr lvl="1" algn="ctr" rtl="0">
              <a:spcBef>
                <a:spcPts val="0"/>
              </a:spcBef>
              <a:spcAft>
                <a:spcPts val="0"/>
              </a:spcAft>
              <a:buClr>
                <a:schemeClr val="dk1"/>
              </a:buClr>
              <a:buSzPts val="1400"/>
              <a:buNone/>
              <a:defRPr>
                <a:solidFill>
                  <a:schemeClr val="dk1"/>
                </a:solidFill>
              </a:defRPr>
            </a:lvl2pPr>
            <a:lvl3pPr lvl="2" algn="ctr" rtl="0">
              <a:spcBef>
                <a:spcPts val="0"/>
              </a:spcBef>
              <a:spcAft>
                <a:spcPts val="0"/>
              </a:spcAft>
              <a:buClr>
                <a:schemeClr val="dk1"/>
              </a:buClr>
              <a:buSzPts val="1400"/>
              <a:buNone/>
              <a:defRPr>
                <a:solidFill>
                  <a:schemeClr val="dk1"/>
                </a:solidFill>
              </a:defRPr>
            </a:lvl3pPr>
            <a:lvl4pPr lvl="3" algn="ctr" rtl="0">
              <a:spcBef>
                <a:spcPts val="0"/>
              </a:spcBef>
              <a:spcAft>
                <a:spcPts val="0"/>
              </a:spcAft>
              <a:buClr>
                <a:schemeClr val="dk1"/>
              </a:buClr>
              <a:buSzPts val="1400"/>
              <a:buNone/>
              <a:defRPr>
                <a:solidFill>
                  <a:schemeClr val="dk1"/>
                </a:solidFill>
              </a:defRPr>
            </a:lvl4pPr>
            <a:lvl5pPr lvl="4" algn="ctr" rtl="0">
              <a:spcBef>
                <a:spcPts val="0"/>
              </a:spcBef>
              <a:spcAft>
                <a:spcPts val="0"/>
              </a:spcAft>
              <a:buClr>
                <a:schemeClr val="dk1"/>
              </a:buClr>
              <a:buSzPts val="1400"/>
              <a:buNone/>
              <a:defRPr>
                <a:solidFill>
                  <a:schemeClr val="dk1"/>
                </a:solidFill>
              </a:defRPr>
            </a:lvl5pPr>
            <a:lvl6pPr lvl="5" algn="ctr" rtl="0">
              <a:spcBef>
                <a:spcPts val="0"/>
              </a:spcBef>
              <a:spcAft>
                <a:spcPts val="0"/>
              </a:spcAft>
              <a:buClr>
                <a:schemeClr val="dk1"/>
              </a:buClr>
              <a:buSzPts val="1400"/>
              <a:buNone/>
              <a:defRPr>
                <a:solidFill>
                  <a:schemeClr val="dk1"/>
                </a:solidFill>
              </a:defRPr>
            </a:lvl6pPr>
            <a:lvl7pPr lvl="6" algn="ctr" rtl="0">
              <a:spcBef>
                <a:spcPts val="0"/>
              </a:spcBef>
              <a:spcAft>
                <a:spcPts val="0"/>
              </a:spcAft>
              <a:buClr>
                <a:schemeClr val="dk1"/>
              </a:buClr>
              <a:buSzPts val="1400"/>
              <a:buNone/>
              <a:defRPr>
                <a:solidFill>
                  <a:schemeClr val="dk1"/>
                </a:solidFill>
              </a:defRPr>
            </a:lvl7pPr>
            <a:lvl8pPr lvl="7" algn="ctr" rtl="0">
              <a:spcBef>
                <a:spcPts val="0"/>
              </a:spcBef>
              <a:spcAft>
                <a:spcPts val="0"/>
              </a:spcAft>
              <a:buClr>
                <a:schemeClr val="dk1"/>
              </a:buClr>
              <a:buSzPts val="1400"/>
              <a:buNone/>
              <a:defRPr>
                <a:solidFill>
                  <a:schemeClr val="dk1"/>
                </a:solidFill>
              </a:defRPr>
            </a:lvl8pPr>
            <a:lvl9pPr lvl="8" algn="ctr"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sp>
        <p:nvSpPr>
          <p:cNvPr id="941" name="Google Shape;941;p19"/>
          <p:cNvSpPr txBox="1">
            <a:spLocks noGrp="1"/>
          </p:cNvSpPr>
          <p:nvPr>
            <p:ph type="title" idx="3"/>
          </p:nvPr>
        </p:nvSpPr>
        <p:spPr>
          <a:xfrm>
            <a:off x="6040775" y="2682167"/>
            <a:ext cx="2245500" cy="4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1800">
                <a:latin typeface="Krona One"/>
                <a:ea typeface="Krona One"/>
                <a:cs typeface="Krona One"/>
                <a:sym typeface="Krona One"/>
              </a:defRPr>
            </a:lvl1pPr>
            <a:lvl2pPr lvl="1" algn="ctr" rtl="0">
              <a:spcBef>
                <a:spcPts val="0"/>
              </a:spcBef>
              <a:spcAft>
                <a:spcPts val="0"/>
              </a:spcAft>
              <a:buSzPts val="2800"/>
              <a:buNone/>
              <a:defRPr>
                <a:latin typeface="Lato"/>
                <a:ea typeface="Lato"/>
                <a:cs typeface="Lato"/>
                <a:sym typeface="Lato"/>
              </a:defRPr>
            </a:lvl2pPr>
            <a:lvl3pPr lvl="2" algn="ctr" rtl="0">
              <a:spcBef>
                <a:spcPts val="0"/>
              </a:spcBef>
              <a:spcAft>
                <a:spcPts val="0"/>
              </a:spcAft>
              <a:buSzPts val="2800"/>
              <a:buNone/>
              <a:defRPr>
                <a:latin typeface="Lato"/>
                <a:ea typeface="Lato"/>
                <a:cs typeface="Lato"/>
                <a:sym typeface="Lato"/>
              </a:defRPr>
            </a:lvl3pPr>
            <a:lvl4pPr lvl="3" algn="ctr" rtl="0">
              <a:spcBef>
                <a:spcPts val="0"/>
              </a:spcBef>
              <a:spcAft>
                <a:spcPts val="0"/>
              </a:spcAft>
              <a:buSzPts val="2800"/>
              <a:buNone/>
              <a:defRPr>
                <a:latin typeface="Lato"/>
                <a:ea typeface="Lato"/>
                <a:cs typeface="Lato"/>
                <a:sym typeface="Lato"/>
              </a:defRPr>
            </a:lvl4pPr>
            <a:lvl5pPr lvl="4" algn="ctr" rtl="0">
              <a:spcBef>
                <a:spcPts val="0"/>
              </a:spcBef>
              <a:spcAft>
                <a:spcPts val="0"/>
              </a:spcAft>
              <a:buSzPts val="2800"/>
              <a:buNone/>
              <a:defRPr>
                <a:latin typeface="Lato"/>
                <a:ea typeface="Lato"/>
                <a:cs typeface="Lato"/>
                <a:sym typeface="Lato"/>
              </a:defRPr>
            </a:lvl5pPr>
            <a:lvl6pPr lvl="5" algn="ctr" rtl="0">
              <a:spcBef>
                <a:spcPts val="0"/>
              </a:spcBef>
              <a:spcAft>
                <a:spcPts val="0"/>
              </a:spcAft>
              <a:buSzPts val="2800"/>
              <a:buNone/>
              <a:defRPr>
                <a:latin typeface="Lato"/>
                <a:ea typeface="Lato"/>
                <a:cs typeface="Lato"/>
                <a:sym typeface="Lato"/>
              </a:defRPr>
            </a:lvl6pPr>
            <a:lvl7pPr lvl="6" algn="ctr" rtl="0">
              <a:spcBef>
                <a:spcPts val="0"/>
              </a:spcBef>
              <a:spcAft>
                <a:spcPts val="0"/>
              </a:spcAft>
              <a:buSzPts val="2800"/>
              <a:buNone/>
              <a:defRPr>
                <a:latin typeface="Lato"/>
                <a:ea typeface="Lato"/>
                <a:cs typeface="Lato"/>
                <a:sym typeface="Lato"/>
              </a:defRPr>
            </a:lvl7pPr>
            <a:lvl8pPr lvl="7" algn="ctr" rtl="0">
              <a:spcBef>
                <a:spcPts val="0"/>
              </a:spcBef>
              <a:spcAft>
                <a:spcPts val="0"/>
              </a:spcAft>
              <a:buSzPts val="2800"/>
              <a:buNone/>
              <a:defRPr>
                <a:latin typeface="Lato"/>
                <a:ea typeface="Lato"/>
                <a:cs typeface="Lato"/>
                <a:sym typeface="Lato"/>
              </a:defRPr>
            </a:lvl8pPr>
            <a:lvl9pPr lvl="8" algn="ctr" rtl="0">
              <a:spcBef>
                <a:spcPts val="0"/>
              </a:spcBef>
              <a:spcAft>
                <a:spcPts val="0"/>
              </a:spcAft>
              <a:buSzPts val="2800"/>
              <a:buNone/>
              <a:defRPr>
                <a:latin typeface="Lato"/>
                <a:ea typeface="Lato"/>
                <a:cs typeface="Lato"/>
                <a:sym typeface="Lato"/>
              </a:defRPr>
            </a:lvl9pPr>
          </a:lstStyle>
          <a:p>
            <a:r>
              <a:rPr lang="en-US"/>
              <a:t>Click to edit Master title style</a:t>
            </a:r>
            <a:endParaRPr/>
          </a:p>
        </p:txBody>
      </p:sp>
      <p:sp>
        <p:nvSpPr>
          <p:cNvPr id="942" name="Google Shape;942;p19"/>
          <p:cNvSpPr txBox="1">
            <a:spLocks noGrp="1"/>
          </p:cNvSpPr>
          <p:nvPr>
            <p:ph type="subTitle" idx="4"/>
          </p:nvPr>
        </p:nvSpPr>
        <p:spPr>
          <a:xfrm>
            <a:off x="6040775" y="3168180"/>
            <a:ext cx="2245500" cy="67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lvl1pPr>
            <a:lvl2pPr lvl="1" algn="ctr" rtl="0">
              <a:spcBef>
                <a:spcPts val="0"/>
              </a:spcBef>
              <a:spcAft>
                <a:spcPts val="0"/>
              </a:spcAft>
              <a:buClr>
                <a:schemeClr val="dk1"/>
              </a:buClr>
              <a:buSzPts val="1400"/>
              <a:buNone/>
              <a:defRPr>
                <a:solidFill>
                  <a:schemeClr val="dk1"/>
                </a:solidFill>
              </a:defRPr>
            </a:lvl2pPr>
            <a:lvl3pPr lvl="2" algn="ctr" rtl="0">
              <a:spcBef>
                <a:spcPts val="0"/>
              </a:spcBef>
              <a:spcAft>
                <a:spcPts val="0"/>
              </a:spcAft>
              <a:buClr>
                <a:schemeClr val="dk1"/>
              </a:buClr>
              <a:buSzPts val="1400"/>
              <a:buNone/>
              <a:defRPr>
                <a:solidFill>
                  <a:schemeClr val="dk1"/>
                </a:solidFill>
              </a:defRPr>
            </a:lvl3pPr>
            <a:lvl4pPr lvl="3" algn="ctr" rtl="0">
              <a:spcBef>
                <a:spcPts val="0"/>
              </a:spcBef>
              <a:spcAft>
                <a:spcPts val="0"/>
              </a:spcAft>
              <a:buClr>
                <a:schemeClr val="dk1"/>
              </a:buClr>
              <a:buSzPts val="1400"/>
              <a:buNone/>
              <a:defRPr>
                <a:solidFill>
                  <a:schemeClr val="dk1"/>
                </a:solidFill>
              </a:defRPr>
            </a:lvl4pPr>
            <a:lvl5pPr lvl="4" algn="ctr" rtl="0">
              <a:spcBef>
                <a:spcPts val="0"/>
              </a:spcBef>
              <a:spcAft>
                <a:spcPts val="0"/>
              </a:spcAft>
              <a:buClr>
                <a:schemeClr val="dk1"/>
              </a:buClr>
              <a:buSzPts val="1400"/>
              <a:buNone/>
              <a:defRPr>
                <a:solidFill>
                  <a:schemeClr val="dk1"/>
                </a:solidFill>
              </a:defRPr>
            </a:lvl5pPr>
            <a:lvl6pPr lvl="5" algn="ctr" rtl="0">
              <a:spcBef>
                <a:spcPts val="0"/>
              </a:spcBef>
              <a:spcAft>
                <a:spcPts val="0"/>
              </a:spcAft>
              <a:buClr>
                <a:schemeClr val="dk1"/>
              </a:buClr>
              <a:buSzPts val="1400"/>
              <a:buNone/>
              <a:defRPr>
                <a:solidFill>
                  <a:schemeClr val="dk1"/>
                </a:solidFill>
              </a:defRPr>
            </a:lvl6pPr>
            <a:lvl7pPr lvl="6" algn="ctr" rtl="0">
              <a:spcBef>
                <a:spcPts val="0"/>
              </a:spcBef>
              <a:spcAft>
                <a:spcPts val="0"/>
              </a:spcAft>
              <a:buClr>
                <a:schemeClr val="dk1"/>
              </a:buClr>
              <a:buSzPts val="1400"/>
              <a:buNone/>
              <a:defRPr>
                <a:solidFill>
                  <a:schemeClr val="dk1"/>
                </a:solidFill>
              </a:defRPr>
            </a:lvl7pPr>
            <a:lvl8pPr lvl="7" algn="ctr" rtl="0">
              <a:spcBef>
                <a:spcPts val="0"/>
              </a:spcBef>
              <a:spcAft>
                <a:spcPts val="0"/>
              </a:spcAft>
              <a:buClr>
                <a:schemeClr val="dk1"/>
              </a:buClr>
              <a:buSzPts val="1400"/>
              <a:buNone/>
              <a:defRPr>
                <a:solidFill>
                  <a:schemeClr val="dk1"/>
                </a:solidFill>
              </a:defRPr>
            </a:lvl8pPr>
            <a:lvl9pPr lvl="8" algn="ctr"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sp>
        <p:nvSpPr>
          <p:cNvPr id="943" name="Google Shape;943;p19"/>
          <p:cNvSpPr txBox="1">
            <a:spLocks noGrp="1"/>
          </p:cNvSpPr>
          <p:nvPr>
            <p:ph type="title" idx="5"/>
          </p:nvPr>
        </p:nvSpPr>
        <p:spPr>
          <a:xfrm>
            <a:off x="3449250" y="2682167"/>
            <a:ext cx="2245500" cy="4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1800">
                <a:latin typeface="Krona One"/>
                <a:ea typeface="Krona One"/>
                <a:cs typeface="Krona One"/>
                <a:sym typeface="Krona One"/>
              </a:defRPr>
            </a:lvl1pPr>
            <a:lvl2pPr lvl="1" algn="ctr" rtl="0">
              <a:spcBef>
                <a:spcPts val="0"/>
              </a:spcBef>
              <a:spcAft>
                <a:spcPts val="0"/>
              </a:spcAft>
              <a:buSzPts val="2800"/>
              <a:buNone/>
              <a:defRPr>
                <a:latin typeface="Lato"/>
                <a:ea typeface="Lato"/>
                <a:cs typeface="Lato"/>
                <a:sym typeface="Lato"/>
              </a:defRPr>
            </a:lvl2pPr>
            <a:lvl3pPr lvl="2" algn="ctr" rtl="0">
              <a:spcBef>
                <a:spcPts val="0"/>
              </a:spcBef>
              <a:spcAft>
                <a:spcPts val="0"/>
              </a:spcAft>
              <a:buSzPts val="2800"/>
              <a:buNone/>
              <a:defRPr>
                <a:latin typeface="Lato"/>
                <a:ea typeface="Lato"/>
                <a:cs typeface="Lato"/>
                <a:sym typeface="Lato"/>
              </a:defRPr>
            </a:lvl3pPr>
            <a:lvl4pPr lvl="3" algn="ctr" rtl="0">
              <a:spcBef>
                <a:spcPts val="0"/>
              </a:spcBef>
              <a:spcAft>
                <a:spcPts val="0"/>
              </a:spcAft>
              <a:buSzPts val="2800"/>
              <a:buNone/>
              <a:defRPr>
                <a:latin typeface="Lato"/>
                <a:ea typeface="Lato"/>
                <a:cs typeface="Lato"/>
                <a:sym typeface="Lato"/>
              </a:defRPr>
            </a:lvl4pPr>
            <a:lvl5pPr lvl="4" algn="ctr" rtl="0">
              <a:spcBef>
                <a:spcPts val="0"/>
              </a:spcBef>
              <a:spcAft>
                <a:spcPts val="0"/>
              </a:spcAft>
              <a:buSzPts val="2800"/>
              <a:buNone/>
              <a:defRPr>
                <a:latin typeface="Lato"/>
                <a:ea typeface="Lato"/>
                <a:cs typeface="Lato"/>
                <a:sym typeface="Lato"/>
              </a:defRPr>
            </a:lvl5pPr>
            <a:lvl6pPr lvl="5" algn="ctr" rtl="0">
              <a:spcBef>
                <a:spcPts val="0"/>
              </a:spcBef>
              <a:spcAft>
                <a:spcPts val="0"/>
              </a:spcAft>
              <a:buSzPts val="2800"/>
              <a:buNone/>
              <a:defRPr>
                <a:latin typeface="Lato"/>
                <a:ea typeface="Lato"/>
                <a:cs typeface="Lato"/>
                <a:sym typeface="Lato"/>
              </a:defRPr>
            </a:lvl6pPr>
            <a:lvl7pPr lvl="6" algn="ctr" rtl="0">
              <a:spcBef>
                <a:spcPts val="0"/>
              </a:spcBef>
              <a:spcAft>
                <a:spcPts val="0"/>
              </a:spcAft>
              <a:buSzPts val="2800"/>
              <a:buNone/>
              <a:defRPr>
                <a:latin typeface="Lato"/>
                <a:ea typeface="Lato"/>
                <a:cs typeface="Lato"/>
                <a:sym typeface="Lato"/>
              </a:defRPr>
            </a:lvl7pPr>
            <a:lvl8pPr lvl="7" algn="ctr" rtl="0">
              <a:spcBef>
                <a:spcPts val="0"/>
              </a:spcBef>
              <a:spcAft>
                <a:spcPts val="0"/>
              </a:spcAft>
              <a:buSzPts val="2800"/>
              <a:buNone/>
              <a:defRPr>
                <a:latin typeface="Lato"/>
                <a:ea typeface="Lato"/>
                <a:cs typeface="Lato"/>
                <a:sym typeface="Lato"/>
              </a:defRPr>
            </a:lvl8pPr>
            <a:lvl9pPr lvl="8" algn="ctr" rtl="0">
              <a:spcBef>
                <a:spcPts val="0"/>
              </a:spcBef>
              <a:spcAft>
                <a:spcPts val="0"/>
              </a:spcAft>
              <a:buSzPts val="2800"/>
              <a:buNone/>
              <a:defRPr>
                <a:latin typeface="Lato"/>
                <a:ea typeface="Lato"/>
                <a:cs typeface="Lato"/>
                <a:sym typeface="Lato"/>
              </a:defRPr>
            </a:lvl9pPr>
          </a:lstStyle>
          <a:p>
            <a:r>
              <a:rPr lang="en-US"/>
              <a:t>Click to edit Master title style</a:t>
            </a:r>
            <a:endParaRPr/>
          </a:p>
        </p:txBody>
      </p:sp>
      <p:sp>
        <p:nvSpPr>
          <p:cNvPr id="944" name="Google Shape;944;p19"/>
          <p:cNvSpPr txBox="1">
            <a:spLocks noGrp="1"/>
          </p:cNvSpPr>
          <p:nvPr>
            <p:ph type="subTitle" idx="6"/>
          </p:nvPr>
        </p:nvSpPr>
        <p:spPr>
          <a:xfrm>
            <a:off x="3449250" y="3168180"/>
            <a:ext cx="2245500" cy="67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lvl1pPr>
            <a:lvl2pPr lvl="1" algn="ctr" rtl="0">
              <a:spcBef>
                <a:spcPts val="0"/>
              </a:spcBef>
              <a:spcAft>
                <a:spcPts val="0"/>
              </a:spcAft>
              <a:buClr>
                <a:schemeClr val="dk1"/>
              </a:buClr>
              <a:buSzPts val="1400"/>
              <a:buNone/>
              <a:defRPr>
                <a:solidFill>
                  <a:schemeClr val="dk1"/>
                </a:solidFill>
              </a:defRPr>
            </a:lvl2pPr>
            <a:lvl3pPr lvl="2" algn="ctr" rtl="0">
              <a:spcBef>
                <a:spcPts val="0"/>
              </a:spcBef>
              <a:spcAft>
                <a:spcPts val="0"/>
              </a:spcAft>
              <a:buClr>
                <a:schemeClr val="dk1"/>
              </a:buClr>
              <a:buSzPts val="1400"/>
              <a:buNone/>
              <a:defRPr>
                <a:solidFill>
                  <a:schemeClr val="dk1"/>
                </a:solidFill>
              </a:defRPr>
            </a:lvl3pPr>
            <a:lvl4pPr lvl="3" algn="ctr" rtl="0">
              <a:spcBef>
                <a:spcPts val="0"/>
              </a:spcBef>
              <a:spcAft>
                <a:spcPts val="0"/>
              </a:spcAft>
              <a:buClr>
                <a:schemeClr val="dk1"/>
              </a:buClr>
              <a:buSzPts val="1400"/>
              <a:buNone/>
              <a:defRPr>
                <a:solidFill>
                  <a:schemeClr val="dk1"/>
                </a:solidFill>
              </a:defRPr>
            </a:lvl4pPr>
            <a:lvl5pPr lvl="4" algn="ctr" rtl="0">
              <a:spcBef>
                <a:spcPts val="0"/>
              </a:spcBef>
              <a:spcAft>
                <a:spcPts val="0"/>
              </a:spcAft>
              <a:buClr>
                <a:schemeClr val="dk1"/>
              </a:buClr>
              <a:buSzPts val="1400"/>
              <a:buNone/>
              <a:defRPr>
                <a:solidFill>
                  <a:schemeClr val="dk1"/>
                </a:solidFill>
              </a:defRPr>
            </a:lvl5pPr>
            <a:lvl6pPr lvl="5" algn="ctr" rtl="0">
              <a:spcBef>
                <a:spcPts val="0"/>
              </a:spcBef>
              <a:spcAft>
                <a:spcPts val="0"/>
              </a:spcAft>
              <a:buClr>
                <a:schemeClr val="dk1"/>
              </a:buClr>
              <a:buSzPts val="1400"/>
              <a:buNone/>
              <a:defRPr>
                <a:solidFill>
                  <a:schemeClr val="dk1"/>
                </a:solidFill>
              </a:defRPr>
            </a:lvl6pPr>
            <a:lvl7pPr lvl="6" algn="ctr" rtl="0">
              <a:spcBef>
                <a:spcPts val="0"/>
              </a:spcBef>
              <a:spcAft>
                <a:spcPts val="0"/>
              </a:spcAft>
              <a:buClr>
                <a:schemeClr val="dk1"/>
              </a:buClr>
              <a:buSzPts val="1400"/>
              <a:buNone/>
              <a:defRPr>
                <a:solidFill>
                  <a:schemeClr val="dk1"/>
                </a:solidFill>
              </a:defRPr>
            </a:lvl7pPr>
            <a:lvl8pPr lvl="7" algn="ctr" rtl="0">
              <a:spcBef>
                <a:spcPts val="0"/>
              </a:spcBef>
              <a:spcAft>
                <a:spcPts val="0"/>
              </a:spcAft>
              <a:buClr>
                <a:schemeClr val="dk1"/>
              </a:buClr>
              <a:buSzPts val="1400"/>
              <a:buNone/>
              <a:defRPr>
                <a:solidFill>
                  <a:schemeClr val="dk1"/>
                </a:solidFill>
              </a:defRPr>
            </a:lvl8pPr>
            <a:lvl9pPr lvl="8" algn="ctr"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sp>
        <p:nvSpPr>
          <p:cNvPr id="945" name="Google Shape;945;p19"/>
          <p:cNvSpPr txBox="1">
            <a:spLocks noGrp="1"/>
          </p:cNvSpPr>
          <p:nvPr>
            <p:ph type="title" idx="7"/>
          </p:nvPr>
        </p:nvSpPr>
        <p:spPr>
          <a:xfrm>
            <a:off x="857725" y="5008851"/>
            <a:ext cx="2245500" cy="4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1800">
                <a:latin typeface="Krona One"/>
                <a:ea typeface="Krona One"/>
                <a:cs typeface="Krona One"/>
                <a:sym typeface="Krona One"/>
              </a:defRPr>
            </a:lvl1pPr>
            <a:lvl2pPr lvl="1" algn="ctr" rtl="0">
              <a:spcBef>
                <a:spcPts val="0"/>
              </a:spcBef>
              <a:spcAft>
                <a:spcPts val="0"/>
              </a:spcAft>
              <a:buSzPts val="2800"/>
              <a:buNone/>
              <a:defRPr>
                <a:latin typeface="Lato"/>
                <a:ea typeface="Lato"/>
                <a:cs typeface="Lato"/>
                <a:sym typeface="Lato"/>
              </a:defRPr>
            </a:lvl2pPr>
            <a:lvl3pPr lvl="2" algn="ctr" rtl="0">
              <a:spcBef>
                <a:spcPts val="0"/>
              </a:spcBef>
              <a:spcAft>
                <a:spcPts val="0"/>
              </a:spcAft>
              <a:buSzPts val="2800"/>
              <a:buNone/>
              <a:defRPr>
                <a:latin typeface="Lato"/>
                <a:ea typeface="Lato"/>
                <a:cs typeface="Lato"/>
                <a:sym typeface="Lato"/>
              </a:defRPr>
            </a:lvl3pPr>
            <a:lvl4pPr lvl="3" algn="ctr" rtl="0">
              <a:spcBef>
                <a:spcPts val="0"/>
              </a:spcBef>
              <a:spcAft>
                <a:spcPts val="0"/>
              </a:spcAft>
              <a:buSzPts val="2800"/>
              <a:buNone/>
              <a:defRPr>
                <a:latin typeface="Lato"/>
                <a:ea typeface="Lato"/>
                <a:cs typeface="Lato"/>
                <a:sym typeface="Lato"/>
              </a:defRPr>
            </a:lvl4pPr>
            <a:lvl5pPr lvl="4" algn="ctr" rtl="0">
              <a:spcBef>
                <a:spcPts val="0"/>
              </a:spcBef>
              <a:spcAft>
                <a:spcPts val="0"/>
              </a:spcAft>
              <a:buSzPts val="2800"/>
              <a:buNone/>
              <a:defRPr>
                <a:latin typeface="Lato"/>
                <a:ea typeface="Lato"/>
                <a:cs typeface="Lato"/>
                <a:sym typeface="Lato"/>
              </a:defRPr>
            </a:lvl5pPr>
            <a:lvl6pPr lvl="5" algn="ctr" rtl="0">
              <a:spcBef>
                <a:spcPts val="0"/>
              </a:spcBef>
              <a:spcAft>
                <a:spcPts val="0"/>
              </a:spcAft>
              <a:buSzPts val="2800"/>
              <a:buNone/>
              <a:defRPr>
                <a:latin typeface="Lato"/>
                <a:ea typeface="Lato"/>
                <a:cs typeface="Lato"/>
                <a:sym typeface="Lato"/>
              </a:defRPr>
            </a:lvl6pPr>
            <a:lvl7pPr lvl="6" algn="ctr" rtl="0">
              <a:spcBef>
                <a:spcPts val="0"/>
              </a:spcBef>
              <a:spcAft>
                <a:spcPts val="0"/>
              </a:spcAft>
              <a:buSzPts val="2800"/>
              <a:buNone/>
              <a:defRPr>
                <a:latin typeface="Lato"/>
                <a:ea typeface="Lato"/>
                <a:cs typeface="Lato"/>
                <a:sym typeface="Lato"/>
              </a:defRPr>
            </a:lvl7pPr>
            <a:lvl8pPr lvl="7" algn="ctr" rtl="0">
              <a:spcBef>
                <a:spcPts val="0"/>
              </a:spcBef>
              <a:spcAft>
                <a:spcPts val="0"/>
              </a:spcAft>
              <a:buSzPts val="2800"/>
              <a:buNone/>
              <a:defRPr>
                <a:latin typeface="Lato"/>
                <a:ea typeface="Lato"/>
                <a:cs typeface="Lato"/>
                <a:sym typeface="Lato"/>
              </a:defRPr>
            </a:lvl8pPr>
            <a:lvl9pPr lvl="8" algn="ctr" rtl="0">
              <a:spcBef>
                <a:spcPts val="0"/>
              </a:spcBef>
              <a:spcAft>
                <a:spcPts val="0"/>
              </a:spcAft>
              <a:buSzPts val="2800"/>
              <a:buNone/>
              <a:defRPr>
                <a:latin typeface="Lato"/>
                <a:ea typeface="Lato"/>
                <a:cs typeface="Lato"/>
                <a:sym typeface="Lato"/>
              </a:defRPr>
            </a:lvl9pPr>
          </a:lstStyle>
          <a:p>
            <a:r>
              <a:rPr lang="en-US"/>
              <a:t>Click to edit Master title style</a:t>
            </a:r>
            <a:endParaRPr/>
          </a:p>
        </p:txBody>
      </p:sp>
      <p:sp>
        <p:nvSpPr>
          <p:cNvPr id="946" name="Google Shape;946;p19"/>
          <p:cNvSpPr txBox="1">
            <a:spLocks noGrp="1"/>
          </p:cNvSpPr>
          <p:nvPr>
            <p:ph type="subTitle" idx="8"/>
          </p:nvPr>
        </p:nvSpPr>
        <p:spPr>
          <a:xfrm>
            <a:off x="857725" y="5494863"/>
            <a:ext cx="2245500" cy="67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lvl1pPr>
            <a:lvl2pPr lvl="1" algn="ctr" rtl="0">
              <a:spcBef>
                <a:spcPts val="0"/>
              </a:spcBef>
              <a:spcAft>
                <a:spcPts val="0"/>
              </a:spcAft>
              <a:buClr>
                <a:schemeClr val="dk1"/>
              </a:buClr>
              <a:buSzPts val="1400"/>
              <a:buNone/>
              <a:defRPr>
                <a:solidFill>
                  <a:schemeClr val="dk1"/>
                </a:solidFill>
              </a:defRPr>
            </a:lvl2pPr>
            <a:lvl3pPr lvl="2" algn="ctr" rtl="0">
              <a:spcBef>
                <a:spcPts val="0"/>
              </a:spcBef>
              <a:spcAft>
                <a:spcPts val="0"/>
              </a:spcAft>
              <a:buClr>
                <a:schemeClr val="dk1"/>
              </a:buClr>
              <a:buSzPts val="1400"/>
              <a:buNone/>
              <a:defRPr>
                <a:solidFill>
                  <a:schemeClr val="dk1"/>
                </a:solidFill>
              </a:defRPr>
            </a:lvl3pPr>
            <a:lvl4pPr lvl="3" algn="ctr" rtl="0">
              <a:spcBef>
                <a:spcPts val="0"/>
              </a:spcBef>
              <a:spcAft>
                <a:spcPts val="0"/>
              </a:spcAft>
              <a:buClr>
                <a:schemeClr val="dk1"/>
              </a:buClr>
              <a:buSzPts val="1400"/>
              <a:buNone/>
              <a:defRPr>
                <a:solidFill>
                  <a:schemeClr val="dk1"/>
                </a:solidFill>
              </a:defRPr>
            </a:lvl4pPr>
            <a:lvl5pPr lvl="4" algn="ctr" rtl="0">
              <a:spcBef>
                <a:spcPts val="0"/>
              </a:spcBef>
              <a:spcAft>
                <a:spcPts val="0"/>
              </a:spcAft>
              <a:buClr>
                <a:schemeClr val="dk1"/>
              </a:buClr>
              <a:buSzPts val="1400"/>
              <a:buNone/>
              <a:defRPr>
                <a:solidFill>
                  <a:schemeClr val="dk1"/>
                </a:solidFill>
              </a:defRPr>
            </a:lvl5pPr>
            <a:lvl6pPr lvl="5" algn="ctr" rtl="0">
              <a:spcBef>
                <a:spcPts val="0"/>
              </a:spcBef>
              <a:spcAft>
                <a:spcPts val="0"/>
              </a:spcAft>
              <a:buClr>
                <a:schemeClr val="dk1"/>
              </a:buClr>
              <a:buSzPts val="1400"/>
              <a:buNone/>
              <a:defRPr>
                <a:solidFill>
                  <a:schemeClr val="dk1"/>
                </a:solidFill>
              </a:defRPr>
            </a:lvl6pPr>
            <a:lvl7pPr lvl="6" algn="ctr" rtl="0">
              <a:spcBef>
                <a:spcPts val="0"/>
              </a:spcBef>
              <a:spcAft>
                <a:spcPts val="0"/>
              </a:spcAft>
              <a:buClr>
                <a:schemeClr val="dk1"/>
              </a:buClr>
              <a:buSzPts val="1400"/>
              <a:buNone/>
              <a:defRPr>
                <a:solidFill>
                  <a:schemeClr val="dk1"/>
                </a:solidFill>
              </a:defRPr>
            </a:lvl7pPr>
            <a:lvl8pPr lvl="7" algn="ctr" rtl="0">
              <a:spcBef>
                <a:spcPts val="0"/>
              </a:spcBef>
              <a:spcAft>
                <a:spcPts val="0"/>
              </a:spcAft>
              <a:buClr>
                <a:schemeClr val="dk1"/>
              </a:buClr>
              <a:buSzPts val="1400"/>
              <a:buNone/>
              <a:defRPr>
                <a:solidFill>
                  <a:schemeClr val="dk1"/>
                </a:solidFill>
              </a:defRPr>
            </a:lvl8pPr>
            <a:lvl9pPr lvl="8" algn="ctr"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sp>
        <p:nvSpPr>
          <p:cNvPr id="947" name="Google Shape;947;p19"/>
          <p:cNvSpPr txBox="1">
            <a:spLocks noGrp="1"/>
          </p:cNvSpPr>
          <p:nvPr>
            <p:ph type="title" idx="9"/>
          </p:nvPr>
        </p:nvSpPr>
        <p:spPr>
          <a:xfrm>
            <a:off x="6040775" y="5008851"/>
            <a:ext cx="2245500" cy="4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1800">
                <a:latin typeface="Krona One"/>
                <a:ea typeface="Krona One"/>
                <a:cs typeface="Krona One"/>
                <a:sym typeface="Krona One"/>
              </a:defRPr>
            </a:lvl1pPr>
            <a:lvl2pPr lvl="1" algn="ctr" rtl="0">
              <a:spcBef>
                <a:spcPts val="0"/>
              </a:spcBef>
              <a:spcAft>
                <a:spcPts val="0"/>
              </a:spcAft>
              <a:buSzPts val="2800"/>
              <a:buNone/>
              <a:defRPr>
                <a:latin typeface="Lato"/>
                <a:ea typeface="Lato"/>
                <a:cs typeface="Lato"/>
                <a:sym typeface="Lato"/>
              </a:defRPr>
            </a:lvl2pPr>
            <a:lvl3pPr lvl="2" algn="ctr" rtl="0">
              <a:spcBef>
                <a:spcPts val="0"/>
              </a:spcBef>
              <a:spcAft>
                <a:spcPts val="0"/>
              </a:spcAft>
              <a:buSzPts val="2800"/>
              <a:buNone/>
              <a:defRPr>
                <a:latin typeface="Lato"/>
                <a:ea typeface="Lato"/>
                <a:cs typeface="Lato"/>
                <a:sym typeface="Lato"/>
              </a:defRPr>
            </a:lvl3pPr>
            <a:lvl4pPr lvl="3" algn="ctr" rtl="0">
              <a:spcBef>
                <a:spcPts val="0"/>
              </a:spcBef>
              <a:spcAft>
                <a:spcPts val="0"/>
              </a:spcAft>
              <a:buSzPts val="2800"/>
              <a:buNone/>
              <a:defRPr>
                <a:latin typeface="Lato"/>
                <a:ea typeface="Lato"/>
                <a:cs typeface="Lato"/>
                <a:sym typeface="Lato"/>
              </a:defRPr>
            </a:lvl4pPr>
            <a:lvl5pPr lvl="4" algn="ctr" rtl="0">
              <a:spcBef>
                <a:spcPts val="0"/>
              </a:spcBef>
              <a:spcAft>
                <a:spcPts val="0"/>
              </a:spcAft>
              <a:buSzPts val="2800"/>
              <a:buNone/>
              <a:defRPr>
                <a:latin typeface="Lato"/>
                <a:ea typeface="Lato"/>
                <a:cs typeface="Lato"/>
                <a:sym typeface="Lato"/>
              </a:defRPr>
            </a:lvl5pPr>
            <a:lvl6pPr lvl="5" algn="ctr" rtl="0">
              <a:spcBef>
                <a:spcPts val="0"/>
              </a:spcBef>
              <a:spcAft>
                <a:spcPts val="0"/>
              </a:spcAft>
              <a:buSzPts val="2800"/>
              <a:buNone/>
              <a:defRPr>
                <a:latin typeface="Lato"/>
                <a:ea typeface="Lato"/>
                <a:cs typeface="Lato"/>
                <a:sym typeface="Lato"/>
              </a:defRPr>
            </a:lvl6pPr>
            <a:lvl7pPr lvl="6" algn="ctr" rtl="0">
              <a:spcBef>
                <a:spcPts val="0"/>
              </a:spcBef>
              <a:spcAft>
                <a:spcPts val="0"/>
              </a:spcAft>
              <a:buSzPts val="2800"/>
              <a:buNone/>
              <a:defRPr>
                <a:latin typeface="Lato"/>
                <a:ea typeface="Lato"/>
                <a:cs typeface="Lato"/>
                <a:sym typeface="Lato"/>
              </a:defRPr>
            </a:lvl7pPr>
            <a:lvl8pPr lvl="7" algn="ctr" rtl="0">
              <a:spcBef>
                <a:spcPts val="0"/>
              </a:spcBef>
              <a:spcAft>
                <a:spcPts val="0"/>
              </a:spcAft>
              <a:buSzPts val="2800"/>
              <a:buNone/>
              <a:defRPr>
                <a:latin typeface="Lato"/>
                <a:ea typeface="Lato"/>
                <a:cs typeface="Lato"/>
                <a:sym typeface="Lato"/>
              </a:defRPr>
            </a:lvl8pPr>
            <a:lvl9pPr lvl="8" algn="ctr" rtl="0">
              <a:spcBef>
                <a:spcPts val="0"/>
              </a:spcBef>
              <a:spcAft>
                <a:spcPts val="0"/>
              </a:spcAft>
              <a:buSzPts val="2800"/>
              <a:buNone/>
              <a:defRPr>
                <a:latin typeface="Lato"/>
                <a:ea typeface="Lato"/>
                <a:cs typeface="Lato"/>
                <a:sym typeface="Lato"/>
              </a:defRPr>
            </a:lvl9pPr>
          </a:lstStyle>
          <a:p>
            <a:r>
              <a:rPr lang="en-US"/>
              <a:t>Click to edit Master title style</a:t>
            </a:r>
            <a:endParaRPr/>
          </a:p>
        </p:txBody>
      </p:sp>
      <p:sp>
        <p:nvSpPr>
          <p:cNvPr id="948" name="Google Shape;948;p19"/>
          <p:cNvSpPr txBox="1">
            <a:spLocks noGrp="1"/>
          </p:cNvSpPr>
          <p:nvPr>
            <p:ph type="subTitle" idx="13"/>
          </p:nvPr>
        </p:nvSpPr>
        <p:spPr>
          <a:xfrm>
            <a:off x="6040775" y="5494863"/>
            <a:ext cx="2245500" cy="67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lvl1pPr>
            <a:lvl2pPr lvl="1" algn="ctr" rtl="0">
              <a:spcBef>
                <a:spcPts val="0"/>
              </a:spcBef>
              <a:spcAft>
                <a:spcPts val="0"/>
              </a:spcAft>
              <a:buClr>
                <a:schemeClr val="dk1"/>
              </a:buClr>
              <a:buSzPts val="1400"/>
              <a:buNone/>
              <a:defRPr>
                <a:solidFill>
                  <a:schemeClr val="dk1"/>
                </a:solidFill>
              </a:defRPr>
            </a:lvl2pPr>
            <a:lvl3pPr lvl="2" algn="ctr" rtl="0">
              <a:spcBef>
                <a:spcPts val="0"/>
              </a:spcBef>
              <a:spcAft>
                <a:spcPts val="0"/>
              </a:spcAft>
              <a:buClr>
                <a:schemeClr val="dk1"/>
              </a:buClr>
              <a:buSzPts val="1400"/>
              <a:buNone/>
              <a:defRPr>
                <a:solidFill>
                  <a:schemeClr val="dk1"/>
                </a:solidFill>
              </a:defRPr>
            </a:lvl3pPr>
            <a:lvl4pPr lvl="3" algn="ctr" rtl="0">
              <a:spcBef>
                <a:spcPts val="0"/>
              </a:spcBef>
              <a:spcAft>
                <a:spcPts val="0"/>
              </a:spcAft>
              <a:buClr>
                <a:schemeClr val="dk1"/>
              </a:buClr>
              <a:buSzPts val="1400"/>
              <a:buNone/>
              <a:defRPr>
                <a:solidFill>
                  <a:schemeClr val="dk1"/>
                </a:solidFill>
              </a:defRPr>
            </a:lvl4pPr>
            <a:lvl5pPr lvl="4" algn="ctr" rtl="0">
              <a:spcBef>
                <a:spcPts val="0"/>
              </a:spcBef>
              <a:spcAft>
                <a:spcPts val="0"/>
              </a:spcAft>
              <a:buClr>
                <a:schemeClr val="dk1"/>
              </a:buClr>
              <a:buSzPts val="1400"/>
              <a:buNone/>
              <a:defRPr>
                <a:solidFill>
                  <a:schemeClr val="dk1"/>
                </a:solidFill>
              </a:defRPr>
            </a:lvl5pPr>
            <a:lvl6pPr lvl="5" algn="ctr" rtl="0">
              <a:spcBef>
                <a:spcPts val="0"/>
              </a:spcBef>
              <a:spcAft>
                <a:spcPts val="0"/>
              </a:spcAft>
              <a:buClr>
                <a:schemeClr val="dk1"/>
              </a:buClr>
              <a:buSzPts val="1400"/>
              <a:buNone/>
              <a:defRPr>
                <a:solidFill>
                  <a:schemeClr val="dk1"/>
                </a:solidFill>
              </a:defRPr>
            </a:lvl6pPr>
            <a:lvl7pPr lvl="6" algn="ctr" rtl="0">
              <a:spcBef>
                <a:spcPts val="0"/>
              </a:spcBef>
              <a:spcAft>
                <a:spcPts val="0"/>
              </a:spcAft>
              <a:buClr>
                <a:schemeClr val="dk1"/>
              </a:buClr>
              <a:buSzPts val="1400"/>
              <a:buNone/>
              <a:defRPr>
                <a:solidFill>
                  <a:schemeClr val="dk1"/>
                </a:solidFill>
              </a:defRPr>
            </a:lvl7pPr>
            <a:lvl8pPr lvl="7" algn="ctr" rtl="0">
              <a:spcBef>
                <a:spcPts val="0"/>
              </a:spcBef>
              <a:spcAft>
                <a:spcPts val="0"/>
              </a:spcAft>
              <a:buClr>
                <a:schemeClr val="dk1"/>
              </a:buClr>
              <a:buSzPts val="1400"/>
              <a:buNone/>
              <a:defRPr>
                <a:solidFill>
                  <a:schemeClr val="dk1"/>
                </a:solidFill>
              </a:defRPr>
            </a:lvl8pPr>
            <a:lvl9pPr lvl="8" algn="ctr"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sp>
        <p:nvSpPr>
          <p:cNvPr id="949" name="Google Shape;949;p19"/>
          <p:cNvSpPr txBox="1">
            <a:spLocks noGrp="1"/>
          </p:cNvSpPr>
          <p:nvPr>
            <p:ph type="title" idx="14"/>
          </p:nvPr>
        </p:nvSpPr>
        <p:spPr>
          <a:xfrm>
            <a:off x="3449250" y="5008851"/>
            <a:ext cx="2245500" cy="4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1800">
                <a:latin typeface="Krona One"/>
                <a:ea typeface="Krona One"/>
                <a:cs typeface="Krona One"/>
                <a:sym typeface="Krona One"/>
              </a:defRPr>
            </a:lvl1pPr>
            <a:lvl2pPr lvl="1" algn="ctr" rtl="0">
              <a:spcBef>
                <a:spcPts val="0"/>
              </a:spcBef>
              <a:spcAft>
                <a:spcPts val="0"/>
              </a:spcAft>
              <a:buSzPts val="2800"/>
              <a:buNone/>
              <a:defRPr>
                <a:latin typeface="Lato"/>
                <a:ea typeface="Lato"/>
                <a:cs typeface="Lato"/>
                <a:sym typeface="Lato"/>
              </a:defRPr>
            </a:lvl2pPr>
            <a:lvl3pPr lvl="2" algn="ctr" rtl="0">
              <a:spcBef>
                <a:spcPts val="0"/>
              </a:spcBef>
              <a:spcAft>
                <a:spcPts val="0"/>
              </a:spcAft>
              <a:buSzPts val="2800"/>
              <a:buNone/>
              <a:defRPr>
                <a:latin typeface="Lato"/>
                <a:ea typeface="Lato"/>
                <a:cs typeface="Lato"/>
                <a:sym typeface="Lato"/>
              </a:defRPr>
            </a:lvl3pPr>
            <a:lvl4pPr lvl="3" algn="ctr" rtl="0">
              <a:spcBef>
                <a:spcPts val="0"/>
              </a:spcBef>
              <a:spcAft>
                <a:spcPts val="0"/>
              </a:spcAft>
              <a:buSzPts val="2800"/>
              <a:buNone/>
              <a:defRPr>
                <a:latin typeface="Lato"/>
                <a:ea typeface="Lato"/>
                <a:cs typeface="Lato"/>
                <a:sym typeface="Lato"/>
              </a:defRPr>
            </a:lvl4pPr>
            <a:lvl5pPr lvl="4" algn="ctr" rtl="0">
              <a:spcBef>
                <a:spcPts val="0"/>
              </a:spcBef>
              <a:spcAft>
                <a:spcPts val="0"/>
              </a:spcAft>
              <a:buSzPts val="2800"/>
              <a:buNone/>
              <a:defRPr>
                <a:latin typeface="Lato"/>
                <a:ea typeface="Lato"/>
                <a:cs typeface="Lato"/>
                <a:sym typeface="Lato"/>
              </a:defRPr>
            </a:lvl5pPr>
            <a:lvl6pPr lvl="5" algn="ctr" rtl="0">
              <a:spcBef>
                <a:spcPts val="0"/>
              </a:spcBef>
              <a:spcAft>
                <a:spcPts val="0"/>
              </a:spcAft>
              <a:buSzPts val="2800"/>
              <a:buNone/>
              <a:defRPr>
                <a:latin typeface="Lato"/>
                <a:ea typeface="Lato"/>
                <a:cs typeface="Lato"/>
                <a:sym typeface="Lato"/>
              </a:defRPr>
            </a:lvl6pPr>
            <a:lvl7pPr lvl="6" algn="ctr" rtl="0">
              <a:spcBef>
                <a:spcPts val="0"/>
              </a:spcBef>
              <a:spcAft>
                <a:spcPts val="0"/>
              </a:spcAft>
              <a:buSzPts val="2800"/>
              <a:buNone/>
              <a:defRPr>
                <a:latin typeface="Lato"/>
                <a:ea typeface="Lato"/>
                <a:cs typeface="Lato"/>
                <a:sym typeface="Lato"/>
              </a:defRPr>
            </a:lvl7pPr>
            <a:lvl8pPr lvl="7" algn="ctr" rtl="0">
              <a:spcBef>
                <a:spcPts val="0"/>
              </a:spcBef>
              <a:spcAft>
                <a:spcPts val="0"/>
              </a:spcAft>
              <a:buSzPts val="2800"/>
              <a:buNone/>
              <a:defRPr>
                <a:latin typeface="Lato"/>
                <a:ea typeface="Lato"/>
                <a:cs typeface="Lato"/>
                <a:sym typeface="Lato"/>
              </a:defRPr>
            </a:lvl8pPr>
            <a:lvl9pPr lvl="8" algn="ctr" rtl="0">
              <a:spcBef>
                <a:spcPts val="0"/>
              </a:spcBef>
              <a:spcAft>
                <a:spcPts val="0"/>
              </a:spcAft>
              <a:buSzPts val="2800"/>
              <a:buNone/>
              <a:defRPr>
                <a:latin typeface="Lato"/>
                <a:ea typeface="Lato"/>
                <a:cs typeface="Lato"/>
                <a:sym typeface="Lato"/>
              </a:defRPr>
            </a:lvl9pPr>
          </a:lstStyle>
          <a:p>
            <a:r>
              <a:rPr lang="en-US"/>
              <a:t>Click to edit Master title style</a:t>
            </a:r>
            <a:endParaRPr/>
          </a:p>
        </p:txBody>
      </p:sp>
      <p:sp>
        <p:nvSpPr>
          <p:cNvPr id="950" name="Google Shape;950;p19"/>
          <p:cNvSpPr txBox="1">
            <a:spLocks noGrp="1"/>
          </p:cNvSpPr>
          <p:nvPr>
            <p:ph type="subTitle" idx="15"/>
          </p:nvPr>
        </p:nvSpPr>
        <p:spPr>
          <a:xfrm>
            <a:off x="3449250" y="5494863"/>
            <a:ext cx="2245500" cy="67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lvl1pPr>
            <a:lvl2pPr lvl="1" algn="ctr" rtl="0">
              <a:spcBef>
                <a:spcPts val="0"/>
              </a:spcBef>
              <a:spcAft>
                <a:spcPts val="0"/>
              </a:spcAft>
              <a:buClr>
                <a:schemeClr val="dk1"/>
              </a:buClr>
              <a:buSzPts val="1400"/>
              <a:buNone/>
              <a:defRPr>
                <a:solidFill>
                  <a:schemeClr val="dk1"/>
                </a:solidFill>
              </a:defRPr>
            </a:lvl2pPr>
            <a:lvl3pPr lvl="2" algn="ctr" rtl="0">
              <a:spcBef>
                <a:spcPts val="0"/>
              </a:spcBef>
              <a:spcAft>
                <a:spcPts val="0"/>
              </a:spcAft>
              <a:buClr>
                <a:schemeClr val="dk1"/>
              </a:buClr>
              <a:buSzPts val="1400"/>
              <a:buNone/>
              <a:defRPr>
                <a:solidFill>
                  <a:schemeClr val="dk1"/>
                </a:solidFill>
              </a:defRPr>
            </a:lvl3pPr>
            <a:lvl4pPr lvl="3" algn="ctr" rtl="0">
              <a:spcBef>
                <a:spcPts val="0"/>
              </a:spcBef>
              <a:spcAft>
                <a:spcPts val="0"/>
              </a:spcAft>
              <a:buClr>
                <a:schemeClr val="dk1"/>
              </a:buClr>
              <a:buSzPts val="1400"/>
              <a:buNone/>
              <a:defRPr>
                <a:solidFill>
                  <a:schemeClr val="dk1"/>
                </a:solidFill>
              </a:defRPr>
            </a:lvl4pPr>
            <a:lvl5pPr lvl="4" algn="ctr" rtl="0">
              <a:spcBef>
                <a:spcPts val="0"/>
              </a:spcBef>
              <a:spcAft>
                <a:spcPts val="0"/>
              </a:spcAft>
              <a:buClr>
                <a:schemeClr val="dk1"/>
              </a:buClr>
              <a:buSzPts val="1400"/>
              <a:buNone/>
              <a:defRPr>
                <a:solidFill>
                  <a:schemeClr val="dk1"/>
                </a:solidFill>
              </a:defRPr>
            </a:lvl5pPr>
            <a:lvl6pPr lvl="5" algn="ctr" rtl="0">
              <a:spcBef>
                <a:spcPts val="0"/>
              </a:spcBef>
              <a:spcAft>
                <a:spcPts val="0"/>
              </a:spcAft>
              <a:buClr>
                <a:schemeClr val="dk1"/>
              </a:buClr>
              <a:buSzPts val="1400"/>
              <a:buNone/>
              <a:defRPr>
                <a:solidFill>
                  <a:schemeClr val="dk1"/>
                </a:solidFill>
              </a:defRPr>
            </a:lvl6pPr>
            <a:lvl7pPr lvl="6" algn="ctr" rtl="0">
              <a:spcBef>
                <a:spcPts val="0"/>
              </a:spcBef>
              <a:spcAft>
                <a:spcPts val="0"/>
              </a:spcAft>
              <a:buClr>
                <a:schemeClr val="dk1"/>
              </a:buClr>
              <a:buSzPts val="1400"/>
              <a:buNone/>
              <a:defRPr>
                <a:solidFill>
                  <a:schemeClr val="dk1"/>
                </a:solidFill>
              </a:defRPr>
            </a:lvl7pPr>
            <a:lvl8pPr lvl="7" algn="ctr" rtl="0">
              <a:spcBef>
                <a:spcPts val="0"/>
              </a:spcBef>
              <a:spcAft>
                <a:spcPts val="0"/>
              </a:spcAft>
              <a:buClr>
                <a:schemeClr val="dk1"/>
              </a:buClr>
              <a:buSzPts val="1400"/>
              <a:buNone/>
              <a:defRPr>
                <a:solidFill>
                  <a:schemeClr val="dk1"/>
                </a:solidFill>
              </a:defRPr>
            </a:lvl8pPr>
            <a:lvl9pPr lvl="8" algn="ctr"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grpSp>
        <p:nvGrpSpPr>
          <p:cNvPr id="951" name="Google Shape;951;p19"/>
          <p:cNvGrpSpPr/>
          <p:nvPr/>
        </p:nvGrpSpPr>
        <p:grpSpPr>
          <a:xfrm>
            <a:off x="-16750" y="0"/>
            <a:ext cx="9177500" cy="6858000"/>
            <a:chOff x="-16750" y="0"/>
            <a:chExt cx="9177500" cy="5143500"/>
          </a:xfrm>
        </p:grpSpPr>
        <p:grpSp>
          <p:nvGrpSpPr>
            <p:cNvPr id="952" name="Google Shape;952;p19"/>
            <p:cNvGrpSpPr/>
            <p:nvPr/>
          </p:nvGrpSpPr>
          <p:grpSpPr>
            <a:xfrm rot="10800000" flipH="1">
              <a:off x="8693950" y="0"/>
              <a:ext cx="466800" cy="5143500"/>
              <a:chOff x="-16750" y="0"/>
              <a:chExt cx="466800" cy="5143500"/>
            </a:xfrm>
          </p:grpSpPr>
          <p:sp>
            <p:nvSpPr>
              <p:cNvPr id="953" name="Google Shape;953;p19"/>
              <p:cNvSpPr/>
              <p:nvPr/>
            </p:nvSpPr>
            <p:spPr>
              <a:xfrm>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54" name="Google Shape;954;p19"/>
              <p:cNvSpPr/>
              <p:nvPr/>
            </p:nvSpPr>
            <p:spPr>
              <a:xfrm>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55" name="Google Shape;955;p19"/>
              <p:cNvSpPr/>
              <p:nvPr/>
            </p:nvSpPr>
            <p:spPr>
              <a:xfrm>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56" name="Google Shape;956;p19"/>
              <p:cNvSpPr/>
              <p:nvPr/>
            </p:nvSpPr>
            <p:spPr>
              <a:xfrm>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57" name="Google Shape;957;p19"/>
              <p:cNvSpPr/>
              <p:nvPr/>
            </p:nvSpPr>
            <p:spPr>
              <a:xfrm>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58" name="Google Shape;958;p19"/>
              <p:cNvSpPr/>
              <p:nvPr/>
            </p:nvSpPr>
            <p:spPr>
              <a:xfrm>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59" name="Google Shape;959;p19"/>
              <p:cNvSpPr/>
              <p:nvPr/>
            </p:nvSpPr>
            <p:spPr>
              <a:xfrm>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60" name="Google Shape;960;p19"/>
              <p:cNvSpPr/>
              <p:nvPr/>
            </p:nvSpPr>
            <p:spPr>
              <a:xfrm>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61" name="Google Shape;961;p19"/>
              <p:cNvSpPr/>
              <p:nvPr/>
            </p:nvSpPr>
            <p:spPr>
              <a:xfrm>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962" name="Google Shape;962;p19"/>
            <p:cNvGrpSpPr/>
            <p:nvPr/>
          </p:nvGrpSpPr>
          <p:grpSpPr>
            <a:xfrm>
              <a:off x="-16750" y="0"/>
              <a:ext cx="466800" cy="5143500"/>
              <a:chOff x="-16750" y="0"/>
              <a:chExt cx="466800" cy="5143500"/>
            </a:xfrm>
          </p:grpSpPr>
          <p:sp>
            <p:nvSpPr>
              <p:cNvPr id="963" name="Google Shape;963;p19"/>
              <p:cNvSpPr/>
              <p:nvPr/>
            </p:nvSpPr>
            <p:spPr>
              <a:xfrm rot="10800000" flipH="1">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64" name="Google Shape;964;p19"/>
              <p:cNvSpPr/>
              <p:nvPr/>
            </p:nvSpPr>
            <p:spPr>
              <a:xfrm rot="10800000" flipH="1">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65" name="Google Shape;965;p19"/>
              <p:cNvSpPr/>
              <p:nvPr/>
            </p:nvSpPr>
            <p:spPr>
              <a:xfrm rot="10800000" flipH="1">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66" name="Google Shape;966;p19"/>
              <p:cNvSpPr/>
              <p:nvPr/>
            </p:nvSpPr>
            <p:spPr>
              <a:xfrm rot="10800000" flipH="1">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67" name="Google Shape;967;p19"/>
              <p:cNvSpPr/>
              <p:nvPr/>
            </p:nvSpPr>
            <p:spPr>
              <a:xfrm rot="10800000" flipH="1">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68" name="Google Shape;968;p19"/>
              <p:cNvSpPr/>
              <p:nvPr/>
            </p:nvSpPr>
            <p:spPr>
              <a:xfrm rot="10800000" flipH="1">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69" name="Google Shape;969;p19"/>
              <p:cNvSpPr/>
              <p:nvPr/>
            </p:nvSpPr>
            <p:spPr>
              <a:xfrm rot="10800000" flipH="1">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70" name="Google Shape;970;p19"/>
              <p:cNvSpPr/>
              <p:nvPr/>
            </p:nvSpPr>
            <p:spPr>
              <a:xfrm rot="10800000" flipH="1">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71" name="Google Shape;971;p19"/>
              <p:cNvSpPr/>
              <p:nvPr/>
            </p:nvSpPr>
            <p:spPr>
              <a:xfrm rot="10800000" flipH="1">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spTree>
    <p:extLst>
      <p:ext uri="{BB962C8B-B14F-4D97-AF65-F5344CB8AC3E}">
        <p14:creationId xmlns:p14="http://schemas.microsoft.com/office/powerpoint/2010/main" val="104140886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itle only 1">
  <p:cSld name="Title only 1">
    <p:spTree>
      <p:nvGrpSpPr>
        <p:cNvPr id="1" name="Shape 972"/>
        <p:cNvGrpSpPr/>
        <p:nvPr/>
      </p:nvGrpSpPr>
      <p:grpSpPr>
        <a:xfrm>
          <a:off x="0" y="0"/>
          <a:ext cx="0" cy="0"/>
          <a:chOff x="0" y="0"/>
          <a:chExt cx="0" cy="0"/>
        </a:xfrm>
      </p:grpSpPr>
      <p:sp>
        <p:nvSpPr>
          <p:cNvPr id="973" name="Google Shape;973;p20"/>
          <p:cNvSpPr txBox="1">
            <a:spLocks noGrp="1"/>
          </p:cNvSpPr>
          <p:nvPr>
            <p:ph type="title"/>
          </p:nvPr>
        </p:nvSpPr>
        <p:spPr>
          <a:xfrm>
            <a:off x="720000" y="720000"/>
            <a:ext cx="7704000" cy="76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atin typeface="Krona One"/>
                <a:ea typeface="Krona One"/>
                <a:cs typeface="Krona One"/>
                <a:sym typeface="Krona 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grpSp>
        <p:nvGrpSpPr>
          <p:cNvPr id="974" name="Google Shape;974;p20"/>
          <p:cNvGrpSpPr/>
          <p:nvPr/>
        </p:nvGrpSpPr>
        <p:grpSpPr>
          <a:xfrm>
            <a:off x="-16750" y="0"/>
            <a:ext cx="9177500" cy="6858000"/>
            <a:chOff x="-16750" y="0"/>
            <a:chExt cx="9177500" cy="5143500"/>
          </a:xfrm>
        </p:grpSpPr>
        <p:grpSp>
          <p:nvGrpSpPr>
            <p:cNvPr id="975" name="Google Shape;975;p20"/>
            <p:cNvGrpSpPr/>
            <p:nvPr/>
          </p:nvGrpSpPr>
          <p:grpSpPr>
            <a:xfrm rot="10800000" flipH="1">
              <a:off x="8693950" y="0"/>
              <a:ext cx="466800" cy="5143500"/>
              <a:chOff x="-16750" y="0"/>
              <a:chExt cx="466800" cy="5143500"/>
            </a:xfrm>
          </p:grpSpPr>
          <p:sp>
            <p:nvSpPr>
              <p:cNvPr id="976" name="Google Shape;976;p20"/>
              <p:cNvSpPr/>
              <p:nvPr/>
            </p:nvSpPr>
            <p:spPr>
              <a:xfrm>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77" name="Google Shape;977;p20"/>
              <p:cNvSpPr/>
              <p:nvPr/>
            </p:nvSpPr>
            <p:spPr>
              <a:xfrm>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78" name="Google Shape;978;p20"/>
              <p:cNvSpPr/>
              <p:nvPr/>
            </p:nvSpPr>
            <p:spPr>
              <a:xfrm>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79" name="Google Shape;979;p20"/>
              <p:cNvSpPr/>
              <p:nvPr/>
            </p:nvSpPr>
            <p:spPr>
              <a:xfrm>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80" name="Google Shape;980;p20"/>
              <p:cNvSpPr/>
              <p:nvPr/>
            </p:nvSpPr>
            <p:spPr>
              <a:xfrm>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81" name="Google Shape;981;p20"/>
              <p:cNvSpPr/>
              <p:nvPr/>
            </p:nvSpPr>
            <p:spPr>
              <a:xfrm>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82" name="Google Shape;982;p20"/>
              <p:cNvSpPr/>
              <p:nvPr/>
            </p:nvSpPr>
            <p:spPr>
              <a:xfrm>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83" name="Google Shape;983;p20"/>
              <p:cNvSpPr/>
              <p:nvPr/>
            </p:nvSpPr>
            <p:spPr>
              <a:xfrm>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84" name="Google Shape;984;p20"/>
              <p:cNvSpPr/>
              <p:nvPr/>
            </p:nvSpPr>
            <p:spPr>
              <a:xfrm>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985" name="Google Shape;985;p20"/>
            <p:cNvGrpSpPr/>
            <p:nvPr/>
          </p:nvGrpSpPr>
          <p:grpSpPr>
            <a:xfrm>
              <a:off x="-16750" y="0"/>
              <a:ext cx="466800" cy="5143500"/>
              <a:chOff x="-16750" y="0"/>
              <a:chExt cx="466800" cy="5143500"/>
            </a:xfrm>
          </p:grpSpPr>
          <p:sp>
            <p:nvSpPr>
              <p:cNvPr id="986" name="Google Shape;986;p20"/>
              <p:cNvSpPr/>
              <p:nvPr/>
            </p:nvSpPr>
            <p:spPr>
              <a:xfrm rot="10800000" flipH="1">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87" name="Google Shape;987;p20"/>
              <p:cNvSpPr/>
              <p:nvPr/>
            </p:nvSpPr>
            <p:spPr>
              <a:xfrm rot="10800000" flipH="1">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88" name="Google Shape;988;p20"/>
              <p:cNvSpPr/>
              <p:nvPr/>
            </p:nvSpPr>
            <p:spPr>
              <a:xfrm rot="10800000" flipH="1">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89" name="Google Shape;989;p20"/>
              <p:cNvSpPr/>
              <p:nvPr/>
            </p:nvSpPr>
            <p:spPr>
              <a:xfrm rot="10800000" flipH="1">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90" name="Google Shape;990;p20"/>
              <p:cNvSpPr/>
              <p:nvPr/>
            </p:nvSpPr>
            <p:spPr>
              <a:xfrm rot="10800000" flipH="1">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91" name="Google Shape;991;p20"/>
              <p:cNvSpPr/>
              <p:nvPr/>
            </p:nvSpPr>
            <p:spPr>
              <a:xfrm rot="10800000" flipH="1">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92" name="Google Shape;992;p20"/>
              <p:cNvSpPr/>
              <p:nvPr/>
            </p:nvSpPr>
            <p:spPr>
              <a:xfrm rot="10800000" flipH="1">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93" name="Google Shape;993;p20"/>
              <p:cNvSpPr/>
              <p:nvPr/>
            </p:nvSpPr>
            <p:spPr>
              <a:xfrm rot="10800000" flipH="1">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94" name="Google Shape;994;p20"/>
              <p:cNvSpPr/>
              <p:nvPr/>
            </p:nvSpPr>
            <p:spPr>
              <a:xfrm rot="10800000" flipH="1">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spTree>
    <p:extLst>
      <p:ext uri="{BB962C8B-B14F-4D97-AF65-F5344CB8AC3E}">
        <p14:creationId xmlns:p14="http://schemas.microsoft.com/office/powerpoint/2010/main" val="629628431"/>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Title and text">
  <p:cSld name="Title and text">
    <p:spTree>
      <p:nvGrpSpPr>
        <p:cNvPr id="1" name="Shape 995"/>
        <p:cNvGrpSpPr/>
        <p:nvPr/>
      </p:nvGrpSpPr>
      <p:grpSpPr>
        <a:xfrm>
          <a:off x="0" y="0"/>
          <a:ext cx="0" cy="0"/>
          <a:chOff x="0" y="0"/>
          <a:chExt cx="0" cy="0"/>
        </a:xfrm>
      </p:grpSpPr>
      <p:grpSp>
        <p:nvGrpSpPr>
          <p:cNvPr id="996" name="Google Shape;996;p21"/>
          <p:cNvGrpSpPr/>
          <p:nvPr/>
        </p:nvGrpSpPr>
        <p:grpSpPr>
          <a:xfrm>
            <a:off x="-94" y="1467"/>
            <a:ext cx="9144094" cy="760533"/>
            <a:chOff x="-94" y="1100"/>
            <a:chExt cx="9144094" cy="570400"/>
          </a:xfrm>
        </p:grpSpPr>
        <p:grpSp>
          <p:nvGrpSpPr>
            <p:cNvPr id="997" name="Google Shape;997;p21"/>
            <p:cNvGrpSpPr/>
            <p:nvPr/>
          </p:nvGrpSpPr>
          <p:grpSpPr>
            <a:xfrm>
              <a:off x="300" y="1100"/>
              <a:ext cx="9143700" cy="570400"/>
              <a:chOff x="300" y="1100"/>
              <a:chExt cx="9143700" cy="570400"/>
            </a:xfrm>
          </p:grpSpPr>
          <p:sp>
            <p:nvSpPr>
              <p:cNvPr id="998" name="Google Shape;998;p21"/>
              <p:cNvSpPr/>
              <p:nvPr/>
            </p:nvSpPr>
            <p:spPr>
              <a:xfrm flipH="1">
                <a:off x="300" y="503400"/>
                <a:ext cx="9143700" cy="68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nvGrpSpPr>
              <p:cNvPr id="999" name="Google Shape;999;p21"/>
              <p:cNvGrpSpPr/>
              <p:nvPr/>
            </p:nvGrpSpPr>
            <p:grpSpPr>
              <a:xfrm flipH="1">
                <a:off x="449825" y="1100"/>
                <a:ext cx="8244106" cy="515409"/>
                <a:chOff x="720050" y="0"/>
                <a:chExt cx="7704052" cy="481646"/>
              </a:xfrm>
            </p:grpSpPr>
            <p:sp>
              <p:nvSpPr>
                <p:cNvPr id="1000" name="Google Shape;1000;p21"/>
                <p:cNvSpPr/>
                <p:nvPr/>
              </p:nvSpPr>
              <p:spPr>
                <a:xfrm>
                  <a:off x="720050"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01" name="Google Shape;1001;p21"/>
                <p:cNvSpPr/>
                <p:nvPr/>
              </p:nvSpPr>
              <p:spPr>
                <a:xfrm>
                  <a:off x="960793"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02" name="Google Shape;1002;p21"/>
                <p:cNvSpPr/>
                <p:nvPr/>
              </p:nvSpPr>
              <p:spPr>
                <a:xfrm>
                  <a:off x="1201537"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03" name="Google Shape;1003;p21"/>
                <p:cNvSpPr/>
                <p:nvPr/>
              </p:nvSpPr>
              <p:spPr>
                <a:xfrm>
                  <a:off x="1442280"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04" name="Google Shape;1004;p21"/>
                <p:cNvSpPr/>
                <p:nvPr/>
              </p:nvSpPr>
              <p:spPr>
                <a:xfrm>
                  <a:off x="1683024"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05" name="Google Shape;1005;p21"/>
                <p:cNvSpPr/>
                <p:nvPr/>
              </p:nvSpPr>
              <p:spPr>
                <a:xfrm>
                  <a:off x="1923767"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06" name="Google Shape;1006;p21"/>
                <p:cNvSpPr/>
                <p:nvPr/>
              </p:nvSpPr>
              <p:spPr>
                <a:xfrm>
                  <a:off x="216451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07" name="Google Shape;1007;p21"/>
                <p:cNvSpPr/>
                <p:nvPr/>
              </p:nvSpPr>
              <p:spPr>
                <a:xfrm>
                  <a:off x="2405254"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08" name="Google Shape;1008;p21"/>
                <p:cNvSpPr/>
                <p:nvPr/>
              </p:nvSpPr>
              <p:spPr>
                <a:xfrm>
                  <a:off x="2645997"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09" name="Google Shape;1009;p21"/>
                <p:cNvSpPr/>
                <p:nvPr/>
              </p:nvSpPr>
              <p:spPr>
                <a:xfrm>
                  <a:off x="2886741"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10" name="Google Shape;1010;p21"/>
                <p:cNvSpPr/>
                <p:nvPr/>
              </p:nvSpPr>
              <p:spPr>
                <a:xfrm>
                  <a:off x="3127484"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11" name="Google Shape;1011;p21"/>
                <p:cNvSpPr/>
                <p:nvPr/>
              </p:nvSpPr>
              <p:spPr>
                <a:xfrm>
                  <a:off x="3368228"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12" name="Google Shape;1012;p21"/>
                <p:cNvSpPr/>
                <p:nvPr/>
              </p:nvSpPr>
              <p:spPr>
                <a:xfrm>
                  <a:off x="360897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13" name="Google Shape;1013;p21"/>
                <p:cNvSpPr/>
                <p:nvPr/>
              </p:nvSpPr>
              <p:spPr>
                <a:xfrm>
                  <a:off x="384971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14" name="Google Shape;1014;p21"/>
                <p:cNvSpPr/>
                <p:nvPr/>
              </p:nvSpPr>
              <p:spPr>
                <a:xfrm>
                  <a:off x="4090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15" name="Google Shape;1015;p21"/>
                <p:cNvSpPr/>
                <p:nvPr/>
              </p:nvSpPr>
              <p:spPr>
                <a:xfrm>
                  <a:off x="720050"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16" name="Google Shape;1016;p21"/>
                <p:cNvSpPr/>
                <p:nvPr/>
              </p:nvSpPr>
              <p:spPr>
                <a:xfrm>
                  <a:off x="960793"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17" name="Google Shape;1017;p21"/>
                <p:cNvSpPr/>
                <p:nvPr/>
              </p:nvSpPr>
              <p:spPr>
                <a:xfrm>
                  <a:off x="1201537"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18" name="Google Shape;1018;p21"/>
                <p:cNvSpPr/>
                <p:nvPr/>
              </p:nvSpPr>
              <p:spPr>
                <a:xfrm>
                  <a:off x="1442280"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19" name="Google Shape;1019;p21"/>
                <p:cNvSpPr/>
                <p:nvPr/>
              </p:nvSpPr>
              <p:spPr>
                <a:xfrm>
                  <a:off x="1683024"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20" name="Google Shape;1020;p21"/>
                <p:cNvSpPr/>
                <p:nvPr/>
              </p:nvSpPr>
              <p:spPr>
                <a:xfrm>
                  <a:off x="1923767"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21" name="Google Shape;1021;p21"/>
                <p:cNvSpPr/>
                <p:nvPr/>
              </p:nvSpPr>
              <p:spPr>
                <a:xfrm>
                  <a:off x="216451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22" name="Google Shape;1022;p21"/>
                <p:cNvSpPr/>
                <p:nvPr/>
              </p:nvSpPr>
              <p:spPr>
                <a:xfrm>
                  <a:off x="2405254"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23" name="Google Shape;1023;p21"/>
                <p:cNvSpPr/>
                <p:nvPr/>
              </p:nvSpPr>
              <p:spPr>
                <a:xfrm>
                  <a:off x="2645997"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24" name="Google Shape;1024;p21"/>
                <p:cNvSpPr/>
                <p:nvPr/>
              </p:nvSpPr>
              <p:spPr>
                <a:xfrm>
                  <a:off x="2886741"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25" name="Google Shape;1025;p21"/>
                <p:cNvSpPr/>
                <p:nvPr/>
              </p:nvSpPr>
              <p:spPr>
                <a:xfrm>
                  <a:off x="3127484"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26" name="Google Shape;1026;p21"/>
                <p:cNvSpPr/>
                <p:nvPr/>
              </p:nvSpPr>
              <p:spPr>
                <a:xfrm>
                  <a:off x="3368228"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27" name="Google Shape;1027;p21"/>
                <p:cNvSpPr/>
                <p:nvPr/>
              </p:nvSpPr>
              <p:spPr>
                <a:xfrm>
                  <a:off x="360897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28" name="Google Shape;1028;p21"/>
                <p:cNvSpPr/>
                <p:nvPr/>
              </p:nvSpPr>
              <p:spPr>
                <a:xfrm>
                  <a:off x="384971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29" name="Google Shape;1029;p21"/>
                <p:cNvSpPr/>
                <p:nvPr/>
              </p:nvSpPr>
              <p:spPr>
                <a:xfrm>
                  <a:off x="4090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30" name="Google Shape;1030;p21"/>
                <p:cNvSpPr/>
                <p:nvPr/>
              </p:nvSpPr>
              <p:spPr>
                <a:xfrm>
                  <a:off x="4331308"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31" name="Google Shape;1031;p21"/>
                <p:cNvSpPr/>
                <p:nvPr/>
              </p:nvSpPr>
              <p:spPr>
                <a:xfrm>
                  <a:off x="457205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32" name="Google Shape;1032;p21"/>
                <p:cNvSpPr/>
                <p:nvPr/>
              </p:nvSpPr>
              <p:spPr>
                <a:xfrm>
                  <a:off x="481279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33" name="Google Shape;1033;p21"/>
                <p:cNvSpPr/>
                <p:nvPr/>
              </p:nvSpPr>
              <p:spPr>
                <a:xfrm>
                  <a:off x="505353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34" name="Google Shape;1034;p21"/>
                <p:cNvSpPr/>
                <p:nvPr/>
              </p:nvSpPr>
              <p:spPr>
                <a:xfrm>
                  <a:off x="529428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35" name="Google Shape;1035;p21"/>
                <p:cNvSpPr/>
                <p:nvPr/>
              </p:nvSpPr>
              <p:spPr>
                <a:xfrm>
                  <a:off x="5535025"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36" name="Google Shape;1036;p21"/>
                <p:cNvSpPr/>
                <p:nvPr/>
              </p:nvSpPr>
              <p:spPr>
                <a:xfrm>
                  <a:off x="5775769"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37" name="Google Shape;1037;p21"/>
                <p:cNvSpPr/>
                <p:nvPr/>
              </p:nvSpPr>
              <p:spPr>
                <a:xfrm>
                  <a:off x="6016512"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38" name="Google Shape;1038;p21"/>
                <p:cNvSpPr/>
                <p:nvPr/>
              </p:nvSpPr>
              <p:spPr>
                <a:xfrm>
                  <a:off x="625725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39" name="Google Shape;1039;p21"/>
                <p:cNvSpPr/>
                <p:nvPr/>
              </p:nvSpPr>
              <p:spPr>
                <a:xfrm>
                  <a:off x="6497999"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40" name="Google Shape;1040;p21"/>
                <p:cNvSpPr/>
                <p:nvPr/>
              </p:nvSpPr>
              <p:spPr>
                <a:xfrm>
                  <a:off x="673874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41" name="Google Shape;1041;p21"/>
                <p:cNvSpPr/>
                <p:nvPr/>
              </p:nvSpPr>
              <p:spPr>
                <a:xfrm>
                  <a:off x="6979486"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42" name="Google Shape;1042;p21"/>
                <p:cNvSpPr/>
                <p:nvPr/>
              </p:nvSpPr>
              <p:spPr>
                <a:xfrm>
                  <a:off x="7220229"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43" name="Google Shape;1043;p21"/>
                <p:cNvSpPr/>
                <p:nvPr/>
              </p:nvSpPr>
              <p:spPr>
                <a:xfrm>
                  <a:off x="7460973"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44" name="Google Shape;1044;p21"/>
                <p:cNvSpPr/>
                <p:nvPr/>
              </p:nvSpPr>
              <p:spPr>
                <a:xfrm>
                  <a:off x="4331308"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45" name="Google Shape;1045;p21"/>
                <p:cNvSpPr/>
                <p:nvPr/>
              </p:nvSpPr>
              <p:spPr>
                <a:xfrm>
                  <a:off x="457205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46" name="Google Shape;1046;p21"/>
                <p:cNvSpPr/>
                <p:nvPr/>
              </p:nvSpPr>
              <p:spPr>
                <a:xfrm>
                  <a:off x="481279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47" name="Google Shape;1047;p21"/>
                <p:cNvSpPr/>
                <p:nvPr/>
              </p:nvSpPr>
              <p:spPr>
                <a:xfrm>
                  <a:off x="505353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48" name="Google Shape;1048;p21"/>
                <p:cNvSpPr/>
                <p:nvPr/>
              </p:nvSpPr>
              <p:spPr>
                <a:xfrm>
                  <a:off x="529428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49" name="Google Shape;1049;p21"/>
                <p:cNvSpPr/>
                <p:nvPr/>
              </p:nvSpPr>
              <p:spPr>
                <a:xfrm>
                  <a:off x="5535025"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50" name="Google Shape;1050;p21"/>
                <p:cNvSpPr/>
                <p:nvPr/>
              </p:nvSpPr>
              <p:spPr>
                <a:xfrm>
                  <a:off x="5775769"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51" name="Google Shape;1051;p21"/>
                <p:cNvSpPr/>
                <p:nvPr/>
              </p:nvSpPr>
              <p:spPr>
                <a:xfrm>
                  <a:off x="6016512"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52" name="Google Shape;1052;p21"/>
                <p:cNvSpPr/>
                <p:nvPr/>
              </p:nvSpPr>
              <p:spPr>
                <a:xfrm>
                  <a:off x="625725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53" name="Google Shape;1053;p21"/>
                <p:cNvSpPr/>
                <p:nvPr/>
              </p:nvSpPr>
              <p:spPr>
                <a:xfrm>
                  <a:off x="6497999"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54" name="Google Shape;1054;p21"/>
                <p:cNvSpPr/>
                <p:nvPr/>
              </p:nvSpPr>
              <p:spPr>
                <a:xfrm>
                  <a:off x="673874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55" name="Google Shape;1055;p21"/>
                <p:cNvSpPr/>
                <p:nvPr/>
              </p:nvSpPr>
              <p:spPr>
                <a:xfrm>
                  <a:off x="6979486"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56" name="Google Shape;1056;p21"/>
                <p:cNvSpPr/>
                <p:nvPr/>
              </p:nvSpPr>
              <p:spPr>
                <a:xfrm>
                  <a:off x="7220229"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57" name="Google Shape;1057;p21"/>
                <p:cNvSpPr/>
                <p:nvPr/>
              </p:nvSpPr>
              <p:spPr>
                <a:xfrm>
                  <a:off x="7460973"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58" name="Google Shape;1058;p21"/>
                <p:cNvSpPr/>
                <p:nvPr/>
              </p:nvSpPr>
              <p:spPr>
                <a:xfrm>
                  <a:off x="770171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59" name="Google Shape;1059;p21"/>
                <p:cNvSpPr/>
                <p:nvPr/>
              </p:nvSpPr>
              <p:spPr>
                <a:xfrm>
                  <a:off x="7942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60" name="Google Shape;1060;p21"/>
                <p:cNvSpPr/>
                <p:nvPr/>
              </p:nvSpPr>
              <p:spPr>
                <a:xfrm>
                  <a:off x="818320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61" name="Google Shape;1061;p21"/>
                <p:cNvSpPr/>
                <p:nvPr/>
              </p:nvSpPr>
              <p:spPr>
                <a:xfrm>
                  <a:off x="770171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62" name="Google Shape;1062;p21"/>
                <p:cNvSpPr/>
                <p:nvPr/>
              </p:nvSpPr>
              <p:spPr>
                <a:xfrm>
                  <a:off x="7942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63" name="Google Shape;1063;p21"/>
                <p:cNvSpPr/>
                <p:nvPr/>
              </p:nvSpPr>
              <p:spPr>
                <a:xfrm>
                  <a:off x="818320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grpSp>
          <p:nvGrpSpPr>
            <p:cNvPr id="1064" name="Google Shape;1064;p21"/>
            <p:cNvGrpSpPr/>
            <p:nvPr/>
          </p:nvGrpSpPr>
          <p:grpSpPr>
            <a:xfrm flipH="1">
              <a:off x="-94" y="1100"/>
              <a:ext cx="449926" cy="515409"/>
              <a:chOff x="7942458" y="0"/>
              <a:chExt cx="420452" cy="481646"/>
            </a:xfrm>
          </p:grpSpPr>
          <p:sp>
            <p:nvSpPr>
              <p:cNvPr id="1065" name="Google Shape;1065;p21"/>
              <p:cNvSpPr/>
              <p:nvPr/>
            </p:nvSpPr>
            <p:spPr>
              <a:xfrm>
                <a:off x="7942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66" name="Google Shape;1066;p21"/>
              <p:cNvSpPr/>
              <p:nvPr/>
            </p:nvSpPr>
            <p:spPr>
              <a:xfrm>
                <a:off x="8183210" y="0"/>
                <a:ext cx="1797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67" name="Google Shape;1067;p21"/>
              <p:cNvSpPr/>
              <p:nvPr/>
            </p:nvSpPr>
            <p:spPr>
              <a:xfrm>
                <a:off x="7942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68" name="Google Shape;1068;p21"/>
              <p:cNvSpPr/>
              <p:nvPr/>
            </p:nvSpPr>
            <p:spPr>
              <a:xfrm>
                <a:off x="8183210" y="240741"/>
                <a:ext cx="1797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1069" name="Google Shape;1069;p21"/>
            <p:cNvGrpSpPr/>
            <p:nvPr/>
          </p:nvGrpSpPr>
          <p:grpSpPr>
            <a:xfrm flipH="1">
              <a:off x="8693950" y="1100"/>
              <a:ext cx="449923" cy="515409"/>
              <a:chOff x="8003652" y="0"/>
              <a:chExt cx="420450" cy="481646"/>
            </a:xfrm>
          </p:grpSpPr>
          <p:sp>
            <p:nvSpPr>
              <p:cNvPr id="1070" name="Google Shape;1070;p21"/>
              <p:cNvSpPr/>
              <p:nvPr/>
            </p:nvSpPr>
            <p:spPr>
              <a:xfrm>
                <a:off x="8003652" y="0"/>
                <a:ext cx="1797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71" name="Google Shape;1071;p21"/>
              <p:cNvSpPr/>
              <p:nvPr/>
            </p:nvSpPr>
            <p:spPr>
              <a:xfrm>
                <a:off x="818320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72" name="Google Shape;1072;p21"/>
              <p:cNvSpPr/>
              <p:nvPr/>
            </p:nvSpPr>
            <p:spPr>
              <a:xfrm>
                <a:off x="8003652" y="240741"/>
                <a:ext cx="1797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73" name="Google Shape;1073;p21"/>
              <p:cNvSpPr/>
              <p:nvPr/>
            </p:nvSpPr>
            <p:spPr>
              <a:xfrm>
                <a:off x="818320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sp>
        <p:nvSpPr>
          <p:cNvPr id="1074" name="Google Shape;1074;p21"/>
          <p:cNvSpPr txBox="1">
            <a:spLocks noGrp="1"/>
          </p:cNvSpPr>
          <p:nvPr>
            <p:ph type="title"/>
          </p:nvPr>
        </p:nvSpPr>
        <p:spPr>
          <a:xfrm>
            <a:off x="1132289" y="2375951"/>
            <a:ext cx="3075600" cy="10904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atin typeface="Krona One"/>
                <a:ea typeface="Krona One"/>
                <a:cs typeface="Krona One"/>
                <a:sym typeface="Krona One"/>
              </a:defRPr>
            </a:lvl1pPr>
            <a:lvl2pPr lvl="1" algn="ctr" rtl="0">
              <a:spcBef>
                <a:spcPts val="0"/>
              </a:spcBef>
              <a:spcAft>
                <a:spcPts val="0"/>
              </a:spcAft>
              <a:buSzPts val="2800"/>
              <a:buNone/>
              <a:defRPr>
                <a:latin typeface="Lato"/>
                <a:ea typeface="Lato"/>
                <a:cs typeface="Lato"/>
                <a:sym typeface="Lato"/>
              </a:defRPr>
            </a:lvl2pPr>
            <a:lvl3pPr lvl="2" algn="ctr" rtl="0">
              <a:spcBef>
                <a:spcPts val="0"/>
              </a:spcBef>
              <a:spcAft>
                <a:spcPts val="0"/>
              </a:spcAft>
              <a:buSzPts val="2800"/>
              <a:buNone/>
              <a:defRPr>
                <a:latin typeface="Lato"/>
                <a:ea typeface="Lato"/>
                <a:cs typeface="Lato"/>
                <a:sym typeface="Lato"/>
              </a:defRPr>
            </a:lvl3pPr>
            <a:lvl4pPr lvl="3" algn="ctr" rtl="0">
              <a:spcBef>
                <a:spcPts val="0"/>
              </a:spcBef>
              <a:spcAft>
                <a:spcPts val="0"/>
              </a:spcAft>
              <a:buSzPts val="2800"/>
              <a:buNone/>
              <a:defRPr>
                <a:latin typeface="Lato"/>
                <a:ea typeface="Lato"/>
                <a:cs typeface="Lato"/>
                <a:sym typeface="Lato"/>
              </a:defRPr>
            </a:lvl4pPr>
            <a:lvl5pPr lvl="4" algn="ctr" rtl="0">
              <a:spcBef>
                <a:spcPts val="0"/>
              </a:spcBef>
              <a:spcAft>
                <a:spcPts val="0"/>
              </a:spcAft>
              <a:buSzPts val="2800"/>
              <a:buNone/>
              <a:defRPr>
                <a:latin typeface="Lato"/>
                <a:ea typeface="Lato"/>
                <a:cs typeface="Lato"/>
                <a:sym typeface="Lato"/>
              </a:defRPr>
            </a:lvl5pPr>
            <a:lvl6pPr lvl="5" algn="ctr" rtl="0">
              <a:spcBef>
                <a:spcPts val="0"/>
              </a:spcBef>
              <a:spcAft>
                <a:spcPts val="0"/>
              </a:spcAft>
              <a:buSzPts val="2800"/>
              <a:buNone/>
              <a:defRPr>
                <a:latin typeface="Lato"/>
                <a:ea typeface="Lato"/>
                <a:cs typeface="Lato"/>
                <a:sym typeface="Lato"/>
              </a:defRPr>
            </a:lvl6pPr>
            <a:lvl7pPr lvl="6" algn="ctr" rtl="0">
              <a:spcBef>
                <a:spcPts val="0"/>
              </a:spcBef>
              <a:spcAft>
                <a:spcPts val="0"/>
              </a:spcAft>
              <a:buSzPts val="2800"/>
              <a:buNone/>
              <a:defRPr>
                <a:latin typeface="Lato"/>
                <a:ea typeface="Lato"/>
                <a:cs typeface="Lato"/>
                <a:sym typeface="Lato"/>
              </a:defRPr>
            </a:lvl7pPr>
            <a:lvl8pPr lvl="7" algn="ctr" rtl="0">
              <a:spcBef>
                <a:spcPts val="0"/>
              </a:spcBef>
              <a:spcAft>
                <a:spcPts val="0"/>
              </a:spcAft>
              <a:buSzPts val="2800"/>
              <a:buNone/>
              <a:defRPr>
                <a:latin typeface="Lato"/>
                <a:ea typeface="Lato"/>
                <a:cs typeface="Lato"/>
                <a:sym typeface="Lato"/>
              </a:defRPr>
            </a:lvl8pPr>
            <a:lvl9pPr lvl="8" algn="ctr" rtl="0">
              <a:spcBef>
                <a:spcPts val="0"/>
              </a:spcBef>
              <a:spcAft>
                <a:spcPts val="0"/>
              </a:spcAft>
              <a:buSzPts val="2800"/>
              <a:buNone/>
              <a:defRPr>
                <a:latin typeface="Lato"/>
                <a:ea typeface="Lato"/>
                <a:cs typeface="Lato"/>
                <a:sym typeface="Lato"/>
              </a:defRPr>
            </a:lvl9pPr>
          </a:lstStyle>
          <a:p>
            <a:r>
              <a:rPr lang="en-US"/>
              <a:t>Click to edit Master title style</a:t>
            </a:r>
            <a:endParaRPr/>
          </a:p>
        </p:txBody>
      </p:sp>
      <p:sp>
        <p:nvSpPr>
          <p:cNvPr id="1075" name="Google Shape;1075;p21"/>
          <p:cNvSpPr txBox="1">
            <a:spLocks noGrp="1"/>
          </p:cNvSpPr>
          <p:nvPr>
            <p:ph type="subTitle" idx="1"/>
          </p:nvPr>
        </p:nvSpPr>
        <p:spPr>
          <a:xfrm>
            <a:off x="1132289" y="3720051"/>
            <a:ext cx="2697000" cy="1168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sz="1400"/>
            </a:lvl1pPr>
            <a:lvl2pPr lvl="1" algn="ctr" rtl="0">
              <a:spcBef>
                <a:spcPts val="0"/>
              </a:spcBef>
              <a:spcAft>
                <a:spcPts val="0"/>
              </a:spcAft>
              <a:buClr>
                <a:schemeClr val="dk1"/>
              </a:buClr>
              <a:buSzPts val="1400"/>
              <a:buNone/>
              <a:defRPr>
                <a:solidFill>
                  <a:schemeClr val="dk1"/>
                </a:solidFill>
              </a:defRPr>
            </a:lvl2pPr>
            <a:lvl3pPr lvl="2" algn="ctr" rtl="0">
              <a:spcBef>
                <a:spcPts val="0"/>
              </a:spcBef>
              <a:spcAft>
                <a:spcPts val="0"/>
              </a:spcAft>
              <a:buClr>
                <a:schemeClr val="dk1"/>
              </a:buClr>
              <a:buSzPts val="1400"/>
              <a:buNone/>
              <a:defRPr>
                <a:solidFill>
                  <a:schemeClr val="dk1"/>
                </a:solidFill>
              </a:defRPr>
            </a:lvl3pPr>
            <a:lvl4pPr lvl="3" algn="ctr" rtl="0">
              <a:spcBef>
                <a:spcPts val="0"/>
              </a:spcBef>
              <a:spcAft>
                <a:spcPts val="0"/>
              </a:spcAft>
              <a:buClr>
                <a:schemeClr val="dk1"/>
              </a:buClr>
              <a:buSzPts val="1400"/>
              <a:buNone/>
              <a:defRPr>
                <a:solidFill>
                  <a:schemeClr val="dk1"/>
                </a:solidFill>
              </a:defRPr>
            </a:lvl4pPr>
            <a:lvl5pPr lvl="4" algn="ctr" rtl="0">
              <a:spcBef>
                <a:spcPts val="0"/>
              </a:spcBef>
              <a:spcAft>
                <a:spcPts val="0"/>
              </a:spcAft>
              <a:buClr>
                <a:schemeClr val="dk1"/>
              </a:buClr>
              <a:buSzPts val="1400"/>
              <a:buNone/>
              <a:defRPr>
                <a:solidFill>
                  <a:schemeClr val="dk1"/>
                </a:solidFill>
              </a:defRPr>
            </a:lvl5pPr>
            <a:lvl6pPr lvl="5" algn="ctr" rtl="0">
              <a:spcBef>
                <a:spcPts val="0"/>
              </a:spcBef>
              <a:spcAft>
                <a:spcPts val="0"/>
              </a:spcAft>
              <a:buClr>
                <a:schemeClr val="dk1"/>
              </a:buClr>
              <a:buSzPts val="1400"/>
              <a:buNone/>
              <a:defRPr>
                <a:solidFill>
                  <a:schemeClr val="dk1"/>
                </a:solidFill>
              </a:defRPr>
            </a:lvl6pPr>
            <a:lvl7pPr lvl="6" algn="ctr" rtl="0">
              <a:spcBef>
                <a:spcPts val="0"/>
              </a:spcBef>
              <a:spcAft>
                <a:spcPts val="0"/>
              </a:spcAft>
              <a:buClr>
                <a:schemeClr val="dk1"/>
              </a:buClr>
              <a:buSzPts val="1400"/>
              <a:buNone/>
              <a:defRPr>
                <a:solidFill>
                  <a:schemeClr val="dk1"/>
                </a:solidFill>
              </a:defRPr>
            </a:lvl7pPr>
            <a:lvl8pPr lvl="7" algn="ctr" rtl="0">
              <a:spcBef>
                <a:spcPts val="0"/>
              </a:spcBef>
              <a:spcAft>
                <a:spcPts val="0"/>
              </a:spcAft>
              <a:buClr>
                <a:schemeClr val="dk1"/>
              </a:buClr>
              <a:buSzPts val="1400"/>
              <a:buNone/>
              <a:defRPr>
                <a:solidFill>
                  <a:schemeClr val="dk1"/>
                </a:solidFill>
              </a:defRPr>
            </a:lvl8pPr>
            <a:lvl9pPr lvl="8" algn="ctr"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grpSp>
        <p:nvGrpSpPr>
          <p:cNvPr id="1076" name="Google Shape;1076;p21"/>
          <p:cNvGrpSpPr/>
          <p:nvPr/>
        </p:nvGrpSpPr>
        <p:grpSpPr>
          <a:xfrm>
            <a:off x="-16750" y="0"/>
            <a:ext cx="9177500" cy="6858000"/>
            <a:chOff x="-16750" y="0"/>
            <a:chExt cx="9177500" cy="5143500"/>
          </a:xfrm>
        </p:grpSpPr>
        <p:grpSp>
          <p:nvGrpSpPr>
            <p:cNvPr id="1077" name="Google Shape;1077;p21"/>
            <p:cNvGrpSpPr/>
            <p:nvPr/>
          </p:nvGrpSpPr>
          <p:grpSpPr>
            <a:xfrm rot="10800000" flipH="1">
              <a:off x="8693950" y="0"/>
              <a:ext cx="466800" cy="5143500"/>
              <a:chOff x="-16750" y="0"/>
              <a:chExt cx="466800" cy="5143500"/>
            </a:xfrm>
          </p:grpSpPr>
          <p:sp>
            <p:nvSpPr>
              <p:cNvPr id="1078" name="Google Shape;1078;p21"/>
              <p:cNvSpPr/>
              <p:nvPr/>
            </p:nvSpPr>
            <p:spPr>
              <a:xfrm>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79" name="Google Shape;1079;p21"/>
              <p:cNvSpPr/>
              <p:nvPr/>
            </p:nvSpPr>
            <p:spPr>
              <a:xfrm>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80" name="Google Shape;1080;p21"/>
              <p:cNvSpPr/>
              <p:nvPr/>
            </p:nvSpPr>
            <p:spPr>
              <a:xfrm>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81" name="Google Shape;1081;p21"/>
              <p:cNvSpPr/>
              <p:nvPr/>
            </p:nvSpPr>
            <p:spPr>
              <a:xfrm>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82" name="Google Shape;1082;p21"/>
              <p:cNvSpPr/>
              <p:nvPr/>
            </p:nvSpPr>
            <p:spPr>
              <a:xfrm>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83" name="Google Shape;1083;p21"/>
              <p:cNvSpPr/>
              <p:nvPr/>
            </p:nvSpPr>
            <p:spPr>
              <a:xfrm>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84" name="Google Shape;1084;p21"/>
              <p:cNvSpPr/>
              <p:nvPr/>
            </p:nvSpPr>
            <p:spPr>
              <a:xfrm>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85" name="Google Shape;1085;p21"/>
              <p:cNvSpPr/>
              <p:nvPr/>
            </p:nvSpPr>
            <p:spPr>
              <a:xfrm>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86" name="Google Shape;1086;p21"/>
              <p:cNvSpPr/>
              <p:nvPr/>
            </p:nvSpPr>
            <p:spPr>
              <a:xfrm>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1087" name="Google Shape;1087;p21"/>
            <p:cNvGrpSpPr/>
            <p:nvPr/>
          </p:nvGrpSpPr>
          <p:grpSpPr>
            <a:xfrm>
              <a:off x="-16750" y="0"/>
              <a:ext cx="466800" cy="5143500"/>
              <a:chOff x="-16750" y="0"/>
              <a:chExt cx="466800" cy="5143500"/>
            </a:xfrm>
          </p:grpSpPr>
          <p:sp>
            <p:nvSpPr>
              <p:cNvPr id="1088" name="Google Shape;1088;p21"/>
              <p:cNvSpPr/>
              <p:nvPr/>
            </p:nvSpPr>
            <p:spPr>
              <a:xfrm rot="10800000" flipH="1">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89" name="Google Shape;1089;p21"/>
              <p:cNvSpPr/>
              <p:nvPr/>
            </p:nvSpPr>
            <p:spPr>
              <a:xfrm rot="10800000" flipH="1">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90" name="Google Shape;1090;p21"/>
              <p:cNvSpPr/>
              <p:nvPr/>
            </p:nvSpPr>
            <p:spPr>
              <a:xfrm rot="10800000" flipH="1">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91" name="Google Shape;1091;p21"/>
              <p:cNvSpPr/>
              <p:nvPr/>
            </p:nvSpPr>
            <p:spPr>
              <a:xfrm rot="10800000" flipH="1">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92" name="Google Shape;1092;p21"/>
              <p:cNvSpPr/>
              <p:nvPr/>
            </p:nvSpPr>
            <p:spPr>
              <a:xfrm rot="10800000" flipH="1">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93" name="Google Shape;1093;p21"/>
              <p:cNvSpPr/>
              <p:nvPr/>
            </p:nvSpPr>
            <p:spPr>
              <a:xfrm rot="10800000" flipH="1">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94" name="Google Shape;1094;p21"/>
              <p:cNvSpPr/>
              <p:nvPr/>
            </p:nvSpPr>
            <p:spPr>
              <a:xfrm rot="10800000" flipH="1">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95" name="Google Shape;1095;p21"/>
              <p:cNvSpPr/>
              <p:nvPr/>
            </p:nvSpPr>
            <p:spPr>
              <a:xfrm rot="10800000" flipH="1">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96" name="Google Shape;1096;p21"/>
              <p:cNvSpPr/>
              <p:nvPr/>
            </p:nvSpPr>
            <p:spPr>
              <a:xfrm rot="10800000" flipH="1">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spTree>
    <p:extLst>
      <p:ext uri="{BB962C8B-B14F-4D97-AF65-F5344CB8AC3E}">
        <p14:creationId xmlns:p14="http://schemas.microsoft.com/office/powerpoint/2010/main" val="172141249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Title and text 1">
  <p:cSld name="Title and text 1">
    <p:spTree>
      <p:nvGrpSpPr>
        <p:cNvPr id="1" name="Shape 1097"/>
        <p:cNvGrpSpPr/>
        <p:nvPr/>
      </p:nvGrpSpPr>
      <p:grpSpPr>
        <a:xfrm>
          <a:off x="0" y="0"/>
          <a:ext cx="0" cy="0"/>
          <a:chOff x="0" y="0"/>
          <a:chExt cx="0" cy="0"/>
        </a:xfrm>
      </p:grpSpPr>
      <p:grpSp>
        <p:nvGrpSpPr>
          <p:cNvPr id="1098" name="Google Shape;1098;p22"/>
          <p:cNvGrpSpPr/>
          <p:nvPr/>
        </p:nvGrpSpPr>
        <p:grpSpPr>
          <a:xfrm>
            <a:off x="-94" y="1467"/>
            <a:ext cx="9144094" cy="760533"/>
            <a:chOff x="-94" y="1100"/>
            <a:chExt cx="9144094" cy="570400"/>
          </a:xfrm>
        </p:grpSpPr>
        <p:grpSp>
          <p:nvGrpSpPr>
            <p:cNvPr id="1099" name="Google Shape;1099;p22"/>
            <p:cNvGrpSpPr/>
            <p:nvPr/>
          </p:nvGrpSpPr>
          <p:grpSpPr>
            <a:xfrm>
              <a:off x="300" y="1100"/>
              <a:ext cx="9143700" cy="570400"/>
              <a:chOff x="300" y="1100"/>
              <a:chExt cx="9143700" cy="570400"/>
            </a:xfrm>
          </p:grpSpPr>
          <p:sp>
            <p:nvSpPr>
              <p:cNvPr id="1100" name="Google Shape;1100;p22"/>
              <p:cNvSpPr/>
              <p:nvPr/>
            </p:nvSpPr>
            <p:spPr>
              <a:xfrm flipH="1">
                <a:off x="300" y="503400"/>
                <a:ext cx="9143700" cy="68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nvGrpSpPr>
              <p:cNvPr id="1101" name="Google Shape;1101;p22"/>
              <p:cNvGrpSpPr/>
              <p:nvPr/>
            </p:nvGrpSpPr>
            <p:grpSpPr>
              <a:xfrm flipH="1">
                <a:off x="449825" y="1100"/>
                <a:ext cx="8244106" cy="515409"/>
                <a:chOff x="720050" y="0"/>
                <a:chExt cx="7704052" cy="481646"/>
              </a:xfrm>
            </p:grpSpPr>
            <p:sp>
              <p:nvSpPr>
                <p:cNvPr id="1102" name="Google Shape;1102;p22"/>
                <p:cNvSpPr/>
                <p:nvPr/>
              </p:nvSpPr>
              <p:spPr>
                <a:xfrm>
                  <a:off x="720050"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03" name="Google Shape;1103;p22"/>
                <p:cNvSpPr/>
                <p:nvPr/>
              </p:nvSpPr>
              <p:spPr>
                <a:xfrm>
                  <a:off x="960793"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04" name="Google Shape;1104;p22"/>
                <p:cNvSpPr/>
                <p:nvPr/>
              </p:nvSpPr>
              <p:spPr>
                <a:xfrm>
                  <a:off x="1201537"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05" name="Google Shape;1105;p22"/>
                <p:cNvSpPr/>
                <p:nvPr/>
              </p:nvSpPr>
              <p:spPr>
                <a:xfrm>
                  <a:off x="1442280"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06" name="Google Shape;1106;p22"/>
                <p:cNvSpPr/>
                <p:nvPr/>
              </p:nvSpPr>
              <p:spPr>
                <a:xfrm>
                  <a:off x="1683024"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07" name="Google Shape;1107;p22"/>
                <p:cNvSpPr/>
                <p:nvPr/>
              </p:nvSpPr>
              <p:spPr>
                <a:xfrm>
                  <a:off x="1923767"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08" name="Google Shape;1108;p22"/>
                <p:cNvSpPr/>
                <p:nvPr/>
              </p:nvSpPr>
              <p:spPr>
                <a:xfrm>
                  <a:off x="216451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09" name="Google Shape;1109;p22"/>
                <p:cNvSpPr/>
                <p:nvPr/>
              </p:nvSpPr>
              <p:spPr>
                <a:xfrm>
                  <a:off x="2405254"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10" name="Google Shape;1110;p22"/>
                <p:cNvSpPr/>
                <p:nvPr/>
              </p:nvSpPr>
              <p:spPr>
                <a:xfrm>
                  <a:off x="2645997"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11" name="Google Shape;1111;p22"/>
                <p:cNvSpPr/>
                <p:nvPr/>
              </p:nvSpPr>
              <p:spPr>
                <a:xfrm>
                  <a:off x="2886741"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12" name="Google Shape;1112;p22"/>
                <p:cNvSpPr/>
                <p:nvPr/>
              </p:nvSpPr>
              <p:spPr>
                <a:xfrm>
                  <a:off x="3127484"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13" name="Google Shape;1113;p22"/>
                <p:cNvSpPr/>
                <p:nvPr/>
              </p:nvSpPr>
              <p:spPr>
                <a:xfrm>
                  <a:off x="3368228"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14" name="Google Shape;1114;p22"/>
                <p:cNvSpPr/>
                <p:nvPr/>
              </p:nvSpPr>
              <p:spPr>
                <a:xfrm>
                  <a:off x="360897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15" name="Google Shape;1115;p22"/>
                <p:cNvSpPr/>
                <p:nvPr/>
              </p:nvSpPr>
              <p:spPr>
                <a:xfrm>
                  <a:off x="384971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16" name="Google Shape;1116;p22"/>
                <p:cNvSpPr/>
                <p:nvPr/>
              </p:nvSpPr>
              <p:spPr>
                <a:xfrm>
                  <a:off x="4090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17" name="Google Shape;1117;p22"/>
                <p:cNvSpPr/>
                <p:nvPr/>
              </p:nvSpPr>
              <p:spPr>
                <a:xfrm>
                  <a:off x="720050"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18" name="Google Shape;1118;p22"/>
                <p:cNvSpPr/>
                <p:nvPr/>
              </p:nvSpPr>
              <p:spPr>
                <a:xfrm>
                  <a:off x="960793"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19" name="Google Shape;1119;p22"/>
                <p:cNvSpPr/>
                <p:nvPr/>
              </p:nvSpPr>
              <p:spPr>
                <a:xfrm>
                  <a:off x="1201537"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20" name="Google Shape;1120;p22"/>
                <p:cNvSpPr/>
                <p:nvPr/>
              </p:nvSpPr>
              <p:spPr>
                <a:xfrm>
                  <a:off x="1442280"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21" name="Google Shape;1121;p22"/>
                <p:cNvSpPr/>
                <p:nvPr/>
              </p:nvSpPr>
              <p:spPr>
                <a:xfrm>
                  <a:off x="1683024"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22" name="Google Shape;1122;p22"/>
                <p:cNvSpPr/>
                <p:nvPr/>
              </p:nvSpPr>
              <p:spPr>
                <a:xfrm>
                  <a:off x="1923767"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23" name="Google Shape;1123;p22"/>
                <p:cNvSpPr/>
                <p:nvPr/>
              </p:nvSpPr>
              <p:spPr>
                <a:xfrm>
                  <a:off x="216451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24" name="Google Shape;1124;p22"/>
                <p:cNvSpPr/>
                <p:nvPr/>
              </p:nvSpPr>
              <p:spPr>
                <a:xfrm>
                  <a:off x="2405254"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25" name="Google Shape;1125;p22"/>
                <p:cNvSpPr/>
                <p:nvPr/>
              </p:nvSpPr>
              <p:spPr>
                <a:xfrm>
                  <a:off x="2645997"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26" name="Google Shape;1126;p22"/>
                <p:cNvSpPr/>
                <p:nvPr/>
              </p:nvSpPr>
              <p:spPr>
                <a:xfrm>
                  <a:off x="2886741"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27" name="Google Shape;1127;p22"/>
                <p:cNvSpPr/>
                <p:nvPr/>
              </p:nvSpPr>
              <p:spPr>
                <a:xfrm>
                  <a:off x="3127484"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28" name="Google Shape;1128;p22"/>
                <p:cNvSpPr/>
                <p:nvPr/>
              </p:nvSpPr>
              <p:spPr>
                <a:xfrm>
                  <a:off x="3368228"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29" name="Google Shape;1129;p22"/>
                <p:cNvSpPr/>
                <p:nvPr/>
              </p:nvSpPr>
              <p:spPr>
                <a:xfrm>
                  <a:off x="360897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30" name="Google Shape;1130;p22"/>
                <p:cNvSpPr/>
                <p:nvPr/>
              </p:nvSpPr>
              <p:spPr>
                <a:xfrm>
                  <a:off x="384971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31" name="Google Shape;1131;p22"/>
                <p:cNvSpPr/>
                <p:nvPr/>
              </p:nvSpPr>
              <p:spPr>
                <a:xfrm>
                  <a:off x="4090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32" name="Google Shape;1132;p22"/>
                <p:cNvSpPr/>
                <p:nvPr/>
              </p:nvSpPr>
              <p:spPr>
                <a:xfrm>
                  <a:off x="4331308"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33" name="Google Shape;1133;p22"/>
                <p:cNvSpPr/>
                <p:nvPr/>
              </p:nvSpPr>
              <p:spPr>
                <a:xfrm>
                  <a:off x="457205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34" name="Google Shape;1134;p22"/>
                <p:cNvSpPr/>
                <p:nvPr/>
              </p:nvSpPr>
              <p:spPr>
                <a:xfrm>
                  <a:off x="481279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35" name="Google Shape;1135;p22"/>
                <p:cNvSpPr/>
                <p:nvPr/>
              </p:nvSpPr>
              <p:spPr>
                <a:xfrm>
                  <a:off x="505353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36" name="Google Shape;1136;p22"/>
                <p:cNvSpPr/>
                <p:nvPr/>
              </p:nvSpPr>
              <p:spPr>
                <a:xfrm>
                  <a:off x="529428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37" name="Google Shape;1137;p22"/>
                <p:cNvSpPr/>
                <p:nvPr/>
              </p:nvSpPr>
              <p:spPr>
                <a:xfrm>
                  <a:off x="5535025"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38" name="Google Shape;1138;p22"/>
                <p:cNvSpPr/>
                <p:nvPr/>
              </p:nvSpPr>
              <p:spPr>
                <a:xfrm>
                  <a:off x="5775769"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39" name="Google Shape;1139;p22"/>
                <p:cNvSpPr/>
                <p:nvPr/>
              </p:nvSpPr>
              <p:spPr>
                <a:xfrm>
                  <a:off x="6016512"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40" name="Google Shape;1140;p22"/>
                <p:cNvSpPr/>
                <p:nvPr/>
              </p:nvSpPr>
              <p:spPr>
                <a:xfrm>
                  <a:off x="625725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41" name="Google Shape;1141;p22"/>
                <p:cNvSpPr/>
                <p:nvPr/>
              </p:nvSpPr>
              <p:spPr>
                <a:xfrm>
                  <a:off x="6497999"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42" name="Google Shape;1142;p22"/>
                <p:cNvSpPr/>
                <p:nvPr/>
              </p:nvSpPr>
              <p:spPr>
                <a:xfrm>
                  <a:off x="673874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43" name="Google Shape;1143;p22"/>
                <p:cNvSpPr/>
                <p:nvPr/>
              </p:nvSpPr>
              <p:spPr>
                <a:xfrm>
                  <a:off x="6979486"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44" name="Google Shape;1144;p22"/>
                <p:cNvSpPr/>
                <p:nvPr/>
              </p:nvSpPr>
              <p:spPr>
                <a:xfrm>
                  <a:off x="7220229"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45" name="Google Shape;1145;p22"/>
                <p:cNvSpPr/>
                <p:nvPr/>
              </p:nvSpPr>
              <p:spPr>
                <a:xfrm>
                  <a:off x="7460973"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46" name="Google Shape;1146;p22"/>
                <p:cNvSpPr/>
                <p:nvPr/>
              </p:nvSpPr>
              <p:spPr>
                <a:xfrm>
                  <a:off x="4331308"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47" name="Google Shape;1147;p22"/>
                <p:cNvSpPr/>
                <p:nvPr/>
              </p:nvSpPr>
              <p:spPr>
                <a:xfrm>
                  <a:off x="457205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48" name="Google Shape;1148;p22"/>
                <p:cNvSpPr/>
                <p:nvPr/>
              </p:nvSpPr>
              <p:spPr>
                <a:xfrm>
                  <a:off x="481279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49" name="Google Shape;1149;p22"/>
                <p:cNvSpPr/>
                <p:nvPr/>
              </p:nvSpPr>
              <p:spPr>
                <a:xfrm>
                  <a:off x="505353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50" name="Google Shape;1150;p22"/>
                <p:cNvSpPr/>
                <p:nvPr/>
              </p:nvSpPr>
              <p:spPr>
                <a:xfrm>
                  <a:off x="529428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51" name="Google Shape;1151;p22"/>
                <p:cNvSpPr/>
                <p:nvPr/>
              </p:nvSpPr>
              <p:spPr>
                <a:xfrm>
                  <a:off x="5535025"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52" name="Google Shape;1152;p22"/>
                <p:cNvSpPr/>
                <p:nvPr/>
              </p:nvSpPr>
              <p:spPr>
                <a:xfrm>
                  <a:off x="5775769"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53" name="Google Shape;1153;p22"/>
                <p:cNvSpPr/>
                <p:nvPr/>
              </p:nvSpPr>
              <p:spPr>
                <a:xfrm>
                  <a:off x="6016512"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54" name="Google Shape;1154;p22"/>
                <p:cNvSpPr/>
                <p:nvPr/>
              </p:nvSpPr>
              <p:spPr>
                <a:xfrm>
                  <a:off x="625725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55" name="Google Shape;1155;p22"/>
                <p:cNvSpPr/>
                <p:nvPr/>
              </p:nvSpPr>
              <p:spPr>
                <a:xfrm>
                  <a:off x="6497999"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56" name="Google Shape;1156;p22"/>
                <p:cNvSpPr/>
                <p:nvPr/>
              </p:nvSpPr>
              <p:spPr>
                <a:xfrm>
                  <a:off x="673874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57" name="Google Shape;1157;p22"/>
                <p:cNvSpPr/>
                <p:nvPr/>
              </p:nvSpPr>
              <p:spPr>
                <a:xfrm>
                  <a:off x="6979486"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58" name="Google Shape;1158;p22"/>
                <p:cNvSpPr/>
                <p:nvPr/>
              </p:nvSpPr>
              <p:spPr>
                <a:xfrm>
                  <a:off x="7220229"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59" name="Google Shape;1159;p22"/>
                <p:cNvSpPr/>
                <p:nvPr/>
              </p:nvSpPr>
              <p:spPr>
                <a:xfrm>
                  <a:off x="7460973"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60" name="Google Shape;1160;p22"/>
                <p:cNvSpPr/>
                <p:nvPr/>
              </p:nvSpPr>
              <p:spPr>
                <a:xfrm>
                  <a:off x="770171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61" name="Google Shape;1161;p22"/>
                <p:cNvSpPr/>
                <p:nvPr/>
              </p:nvSpPr>
              <p:spPr>
                <a:xfrm>
                  <a:off x="7942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62" name="Google Shape;1162;p22"/>
                <p:cNvSpPr/>
                <p:nvPr/>
              </p:nvSpPr>
              <p:spPr>
                <a:xfrm>
                  <a:off x="818320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63" name="Google Shape;1163;p22"/>
                <p:cNvSpPr/>
                <p:nvPr/>
              </p:nvSpPr>
              <p:spPr>
                <a:xfrm>
                  <a:off x="770171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64" name="Google Shape;1164;p22"/>
                <p:cNvSpPr/>
                <p:nvPr/>
              </p:nvSpPr>
              <p:spPr>
                <a:xfrm>
                  <a:off x="7942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65" name="Google Shape;1165;p22"/>
                <p:cNvSpPr/>
                <p:nvPr/>
              </p:nvSpPr>
              <p:spPr>
                <a:xfrm>
                  <a:off x="818320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grpSp>
          <p:nvGrpSpPr>
            <p:cNvPr id="1166" name="Google Shape;1166;p22"/>
            <p:cNvGrpSpPr/>
            <p:nvPr/>
          </p:nvGrpSpPr>
          <p:grpSpPr>
            <a:xfrm flipH="1">
              <a:off x="-94" y="1100"/>
              <a:ext cx="449926" cy="515409"/>
              <a:chOff x="7942458" y="0"/>
              <a:chExt cx="420452" cy="481646"/>
            </a:xfrm>
          </p:grpSpPr>
          <p:sp>
            <p:nvSpPr>
              <p:cNvPr id="1167" name="Google Shape;1167;p22"/>
              <p:cNvSpPr/>
              <p:nvPr/>
            </p:nvSpPr>
            <p:spPr>
              <a:xfrm>
                <a:off x="7942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68" name="Google Shape;1168;p22"/>
              <p:cNvSpPr/>
              <p:nvPr/>
            </p:nvSpPr>
            <p:spPr>
              <a:xfrm>
                <a:off x="8183210" y="0"/>
                <a:ext cx="1797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69" name="Google Shape;1169;p22"/>
              <p:cNvSpPr/>
              <p:nvPr/>
            </p:nvSpPr>
            <p:spPr>
              <a:xfrm>
                <a:off x="7942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70" name="Google Shape;1170;p22"/>
              <p:cNvSpPr/>
              <p:nvPr/>
            </p:nvSpPr>
            <p:spPr>
              <a:xfrm>
                <a:off x="8183210" y="240741"/>
                <a:ext cx="1797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1171" name="Google Shape;1171;p22"/>
            <p:cNvGrpSpPr/>
            <p:nvPr/>
          </p:nvGrpSpPr>
          <p:grpSpPr>
            <a:xfrm flipH="1">
              <a:off x="8693950" y="1100"/>
              <a:ext cx="449923" cy="515409"/>
              <a:chOff x="8003652" y="0"/>
              <a:chExt cx="420450" cy="481646"/>
            </a:xfrm>
          </p:grpSpPr>
          <p:sp>
            <p:nvSpPr>
              <p:cNvPr id="1172" name="Google Shape;1172;p22"/>
              <p:cNvSpPr/>
              <p:nvPr/>
            </p:nvSpPr>
            <p:spPr>
              <a:xfrm>
                <a:off x="8003652" y="0"/>
                <a:ext cx="1797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73" name="Google Shape;1173;p22"/>
              <p:cNvSpPr/>
              <p:nvPr/>
            </p:nvSpPr>
            <p:spPr>
              <a:xfrm>
                <a:off x="818320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74" name="Google Shape;1174;p22"/>
              <p:cNvSpPr/>
              <p:nvPr/>
            </p:nvSpPr>
            <p:spPr>
              <a:xfrm>
                <a:off x="8003652" y="240741"/>
                <a:ext cx="1797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75" name="Google Shape;1175;p22"/>
              <p:cNvSpPr/>
              <p:nvPr/>
            </p:nvSpPr>
            <p:spPr>
              <a:xfrm>
                <a:off x="818320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sp>
        <p:nvSpPr>
          <p:cNvPr id="1176" name="Google Shape;1176;p22"/>
          <p:cNvSpPr txBox="1">
            <a:spLocks noGrp="1"/>
          </p:cNvSpPr>
          <p:nvPr>
            <p:ph type="title"/>
          </p:nvPr>
        </p:nvSpPr>
        <p:spPr>
          <a:xfrm>
            <a:off x="4890125" y="1515467"/>
            <a:ext cx="3315300" cy="27092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atin typeface="Krona One"/>
                <a:ea typeface="Krona One"/>
                <a:cs typeface="Krona One"/>
                <a:sym typeface="Krona One"/>
              </a:defRPr>
            </a:lvl1pPr>
            <a:lvl2pPr lvl="1" algn="ctr" rtl="0">
              <a:spcBef>
                <a:spcPts val="0"/>
              </a:spcBef>
              <a:spcAft>
                <a:spcPts val="0"/>
              </a:spcAft>
              <a:buSzPts val="2800"/>
              <a:buNone/>
              <a:defRPr>
                <a:latin typeface="Lato"/>
                <a:ea typeface="Lato"/>
                <a:cs typeface="Lato"/>
                <a:sym typeface="Lato"/>
              </a:defRPr>
            </a:lvl2pPr>
            <a:lvl3pPr lvl="2" algn="ctr" rtl="0">
              <a:spcBef>
                <a:spcPts val="0"/>
              </a:spcBef>
              <a:spcAft>
                <a:spcPts val="0"/>
              </a:spcAft>
              <a:buSzPts val="2800"/>
              <a:buNone/>
              <a:defRPr>
                <a:latin typeface="Lato"/>
                <a:ea typeface="Lato"/>
                <a:cs typeface="Lato"/>
                <a:sym typeface="Lato"/>
              </a:defRPr>
            </a:lvl3pPr>
            <a:lvl4pPr lvl="3" algn="ctr" rtl="0">
              <a:spcBef>
                <a:spcPts val="0"/>
              </a:spcBef>
              <a:spcAft>
                <a:spcPts val="0"/>
              </a:spcAft>
              <a:buSzPts val="2800"/>
              <a:buNone/>
              <a:defRPr>
                <a:latin typeface="Lato"/>
                <a:ea typeface="Lato"/>
                <a:cs typeface="Lato"/>
                <a:sym typeface="Lato"/>
              </a:defRPr>
            </a:lvl4pPr>
            <a:lvl5pPr lvl="4" algn="ctr" rtl="0">
              <a:spcBef>
                <a:spcPts val="0"/>
              </a:spcBef>
              <a:spcAft>
                <a:spcPts val="0"/>
              </a:spcAft>
              <a:buSzPts val="2800"/>
              <a:buNone/>
              <a:defRPr>
                <a:latin typeface="Lato"/>
                <a:ea typeface="Lato"/>
                <a:cs typeface="Lato"/>
                <a:sym typeface="Lato"/>
              </a:defRPr>
            </a:lvl5pPr>
            <a:lvl6pPr lvl="5" algn="ctr" rtl="0">
              <a:spcBef>
                <a:spcPts val="0"/>
              </a:spcBef>
              <a:spcAft>
                <a:spcPts val="0"/>
              </a:spcAft>
              <a:buSzPts val="2800"/>
              <a:buNone/>
              <a:defRPr>
                <a:latin typeface="Lato"/>
                <a:ea typeface="Lato"/>
                <a:cs typeface="Lato"/>
                <a:sym typeface="Lato"/>
              </a:defRPr>
            </a:lvl6pPr>
            <a:lvl7pPr lvl="6" algn="ctr" rtl="0">
              <a:spcBef>
                <a:spcPts val="0"/>
              </a:spcBef>
              <a:spcAft>
                <a:spcPts val="0"/>
              </a:spcAft>
              <a:buSzPts val="2800"/>
              <a:buNone/>
              <a:defRPr>
                <a:latin typeface="Lato"/>
                <a:ea typeface="Lato"/>
                <a:cs typeface="Lato"/>
                <a:sym typeface="Lato"/>
              </a:defRPr>
            </a:lvl7pPr>
            <a:lvl8pPr lvl="7" algn="ctr" rtl="0">
              <a:spcBef>
                <a:spcPts val="0"/>
              </a:spcBef>
              <a:spcAft>
                <a:spcPts val="0"/>
              </a:spcAft>
              <a:buSzPts val="2800"/>
              <a:buNone/>
              <a:defRPr>
                <a:latin typeface="Lato"/>
                <a:ea typeface="Lato"/>
                <a:cs typeface="Lato"/>
                <a:sym typeface="Lato"/>
              </a:defRPr>
            </a:lvl8pPr>
            <a:lvl9pPr lvl="8" algn="ctr" rtl="0">
              <a:spcBef>
                <a:spcPts val="0"/>
              </a:spcBef>
              <a:spcAft>
                <a:spcPts val="0"/>
              </a:spcAft>
              <a:buSzPts val="2800"/>
              <a:buNone/>
              <a:defRPr>
                <a:latin typeface="Lato"/>
                <a:ea typeface="Lato"/>
                <a:cs typeface="Lato"/>
                <a:sym typeface="Lato"/>
              </a:defRPr>
            </a:lvl9pPr>
          </a:lstStyle>
          <a:p>
            <a:r>
              <a:rPr lang="en-US"/>
              <a:t>Click to edit Master title style</a:t>
            </a:r>
            <a:endParaRPr/>
          </a:p>
        </p:txBody>
      </p:sp>
      <p:sp>
        <p:nvSpPr>
          <p:cNvPr id="1177" name="Google Shape;1177;p22"/>
          <p:cNvSpPr txBox="1">
            <a:spLocks noGrp="1"/>
          </p:cNvSpPr>
          <p:nvPr>
            <p:ph type="subTitle" idx="1"/>
          </p:nvPr>
        </p:nvSpPr>
        <p:spPr>
          <a:xfrm>
            <a:off x="4890125" y="4450100"/>
            <a:ext cx="3315300" cy="89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sz="1400"/>
            </a:lvl1pPr>
            <a:lvl2pPr lvl="1" algn="ctr" rtl="0">
              <a:spcBef>
                <a:spcPts val="0"/>
              </a:spcBef>
              <a:spcAft>
                <a:spcPts val="0"/>
              </a:spcAft>
              <a:buClr>
                <a:schemeClr val="dk1"/>
              </a:buClr>
              <a:buSzPts val="1400"/>
              <a:buNone/>
              <a:defRPr>
                <a:solidFill>
                  <a:schemeClr val="dk1"/>
                </a:solidFill>
              </a:defRPr>
            </a:lvl2pPr>
            <a:lvl3pPr lvl="2" algn="ctr" rtl="0">
              <a:spcBef>
                <a:spcPts val="0"/>
              </a:spcBef>
              <a:spcAft>
                <a:spcPts val="0"/>
              </a:spcAft>
              <a:buClr>
                <a:schemeClr val="dk1"/>
              </a:buClr>
              <a:buSzPts val="1400"/>
              <a:buNone/>
              <a:defRPr>
                <a:solidFill>
                  <a:schemeClr val="dk1"/>
                </a:solidFill>
              </a:defRPr>
            </a:lvl3pPr>
            <a:lvl4pPr lvl="3" algn="ctr" rtl="0">
              <a:spcBef>
                <a:spcPts val="0"/>
              </a:spcBef>
              <a:spcAft>
                <a:spcPts val="0"/>
              </a:spcAft>
              <a:buClr>
                <a:schemeClr val="dk1"/>
              </a:buClr>
              <a:buSzPts val="1400"/>
              <a:buNone/>
              <a:defRPr>
                <a:solidFill>
                  <a:schemeClr val="dk1"/>
                </a:solidFill>
              </a:defRPr>
            </a:lvl4pPr>
            <a:lvl5pPr lvl="4" algn="ctr" rtl="0">
              <a:spcBef>
                <a:spcPts val="0"/>
              </a:spcBef>
              <a:spcAft>
                <a:spcPts val="0"/>
              </a:spcAft>
              <a:buClr>
                <a:schemeClr val="dk1"/>
              </a:buClr>
              <a:buSzPts val="1400"/>
              <a:buNone/>
              <a:defRPr>
                <a:solidFill>
                  <a:schemeClr val="dk1"/>
                </a:solidFill>
              </a:defRPr>
            </a:lvl5pPr>
            <a:lvl6pPr lvl="5" algn="ctr" rtl="0">
              <a:spcBef>
                <a:spcPts val="0"/>
              </a:spcBef>
              <a:spcAft>
                <a:spcPts val="0"/>
              </a:spcAft>
              <a:buClr>
                <a:schemeClr val="dk1"/>
              </a:buClr>
              <a:buSzPts val="1400"/>
              <a:buNone/>
              <a:defRPr>
                <a:solidFill>
                  <a:schemeClr val="dk1"/>
                </a:solidFill>
              </a:defRPr>
            </a:lvl6pPr>
            <a:lvl7pPr lvl="6" algn="ctr" rtl="0">
              <a:spcBef>
                <a:spcPts val="0"/>
              </a:spcBef>
              <a:spcAft>
                <a:spcPts val="0"/>
              </a:spcAft>
              <a:buClr>
                <a:schemeClr val="dk1"/>
              </a:buClr>
              <a:buSzPts val="1400"/>
              <a:buNone/>
              <a:defRPr>
                <a:solidFill>
                  <a:schemeClr val="dk1"/>
                </a:solidFill>
              </a:defRPr>
            </a:lvl7pPr>
            <a:lvl8pPr lvl="7" algn="ctr" rtl="0">
              <a:spcBef>
                <a:spcPts val="0"/>
              </a:spcBef>
              <a:spcAft>
                <a:spcPts val="0"/>
              </a:spcAft>
              <a:buClr>
                <a:schemeClr val="dk1"/>
              </a:buClr>
              <a:buSzPts val="1400"/>
              <a:buNone/>
              <a:defRPr>
                <a:solidFill>
                  <a:schemeClr val="dk1"/>
                </a:solidFill>
              </a:defRPr>
            </a:lvl8pPr>
            <a:lvl9pPr lvl="8" algn="ctr"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grpSp>
        <p:nvGrpSpPr>
          <p:cNvPr id="1178" name="Google Shape;1178;p22"/>
          <p:cNvGrpSpPr/>
          <p:nvPr/>
        </p:nvGrpSpPr>
        <p:grpSpPr>
          <a:xfrm>
            <a:off x="-16750" y="0"/>
            <a:ext cx="9177500" cy="6858000"/>
            <a:chOff x="-16750" y="0"/>
            <a:chExt cx="9177500" cy="5143500"/>
          </a:xfrm>
        </p:grpSpPr>
        <p:grpSp>
          <p:nvGrpSpPr>
            <p:cNvPr id="1179" name="Google Shape;1179;p22"/>
            <p:cNvGrpSpPr/>
            <p:nvPr/>
          </p:nvGrpSpPr>
          <p:grpSpPr>
            <a:xfrm rot="10800000" flipH="1">
              <a:off x="8693950" y="0"/>
              <a:ext cx="466800" cy="5143500"/>
              <a:chOff x="-16750" y="0"/>
              <a:chExt cx="466800" cy="5143500"/>
            </a:xfrm>
          </p:grpSpPr>
          <p:sp>
            <p:nvSpPr>
              <p:cNvPr id="1180" name="Google Shape;1180;p22"/>
              <p:cNvSpPr/>
              <p:nvPr/>
            </p:nvSpPr>
            <p:spPr>
              <a:xfrm>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81" name="Google Shape;1181;p22"/>
              <p:cNvSpPr/>
              <p:nvPr/>
            </p:nvSpPr>
            <p:spPr>
              <a:xfrm>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82" name="Google Shape;1182;p22"/>
              <p:cNvSpPr/>
              <p:nvPr/>
            </p:nvSpPr>
            <p:spPr>
              <a:xfrm>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83" name="Google Shape;1183;p22"/>
              <p:cNvSpPr/>
              <p:nvPr/>
            </p:nvSpPr>
            <p:spPr>
              <a:xfrm>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84" name="Google Shape;1184;p22"/>
              <p:cNvSpPr/>
              <p:nvPr/>
            </p:nvSpPr>
            <p:spPr>
              <a:xfrm>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85" name="Google Shape;1185;p22"/>
              <p:cNvSpPr/>
              <p:nvPr/>
            </p:nvSpPr>
            <p:spPr>
              <a:xfrm>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86" name="Google Shape;1186;p22"/>
              <p:cNvSpPr/>
              <p:nvPr/>
            </p:nvSpPr>
            <p:spPr>
              <a:xfrm>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87" name="Google Shape;1187;p22"/>
              <p:cNvSpPr/>
              <p:nvPr/>
            </p:nvSpPr>
            <p:spPr>
              <a:xfrm>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88" name="Google Shape;1188;p22"/>
              <p:cNvSpPr/>
              <p:nvPr/>
            </p:nvSpPr>
            <p:spPr>
              <a:xfrm>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1189" name="Google Shape;1189;p22"/>
            <p:cNvGrpSpPr/>
            <p:nvPr/>
          </p:nvGrpSpPr>
          <p:grpSpPr>
            <a:xfrm>
              <a:off x="-16750" y="0"/>
              <a:ext cx="466800" cy="5143500"/>
              <a:chOff x="-16750" y="0"/>
              <a:chExt cx="466800" cy="5143500"/>
            </a:xfrm>
          </p:grpSpPr>
          <p:sp>
            <p:nvSpPr>
              <p:cNvPr id="1190" name="Google Shape;1190;p22"/>
              <p:cNvSpPr/>
              <p:nvPr/>
            </p:nvSpPr>
            <p:spPr>
              <a:xfrm rot="10800000" flipH="1">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91" name="Google Shape;1191;p22"/>
              <p:cNvSpPr/>
              <p:nvPr/>
            </p:nvSpPr>
            <p:spPr>
              <a:xfrm rot="10800000" flipH="1">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92" name="Google Shape;1192;p22"/>
              <p:cNvSpPr/>
              <p:nvPr/>
            </p:nvSpPr>
            <p:spPr>
              <a:xfrm rot="10800000" flipH="1">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93" name="Google Shape;1193;p22"/>
              <p:cNvSpPr/>
              <p:nvPr/>
            </p:nvSpPr>
            <p:spPr>
              <a:xfrm rot="10800000" flipH="1">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94" name="Google Shape;1194;p22"/>
              <p:cNvSpPr/>
              <p:nvPr/>
            </p:nvSpPr>
            <p:spPr>
              <a:xfrm rot="10800000" flipH="1">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95" name="Google Shape;1195;p22"/>
              <p:cNvSpPr/>
              <p:nvPr/>
            </p:nvSpPr>
            <p:spPr>
              <a:xfrm rot="10800000" flipH="1">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96" name="Google Shape;1196;p22"/>
              <p:cNvSpPr/>
              <p:nvPr/>
            </p:nvSpPr>
            <p:spPr>
              <a:xfrm rot="10800000" flipH="1">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97" name="Google Shape;1197;p22"/>
              <p:cNvSpPr/>
              <p:nvPr/>
            </p:nvSpPr>
            <p:spPr>
              <a:xfrm rot="10800000" flipH="1">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98" name="Google Shape;1198;p22"/>
              <p:cNvSpPr/>
              <p:nvPr/>
            </p:nvSpPr>
            <p:spPr>
              <a:xfrm rot="10800000" flipH="1">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spTree>
    <p:extLst>
      <p:ext uri="{BB962C8B-B14F-4D97-AF65-F5344CB8AC3E}">
        <p14:creationId xmlns:p14="http://schemas.microsoft.com/office/powerpoint/2010/main" val="187490439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hanks">
  <p:cSld name="Thanks">
    <p:spTree>
      <p:nvGrpSpPr>
        <p:cNvPr id="1" name="Shape 1199"/>
        <p:cNvGrpSpPr/>
        <p:nvPr/>
      </p:nvGrpSpPr>
      <p:grpSpPr>
        <a:xfrm>
          <a:off x="0" y="0"/>
          <a:ext cx="0" cy="0"/>
          <a:chOff x="0" y="0"/>
          <a:chExt cx="0" cy="0"/>
        </a:xfrm>
      </p:grpSpPr>
      <p:sp>
        <p:nvSpPr>
          <p:cNvPr id="1200" name="Google Shape;1200;p23"/>
          <p:cNvSpPr txBox="1">
            <a:spLocks noGrp="1"/>
          </p:cNvSpPr>
          <p:nvPr>
            <p:ph type="title"/>
          </p:nvPr>
        </p:nvSpPr>
        <p:spPr>
          <a:xfrm>
            <a:off x="979975" y="1551653"/>
            <a:ext cx="3477900" cy="10904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sz="4500">
                <a:latin typeface="Krona One"/>
                <a:ea typeface="Krona One"/>
                <a:cs typeface="Krona One"/>
                <a:sym typeface="Krona One"/>
              </a:defRPr>
            </a:lvl1pPr>
            <a:lvl2pPr lvl="1" algn="ctr" rtl="0">
              <a:spcBef>
                <a:spcPts val="0"/>
              </a:spcBef>
              <a:spcAft>
                <a:spcPts val="0"/>
              </a:spcAft>
              <a:buSzPts val="2800"/>
              <a:buNone/>
              <a:defRPr>
                <a:latin typeface="Lato"/>
                <a:ea typeface="Lato"/>
                <a:cs typeface="Lato"/>
                <a:sym typeface="Lato"/>
              </a:defRPr>
            </a:lvl2pPr>
            <a:lvl3pPr lvl="2" algn="ctr" rtl="0">
              <a:spcBef>
                <a:spcPts val="0"/>
              </a:spcBef>
              <a:spcAft>
                <a:spcPts val="0"/>
              </a:spcAft>
              <a:buSzPts val="2800"/>
              <a:buNone/>
              <a:defRPr>
                <a:latin typeface="Lato"/>
                <a:ea typeface="Lato"/>
                <a:cs typeface="Lato"/>
                <a:sym typeface="Lato"/>
              </a:defRPr>
            </a:lvl3pPr>
            <a:lvl4pPr lvl="3" algn="ctr" rtl="0">
              <a:spcBef>
                <a:spcPts val="0"/>
              </a:spcBef>
              <a:spcAft>
                <a:spcPts val="0"/>
              </a:spcAft>
              <a:buSzPts val="2800"/>
              <a:buNone/>
              <a:defRPr>
                <a:latin typeface="Lato"/>
                <a:ea typeface="Lato"/>
                <a:cs typeface="Lato"/>
                <a:sym typeface="Lato"/>
              </a:defRPr>
            </a:lvl4pPr>
            <a:lvl5pPr lvl="4" algn="ctr" rtl="0">
              <a:spcBef>
                <a:spcPts val="0"/>
              </a:spcBef>
              <a:spcAft>
                <a:spcPts val="0"/>
              </a:spcAft>
              <a:buSzPts val="2800"/>
              <a:buNone/>
              <a:defRPr>
                <a:latin typeface="Lato"/>
                <a:ea typeface="Lato"/>
                <a:cs typeface="Lato"/>
                <a:sym typeface="Lato"/>
              </a:defRPr>
            </a:lvl5pPr>
            <a:lvl6pPr lvl="5" algn="ctr" rtl="0">
              <a:spcBef>
                <a:spcPts val="0"/>
              </a:spcBef>
              <a:spcAft>
                <a:spcPts val="0"/>
              </a:spcAft>
              <a:buSzPts val="2800"/>
              <a:buNone/>
              <a:defRPr>
                <a:latin typeface="Lato"/>
                <a:ea typeface="Lato"/>
                <a:cs typeface="Lato"/>
                <a:sym typeface="Lato"/>
              </a:defRPr>
            </a:lvl6pPr>
            <a:lvl7pPr lvl="6" algn="ctr" rtl="0">
              <a:spcBef>
                <a:spcPts val="0"/>
              </a:spcBef>
              <a:spcAft>
                <a:spcPts val="0"/>
              </a:spcAft>
              <a:buSzPts val="2800"/>
              <a:buNone/>
              <a:defRPr>
                <a:latin typeface="Lato"/>
                <a:ea typeface="Lato"/>
                <a:cs typeface="Lato"/>
                <a:sym typeface="Lato"/>
              </a:defRPr>
            </a:lvl7pPr>
            <a:lvl8pPr lvl="7" algn="ctr" rtl="0">
              <a:spcBef>
                <a:spcPts val="0"/>
              </a:spcBef>
              <a:spcAft>
                <a:spcPts val="0"/>
              </a:spcAft>
              <a:buSzPts val="2800"/>
              <a:buNone/>
              <a:defRPr>
                <a:latin typeface="Lato"/>
                <a:ea typeface="Lato"/>
                <a:cs typeface="Lato"/>
                <a:sym typeface="Lato"/>
              </a:defRPr>
            </a:lvl8pPr>
            <a:lvl9pPr lvl="8" algn="ctr" rtl="0">
              <a:spcBef>
                <a:spcPts val="0"/>
              </a:spcBef>
              <a:spcAft>
                <a:spcPts val="0"/>
              </a:spcAft>
              <a:buSzPts val="2800"/>
              <a:buNone/>
              <a:defRPr>
                <a:latin typeface="Lato"/>
                <a:ea typeface="Lato"/>
                <a:cs typeface="Lato"/>
                <a:sym typeface="Lato"/>
              </a:defRPr>
            </a:lvl9pPr>
          </a:lstStyle>
          <a:p>
            <a:r>
              <a:rPr lang="en-US"/>
              <a:t>Click to edit Master title style</a:t>
            </a:r>
            <a:endParaRPr/>
          </a:p>
        </p:txBody>
      </p:sp>
      <p:sp>
        <p:nvSpPr>
          <p:cNvPr id="1201" name="Google Shape;1201;p23"/>
          <p:cNvSpPr txBox="1">
            <a:spLocks noGrp="1"/>
          </p:cNvSpPr>
          <p:nvPr>
            <p:ph type="subTitle" idx="1"/>
          </p:nvPr>
        </p:nvSpPr>
        <p:spPr>
          <a:xfrm>
            <a:off x="979975" y="2736787"/>
            <a:ext cx="3477900" cy="1786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sz="1400"/>
            </a:lvl1pPr>
            <a:lvl2pPr lvl="1" algn="ctr" rtl="0">
              <a:spcBef>
                <a:spcPts val="0"/>
              </a:spcBef>
              <a:spcAft>
                <a:spcPts val="0"/>
              </a:spcAft>
              <a:buClr>
                <a:schemeClr val="dk1"/>
              </a:buClr>
              <a:buSzPts val="1400"/>
              <a:buNone/>
              <a:defRPr>
                <a:solidFill>
                  <a:schemeClr val="dk1"/>
                </a:solidFill>
              </a:defRPr>
            </a:lvl2pPr>
            <a:lvl3pPr lvl="2" algn="ctr" rtl="0">
              <a:spcBef>
                <a:spcPts val="0"/>
              </a:spcBef>
              <a:spcAft>
                <a:spcPts val="0"/>
              </a:spcAft>
              <a:buClr>
                <a:schemeClr val="dk1"/>
              </a:buClr>
              <a:buSzPts val="1400"/>
              <a:buNone/>
              <a:defRPr>
                <a:solidFill>
                  <a:schemeClr val="dk1"/>
                </a:solidFill>
              </a:defRPr>
            </a:lvl3pPr>
            <a:lvl4pPr lvl="3" algn="ctr" rtl="0">
              <a:spcBef>
                <a:spcPts val="0"/>
              </a:spcBef>
              <a:spcAft>
                <a:spcPts val="0"/>
              </a:spcAft>
              <a:buClr>
                <a:schemeClr val="dk1"/>
              </a:buClr>
              <a:buSzPts val="1400"/>
              <a:buNone/>
              <a:defRPr>
                <a:solidFill>
                  <a:schemeClr val="dk1"/>
                </a:solidFill>
              </a:defRPr>
            </a:lvl4pPr>
            <a:lvl5pPr lvl="4" algn="ctr" rtl="0">
              <a:spcBef>
                <a:spcPts val="0"/>
              </a:spcBef>
              <a:spcAft>
                <a:spcPts val="0"/>
              </a:spcAft>
              <a:buClr>
                <a:schemeClr val="dk1"/>
              </a:buClr>
              <a:buSzPts val="1400"/>
              <a:buNone/>
              <a:defRPr>
                <a:solidFill>
                  <a:schemeClr val="dk1"/>
                </a:solidFill>
              </a:defRPr>
            </a:lvl5pPr>
            <a:lvl6pPr lvl="5" algn="ctr" rtl="0">
              <a:spcBef>
                <a:spcPts val="0"/>
              </a:spcBef>
              <a:spcAft>
                <a:spcPts val="0"/>
              </a:spcAft>
              <a:buClr>
                <a:schemeClr val="dk1"/>
              </a:buClr>
              <a:buSzPts val="1400"/>
              <a:buNone/>
              <a:defRPr>
                <a:solidFill>
                  <a:schemeClr val="dk1"/>
                </a:solidFill>
              </a:defRPr>
            </a:lvl6pPr>
            <a:lvl7pPr lvl="6" algn="ctr" rtl="0">
              <a:spcBef>
                <a:spcPts val="0"/>
              </a:spcBef>
              <a:spcAft>
                <a:spcPts val="0"/>
              </a:spcAft>
              <a:buClr>
                <a:schemeClr val="dk1"/>
              </a:buClr>
              <a:buSzPts val="1400"/>
              <a:buNone/>
              <a:defRPr>
                <a:solidFill>
                  <a:schemeClr val="dk1"/>
                </a:solidFill>
              </a:defRPr>
            </a:lvl7pPr>
            <a:lvl8pPr lvl="7" algn="ctr" rtl="0">
              <a:spcBef>
                <a:spcPts val="0"/>
              </a:spcBef>
              <a:spcAft>
                <a:spcPts val="0"/>
              </a:spcAft>
              <a:buClr>
                <a:schemeClr val="dk1"/>
              </a:buClr>
              <a:buSzPts val="1400"/>
              <a:buNone/>
              <a:defRPr>
                <a:solidFill>
                  <a:schemeClr val="dk1"/>
                </a:solidFill>
              </a:defRPr>
            </a:lvl8pPr>
            <a:lvl9pPr lvl="8" algn="ctr"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grpSp>
        <p:nvGrpSpPr>
          <p:cNvPr id="1202" name="Google Shape;1202;p23"/>
          <p:cNvGrpSpPr/>
          <p:nvPr/>
        </p:nvGrpSpPr>
        <p:grpSpPr>
          <a:xfrm>
            <a:off x="449826" y="1467"/>
            <a:ext cx="8244125" cy="760533"/>
            <a:chOff x="449825" y="1100"/>
            <a:chExt cx="8244125" cy="570400"/>
          </a:xfrm>
        </p:grpSpPr>
        <p:sp>
          <p:nvSpPr>
            <p:cNvPr id="1203" name="Google Shape;1203;p23"/>
            <p:cNvSpPr/>
            <p:nvPr/>
          </p:nvSpPr>
          <p:spPr>
            <a:xfrm flipH="1">
              <a:off x="450250" y="503400"/>
              <a:ext cx="8243700" cy="68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nvGrpSpPr>
            <p:cNvPr id="1204" name="Google Shape;1204;p23"/>
            <p:cNvGrpSpPr/>
            <p:nvPr/>
          </p:nvGrpSpPr>
          <p:grpSpPr>
            <a:xfrm flipH="1">
              <a:off x="449825" y="1100"/>
              <a:ext cx="8244106" cy="515409"/>
              <a:chOff x="720050" y="0"/>
              <a:chExt cx="7704052" cy="481646"/>
            </a:xfrm>
          </p:grpSpPr>
          <p:sp>
            <p:nvSpPr>
              <p:cNvPr id="1205" name="Google Shape;1205;p23"/>
              <p:cNvSpPr/>
              <p:nvPr/>
            </p:nvSpPr>
            <p:spPr>
              <a:xfrm>
                <a:off x="720050"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06" name="Google Shape;1206;p23"/>
              <p:cNvSpPr/>
              <p:nvPr/>
            </p:nvSpPr>
            <p:spPr>
              <a:xfrm>
                <a:off x="960793"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07" name="Google Shape;1207;p23"/>
              <p:cNvSpPr/>
              <p:nvPr/>
            </p:nvSpPr>
            <p:spPr>
              <a:xfrm>
                <a:off x="1201537"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08" name="Google Shape;1208;p23"/>
              <p:cNvSpPr/>
              <p:nvPr/>
            </p:nvSpPr>
            <p:spPr>
              <a:xfrm>
                <a:off x="1442280"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09" name="Google Shape;1209;p23"/>
              <p:cNvSpPr/>
              <p:nvPr/>
            </p:nvSpPr>
            <p:spPr>
              <a:xfrm>
                <a:off x="1683024"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10" name="Google Shape;1210;p23"/>
              <p:cNvSpPr/>
              <p:nvPr/>
            </p:nvSpPr>
            <p:spPr>
              <a:xfrm>
                <a:off x="1923767"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11" name="Google Shape;1211;p23"/>
              <p:cNvSpPr/>
              <p:nvPr/>
            </p:nvSpPr>
            <p:spPr>
              <a:xfrm>
                <a:off x="216451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12" name="Google Shape;1212;p23"/>
              <p:cNvSpPr/>
              <p:nvPr/>
            </p:nvSpPr>
            <p:spPr>
              <a:xfrm>
                <a:off x="2405254"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13" name="Google Shape;1213;p23"/>
              <p:cNvSpPr/>
              <p:nvPr/>
            </p:nvSpPr>
            <p:spPr>
              <a:xfrm>
                <a:off x="2645997"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14" name="Google Shape;1214;p23"/>
              <p:cNvSpPr/>
              <p:nvPr/>
            </p:nvSpPr>
            <p:spPr>
              <a:xfrm>
                <a:off x="2886741"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15" name="Google Shape;1215;p23"/>
              <p:cNvSpPr/>
              <p:nvPr/>
            </p:nvSpPr>
            <p:spPr>
              <a:xfrm>
                <a:off x="3127484"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16" name="Google Shape;1216;p23"/>
              <p:cNvSpPr/>
              <p:nvPr/>
            </p:nvSpPr>
            <p:spPr>
              <a:xfrm>
                <a:off x="3368228"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17" name="Google Shape;1217;p23"/>
              <p:cNvSpPr/>
              <p:nvPr/>
            </p:nvSpPr>
            <p:spPr>
              <a:xfrm>
                <a:off x="360897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18" name="Google Shape;1218;p23"/>
              <p:cNvSpPr/>
              <p:nvPr/>
            </p:nvSpPr>
            <p:spPr>
              <a:xfrm>
                <a:off x="384971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19" name="Google Shape;1219;p23"/>
              <p:cNvSpPr/>
              <p:nvPr/>
            </p:nvSpPr>
            <p:spPr>
              <a:xfrm>
                <a:off x="4090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20" name="Google Shape;1220;p23"/>
              <p:cNvSpPr/>
              <p:nvPr/>
            </p:nvSpPr>
            <p:spPr>
              <a:xfrm>
                <a:off x="720050"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21" name="Google Shape;1221;p23"/>
              <p:cNvSpPr/>
              <p:nvPr/>
            </p:nvSpPr>
            <p:spPr>
              <a:xfrm>
                <a:off x="960793"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22" name="Google Shape;1222;p23"/>
              <p:cNvSpPr/>
              <p:nvPr/>
            </p:nvSpPr>
            <p:spPr>
              <a:xfrm>
                <a:off x="1201537"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23" name="Google Shape;1223;p23"/>
              <p:cNvSpPr/>
              <p:nvPr/>
            </p:nvSpPr>
            <p:spPr>
              <a:xfrm>
                <a:off x="1442280"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24" name="Google Shape;1224;p23"/>
              <p:cNvSpPr/>
              <p:nvPr/>
            </p:nvSpPr>
            <p:spPr>
              <a:xfrm>
                <a:off x="1683024"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25" name="Google Shape;1225;p23"/>
              <p:cNvSpPr/>
              <p:nvPr/>
            </p:nvSpPr>
            <p:spPr>
              <a:xfrm>
                <a:off x="1923767"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26" name="Google Shape;1226;p23"/>
              <p:cNvSpPr/>
              <p:nvPr/>
            </p:nvSpPr>
            <p:spPr>
              <a:xfrm>
                <a:off x="216451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27" name="Google Shape;1227;p23"/>
              <p:cNvSpPr/>
              <p:nvPr/>
            </p:nvSpPr>
            <p:spPr>
              <a:xfrm>
                <a:off x="2405254"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28" name="Google Shape;1228;p23"/>
              <p:cNvSpPr/>
              <p:nvPr/>
            </p:nvSpPr>
            <p:spPr>
              <a:xfrm>
                <a:off x="2645997"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29" name="Google Shape;1229;p23"/>
              <p:cNvSpPr/>
              <p:nvPr/>
            </p:nvSpPr>
            <p:spPr>
              <a:xfrm>
                <a:off x="2886741"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30" name="Google Shape;1230;p23"/>
              <p:cNvSpPr/>
              <p:nvPr/>
            </p:nvSpPr>
            <p:spPr>
              <a:xfrm>
                <a:off x="3127484"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31" name="Google Shape;1231;p23"/>
              <p:cNvSpPr/>
              <p:nvPr/>
            </p:nvSpPr>
            <p:spPr>
              <a:xfrm>
                <a:off x="3368228"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32" name="Google Shape;1232;p23"/>
              <p:cNvSpPr/>
              <p:nvPr/>
            </p:nvSpPr>
            <p:spPr>
              <a:xfrm>
                <a:off x="360897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33" name="Google Shape;1233;p23"/>
              <p:cNvSpPr/>
              <p:nvPr/>
            </p:nvSpPr>
            <p:spPr>
              <a:xfrm>
                <a:off x="384971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34" name="Google Shape;1234;p23"/>
              <p:cNvSpPr/>
              <p:nvPr/>
            </p:nvSpPr>
            <p:spPr>
              <a:xfrm>
                <a:off x="4090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35" name="Google Shape;1235;p23"/>
              <p:cNvSpPr/>
              <p:nvPr/>
            </p:nvSpPr>
            <p:spPr>
              <a:xfrm>
                <a:off x="4331308"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36" name="Google Shape;1236;p23"/>
              <p:cNvSpPr/>
              <p:nvPr/>
            </p:nvSpPr>
            <p:spPr>
              <a:xfrm>
                <a:off x="457205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37" name="Google Shape;1237;p23"/>
              <p:cNvSpPr/>
              <p:nvPr/>
            </p:nvSpPr>
            <p:spPr>
              <a:xfrm>
                <a:off x="481279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38" name="Google Shape;1238;p23"/>
              <p:cNvSpPr/>
              <p:nvPr/>
            </p:nvSpPr>
            <p:spPr>
              <a:xfrm>
                <a:off x="505353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39" name="Google Shape;1239;p23"/>
              <p:cNvSpPr/>
              <p:nvPr/>
            </p:nvSpPr>
            <p:spPr>
              <a:xfrm>
                <a:off x="529428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40" name="Google Shape;1240;p23"/>
              <p:cNvSpPr/>
              <p:nvPr/>
            </p:nvSpPr>
            <p:spPr>
              <a:xfrm>
                <a:off x="5535025"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41" name="Google Shape;1241;p23"/>
              <p:cNvSpPr/>
              <p:nvPr/>
            </p:nvSpPr>
            <p:spPr>
              <a:xfrm>
                <a:off x="5775769"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42" name="Google Shape;1242;p23"/>
              <p:cNvSpPr/>
              <p:nvPr/>
            </p:nvSpPr>
            <p:spPr>
              <a:xfrm>
                <a:off x="6016512"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43" name="Google Shape;1243;p23"/>
              <p:cNvSpPr/>
              <p:nvPr/>
            </p:nvSpPr>
            <p:spPr>
              <a:xfrm>
                <a:off x="625725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44" name="Google Shape;1244;p23"/>
              <p:cNvSpPr/>
              <p:nvPr/>
            </p:nvSpPr>
            <p:spPr>
              <a:xfrm>
                <a:off x="6497999"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45" name="Google Shape;1245;p23"/>
              <p:cNvSpPr/>
              <p:nvPr/>
            </p:nvSpPr>
            <p:spPr>
              <a:xfrm>
                <a:off x="673874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46" name="Google Shape;1246;p23"/>
              <p:cNvSpPr/>
              <p:nvPr/>
            </p:nvSpPr>
            <p:spPr>
              <a:xfrm>
                <a:off x="6979486"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47" name="Google Shape;1247;p23"/>
              <p:cNvSpPr/>
              <p:nvPr/>
            </p:nvSpPr>
            <p:spPr>
              <a:xfrm>
                <a:off x="7220229"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48" name="Google Shape;1248;p23"/>
              <p:cNvSpPr/>
              <p:nvPr/>
            </p:nvSpPr>
            <p:spPr>
              <a:xfrm>
                <a:off x="7460973"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49" name="Google Shape;1249;p23"/>
              <p:cNvSpPr/>
              <p:nvPr/>
            </p:nvSpPr>
            <p:spPr>
              <a:xfrm>
                <a:off x="4331308"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50" name="Google Shape;1250;p23"/>
              <p:cNvSpPr/>
              <p:nvPr/>
            </p:nvSpPr>
            <p:spPr>
              <a:xfrm>
                <a:off x="457205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51" name="Google Shape;1251;p23"/>
              <p:cNvSpPr/>
              <p:nvPr/>
            </p:nvSpPr>
            <p:spPr>
              <a:xfrm>
                <a:off x="481279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52" name="Google Shape;1252;p23"/>
              <p:cNvSpPr/>
              <p:nvPr/>
            </p:nvSpPr>
            <p:spPr>
              <a:xfrm>
                <a:off x="505353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53" name="Google Shape;1253;p23"/>
              <p:cNvSpPr/>
              <p:nvPr/>
            </p:nvSpPr>
            <p:spPr>
              <a:xfrm>
                <a:off x="529428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54" name="Google Shape;1254;p23"/>
              <p:cNvSpPr/>
              <p:nvPr/>
            </p:nvSpPr>
            <p:spPr>
              <a:xfrm>
                <a:off x="5535025"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55" name="Google Shape;1255;p23"/>
              <p:cNvSpPr/>
              <p:nvPr/>
            </p:nvSpPr>
            <p:spPr>
              <a:xfrm>
                <a:off x="5775769"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56" name="Google Shape;1256;p23"/>
              <p:cNvSpPr/>
              <p:nvPr/>
            </p:nvSpPr>
            <p:spPr>
              <a:xfrm>
                <a:off x="6016512"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57" name="Google Shape;1257;p23"/>
              <p:cNvSpPr/>
              <p:nvPr/>
            </p:nvSpPr>
            <p:spPr>
              <a:xfrm>
                <a:off x="625725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58" name="Google Shape;1258;p23"/>
              <p:cNvSpPr/>
              <p:nvPr/>
            </p:nvSpPr>
            <p:spPr>
              <a:xfrm>
                <a:off x="6497999"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59" name="Google Shape;1259;p23"/>
              <p:cNvSpPr/>
              <p:nvPr/>
            </p:nvSpPr>
            <p:spPr>
              <a:xfrm>
                <a:off x="673874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60" name="Google Shape;1260;p23"/>
              <p:cNvSpPr/>
              <p:nvPr/>
            </p:nvSpPr>
            <p:spPr>
              <a:xfrm>
                <a:off x="6979486"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61" name="Google Shape;1261;p23"/>
              <p:cNvSpPr/>
              <p:nvPr/>
            </p:nvSpPr>
            <p:spPr>
              <a:xfrm>
                <a:off x="7220229"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62" name="Google Shape;1262;p23"/>
              <p:cNvSpPr/>
              <p:nvPr/>
            </p:nvSpPr>
            <p:spPr>
              <a:xfrm>
                <a:off x="7460973"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63" name="Google Shape;1263;p23"/>
              <p:cNvSpPr/>
              <p:nvPr/>
            </p:nvSpPr>
            <p:spPr>
              <a:xfrm>
                <a:off x="770171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64" name="Google Shape;1264;p23"/>
              <p:cNvSpPr/>
              <p:nvPr/>
            </p:nvSpPr>
            <p:spPr>
              <a:xfrm>
                <a:off x="7942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65" name="Google Shape;1265;p23"/>
              <p:cNvSpPr/>
              <p:nvPr/>
            </p:nvSpPr>
            <p:spPr>
              <a:xfrm>
                <a:off x="818320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66" name="Google Shape;1266;p23"/>
              <p:cNvSpPr/>
              <p:nvPr/>
            </p:nvSpPr>
            <p:spPr>
              <a:xfrm>
                <a:off x="770171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67" name="Google Shape;1267;p23"/>
              <p:cNvSpPr/>
              <p:nvPr/>
            </p:nvSpPr>
            <p:spPr>
              <a:xfrm>
                <a:off x="7942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68" name="Google Shape;1268;p23"/>
              <p:cNvSpPr/>
              <p:nvPr/>
            </p:nvSpPr>
            <p:spPr>
              <a:xfrm>
                <a:off x="818320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grpSp>
        <p:nvGrpSpPr>
          <p:cNvPr id="1269" name="Google Shape;1269;p23"/>
          <p:cNvGrpSpPr/>
          <p:nvPr/>
        </p:nvGrpSpPr>
        <p:grpSpPr>
          <a:xfrm>
            <a:off x="-16750" y="0"/>
            <a:ext cx="9177500" cy="6858000"/>
            <a:chOff x="-16750" y="0"/>
            <a:chExt cx="9177500" cy="5143500"/>
          </a:xfrm>
        </p:grpSpPr>
        <p:grpSp>
          <p:nvGrpSpPr>
            <p:cNvPr id="1270" name="Google Shape;1270;p23"/>
            <p:cNvGrpSpPr/>
            <p:nvPr/>
          </p:nvGrpSpPr>
          <p:grpSpPr>
            <a:xfrm rot="10800000" flipH="1">
              <a:off x="8693950" y="0"/>
              <a:ext cx="466800" cy="5143500"/>
              <a:chOff x="-16750" y="0"/>
              <a:chExt cx="466800" cy="5143500"/>
            </a:xfrm>
          </p:grpSpPr>
          <p:sp>
            <p:nvSpPr>
              <p:cNvPr id="1271" name="Google Shape;1271;p23"/>
              <p:cNvSpPr/>
              <p:nvPr/>
            </p:nvSpPr>
            <p:spPr>
              <a:xfrm>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72" name="Google Shape;1272;p23"/>
              <p:cNvSpPr/>
              <p:nvPr/>
            </p:nvSpPr>
            <p:spPr>
              <a:xfrm>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73" name="Google Shape;1273;p23"/>
              <p:cNvSpPr/>
              <p:nvPr/>
            </p:nvSpPr>
            <p:spPr>
              <a:xfrm>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74" name="Google Shape;1274;p23"/>
              <p:cNvSpPr/>
              <p:nvPr/>
            </p:nvSpPr>
            <p:spPr>
              <a:xfrm>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75" name="Google Shape;1275;p23"/>
              <p:cNvSpPr/>
              <p:nvPr/>
            </p:nvSpPr>
            <p:spPr>
              <a:xfrm>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76" name="Google Shape;1276;p23"/>
              <p:cNvSpPr/>
              <p:nvPr/>
            </p:nvSpPr>
            <p:spPr>
              <a:xfrm>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77" name="Google Shape;1277;p23"/>
              <p:cNvSpPr/>
              <p:nvPr/>
            </p:nvSpPr>
            <p:spPr>
              <a:xfrm>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78" name="Google Shape;1278;p23"/>
              <p:cNvSpPr/>
              <p:nvPr/>
            </p:nvSpPr>
            <p:spPr>
              <a:xfrm>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79" name="Google Shape;1279;p23"/>
              <p:cNvSpPr/>
              <p:nvPr/>
            </p:nvSpPr>
            <p:spPr>
              <a:xfrm>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1280" name="Google Shape;1280;p23"/>
            <p:cNvGrpSpPr/>
            <p:nvPr/>
          </p:nvGrpSpPr>
          <p:grpSpPr>
            <a:xfrm>
              <a:off x="-16750" y="0"/>
              <a:ext cx="466800" cy="5143500"/>
              <a:chOff x="-16750" y="0"/>
              <a:chExt cx="466800" cy="5143500"/>
            </a:xfrm>
          </p:grpSpPr>
          <p:sp>
            <p:nvSpPr>
              <p:cNvPr id="1281" name="Google Shape;1281;p23"/>
              <p:cNvSpPr/>
              <p:nvPr/>
            </p:nvSpPr>
            <p:spPr>
              <a:xfrm rot="10800000" flipH="1">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82" name="Google Shape;1282;p23"/>
              <p:cNvSpPr/>
              <p:nvPr/>
            </p:nvSpPr>
            <p:spPr>
              <a:xfrm rot="10800000" flipH="1">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83" name="Google Shape;1283;p23"/>
              <p:cNvSpPr/>
              <p:nvPr/>
            </p:nvSpPr>
            <p:spPr>
              <a:xfrm rot="10800000" flipH="1">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84" name="Google Shape;1284;p23"/>
              <p:cNvSpPr/>
              <p:nvPr/>
            </p:nvSpPr>
            <p:spPr>
              <a:xfrm rot="10800000" flipH="1">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85" name="Google Shape;1285;p23"/>
              <p:cNvSpPr/>
              <p:nvPr/>
            </p:nvSpPr>
            <p:spPr>
              <a:xfrm rot="10800000" flipH="1">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86" name="Google Shape;1286;p23"/>
              <p:cNvSpPr/>
              <p:nvPr/>
            </p:nvSpPr>
            <p:spPr>
              <a:xfrm rot="10800000" flipH="1">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87" name="Google Shape;1287;p23"/>
              <p:cNvSpPr/>
              <p:nvPr/>
            </p:nvSpPr>
            <p:spPr>
              <a:xfrm rot="10800000" flipH="1">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88" name="Google Shape;1288;p23"/>
              <p:cNvSpPr/>
              <p:nvPr/>
            </p:nvSpPr>
            <p:spPr>
              <a:xfrm rot="10800000" flipH="1">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89" name="Google Shape;1289;p23"/>
              <p:cNvSpPr/>
              <p:nvPr/>
            </p:nvSpPr>
            <p:spPr>
              <a:xfrm rot="10800000" flipH="1">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sp>
        <p:nvSpPr>
          <p:cNvPr id="1290" name="Google Shape;1290;p23"/>
          <p:cNvSpPr txBox="1"/>
          <p:nvPr/>
        </p:nvSpPr>
        <p:spPr>
          <a:xfrm>
            <a:off x="4797125" y="2596833"/>
            <a:ext cx="3253800" cy="985200"/>
          </a:xfrm>
          <a:prstGeom prst="rect">
            <a:avLst/>
          </a:prstGeom>
          <a:noFill/>
          <a:ln>
            <a:noFill/>
          </a:ln>
        </p:spPr>
        <p:txBody>
          <a:bodyPr spcFirstLastPara="1" wrap="square" lIns="91425" tIns="91425" rIns="91425" bIns="91425" anchor="t" anchorCtr="0">
            <a:noAutofit/>
          </a:bodyPr>
          <a:lstStyle/>
          <a:p>
            <a:pPr marL="0" lvl="0" indent="0" algn="l" rtl="0">
              <a:spcBef>
                <a:spcPts val="300"/>
              </a:spcBef>
              <a:spcAft>
                <a:spcPts val="0"/>
              </a:spcAft>
              <a:buNone/>
            </a:pPr>
            <a:r>
              <a:rPr lang="en" sz="1200">
                <a:solidFill>
                  <a:schemeClr val="dk1"/>
                </a:solidFill>
                <a:latin typeface="Jost"/>
                <a:ea typeface="Jost"/>
                <a:cs typeface="Jost"/>
                <a:sym typeface="Jost"/>
              </a:rPr>
              <a:t>CREDITS: This presentation template was created by </a:t>
            </a:r>
            <a:r>
              <a:rPr lang="en" sz="1200">
                <a:solidFill>
                  <a:schemeClr val="dk1"/>
                </a:solidFill>
                <a:uFill>
                  <a:noFill/>
                </a:uFill>
                <a:latin typeface="Jost"/>
                <a:ea typeface="Jost"/>
                <a:cs typeface="Jost"/>
                <a:sym typeface="Jost"/>
                <a:hlinkClick r:id="rId2">
                  <a:extLst>
                    <a:ext uri="{A12FA001-AC4F-418D-AE19-62706E023703}">
                      <ahyp:hlinkClr xmlns:ahyp="http://schemas.microsoft.com/office/drawing/2018/hyperlinkcolor" val="tx"/>
                    </a:ext>
                  </a:extLst>
                </a:hlinkClick>
              </a:rPr>
              <a:t>Slidesgo</a:t>
            </a:r>
            <a:r>
              <a:rPr lang="en" sz="1200">
                <a:solidFill>
                  <a:schemeClr val="dk1"/>
                </a:solidFill>
                <a:latin typeface="Jost"/>
                <a:ea typeface="Jost"/>
                <a:cs typeface="Jost"/>
                <a:sym typeface="Jost"/>
              </a:rPr>
              <a:t>, including icons by </a:t>
            </a:r>
            <a:r>
              <a:rPr lang="en" sz="1200">
                <a:solidFill>
                  <a:schemeClr val="dk1"/>
                </a:solidFill>
                <a:uFill>
                  <a:noFill/>
                </a:uFill>
                <a:latin typeface="Jost"/>
                <a:ea typeface="Jost"/>
                <a:cs typeface="Jost"/>
                <a:sym typeface="Jost"/>
                <a:hlinkClick r:id="rId3">
                  <a:extLst>
                    <a:ext uri="{A12FA001-AC4F-418D-AE19-62706E023703}">
                      <ahyp:hlinkClr xmlns:ahyp="http://schemas.microsoft.com/office/drawing/2018/hyperlinkcolor" val="tx"/>
                    </a:ext>
                  </a:extLst>
                </a:hlinkClick>
              </a:rPr>
              <a:t>Flaticon</a:t>
            </a:r>
            <a:r>
              <a:rPr lang="en" sz="1200">
                <a:solidFill>
                  <a:schemeClr val="dk1"/>
                </a:solidFill>
                <a:latin typeface="Jost"/>
                <a:ea typeface="Jost"/>
                <a:cs typeface="Jost"/>
                <a:sym typeface="Jost"/>
              </a:rPr>
              <a:t> and infographics &amp; images by </a:t>
            </a:r>
            <a:r>
              <a:rPr lang="en" sz="1200">
                <a:solidFill>
                  <a:schemeClr val="dk1"/>
                </a:solidFill>
                <a:uFill>
                  <a:noFill/>
                </a:uFill>
                <a:latin typeface="Jost"/>
                <a:ea typeface="Jost"/>
                <a:cs typeface="Jost"/>
                <a:sym typeface="Jost"/>
                <a:hlinkClick r:id="rId4">
                  <a:extLst>
                    <a:ext uri="{A12FA001-AC4F-418D-AE19-62706E023703}">
                      <ahyp:hlinkClr xmlns:ahyp="http://schemas.microsoft.com/office/drawing/2018/hyperlinkcolor" val="tx"/>
                    </a:ext>
                  </a:extLst>
                </a:hlinkClick>
              </a:rPr>
              <a:t>Freepik</a:t>
            </a:r>
            <a:endParaRPr sz="1200">
              <a:solidFill>
                <a:schemeClr val="dk1"/>
              </a:solidFill>
              <a:latin typeface="Jost"/>
              <a:ea typeface="Jost"/>
              <a:cs typeface="Jost"/>
              <a:sym typeface="Jost"/>
            </a:endParaRPr>
          </a:p>
        </p:txBody>
      </p:sp>
    </p:spTree>
    <p:extLst>
      <p:ext uri="{BB962C8B-B14F-4D97-AF65-F5344CB8AC3E}">
        <p14:creationId xmlns:p14="http://schemas.microsoft.com/office/powerpoint/2010/main" val="204441347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Background">
  <p:cSld name="Background">
    <p:spTree>
      <p:nvGrpSpPr>
        <p:cNvPr id="1" name="Shape 1291"/>
        <p:cNvGrpSpPr/>
        <p:nvPr/>
      </p:nvGrpSpPr>
      <p:grpSpPr>
        <a:xfrm>
          <a:off x="0" y="0"/>
          <a:ext cx="0" cy="0"/>
          <a:chOff x="0" y="0"/>
          <a:chExt cx="0" cy="0"/>
        </a:xfrm>
      </p:grpSpPr>
      <p:grpSp>
        <p:nvGrpSpPr>
          <p:cNvPr id="1292" name="Google Shape;1292;p24"/>
          <p:cNvGrpSpPr/>
          <p:nvPr/>
        </p:nvGrpSpPr>
        <p:grpSpPr>
          <a:xfrm>
            <a:off x="-16750" y="0"/>
            <a:ext cx="9177500" cy="6858000"/>
            <a:chOff x="-16750" y="0"/>
            <a:chExt cx="9177500" cy="5143500"/>
          </a:xfrm>
        </p:grpSpPr>
        <p:grpSp>
          <p:nvGrpSpPr>
            <p:cNvPr id="1293" name="Google Shape;1293;p24"/>
            <p:cNvGrpSpPr/>
            <p:nvPr/>
          </p:nvGrpSpPr>
          <p:grpSpPr>
            <a:xfrm rot="10800000" flipH="1">
              <a:off x="8693950" y="0"/>
              <a:ext cx="466800" cy="5143500"/>
              <a:chOff x="-16750" y="0"/>
              <a:chExt cx="466800" cy="5143500"/>
            </a:xfrm>
          </p:grpSpPr>
          <p:sp>
            <p:nvSpPr>
              <p:cNvPr id="1294" name="Google Shape;1294;p24"/>
              <p:cNvSpPr/>
              <p:nvPr/>
            </p:nvSpPr>
            <p:spPr>
              <a:xfrm>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95" name="Google Shape;1295;p24"/>
              <p:cNvSpPr/>
              <p:nvPr/>
            </p:nvSpPr>
            <p:spPr>
              <a:xfrm>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96" name="Google Shape;1296;p24"/>
              <p:cNvSpPr/>
              <p:nvPr/>
            </p:nvSpPr>
            <p:spPr>
              <a:xfrm>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97" name="Google Shape;1297;p24"/>
              <p:cNvSpPr/>
              <p:nvPr/>
            </p:nvSpPr>
            <p:spPr>
              <a:xfrm>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98" name="Google Shape;1298;p24"/>
              <p:cNvSpPr/>
              <p:nvPr/>
            </p:nvSpPr>
            <p:spPr>
              <a:xfrm>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99" name="Google Shape;1299;p24"/>
              <p:cNvSpPr/>
              <p:nvPr/>
            </p:nvSpPr>
            <p:spPr>
              <a:xfrm>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00" name="Google Shape;1300;p24"/>
              <p:cNvSpPr/>
              <p:nvPr/>
            </p:nvSpPr>
            <p:spPr>
              <a:xfrm>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01" name="Google Shape;1301;p24"/>
              <p:cNvSpPr/>
              <p:nvPr/>
            </p:nvSpPr>
            <p:spPr>
              <a:xfrm>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02" name="Google Shape;1302;p24"/>
              <p:cNvSpPr/>
              <p:nvPr/>
            </p:nvSpPr>
            <p:spPr>
              <a:xfrm>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1303" name="Google Shape;1303;p24"/>
            <p:cNvGrpSpPr/>
            <p:nvPr/>
          </p:nvGrpSpPr>
          <p:grpSpPr>
            <a:xfrm>
              <a:off x="-16750" y="0"/>
              <a:ext cx="466800" cy="5143500"/>
              <a:chOff x="-16750" y="0"/>
              <a:chExt cx="466800" cy="5143500"/>
            </a:xfrm>
          </p:grpSpPr>
          <p:sp>
            <p:nvSpPr>
              <p:cNvPr id="1304" name="Google Shape;1304;p24"/>
              <p:cNvSpPr/>
              <p:nvPr/>
            </p:nvSpPr>
            <p:spPr>
              <a:xfrm rot="10800000" flipH="1">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05" name="Google Shape;1305;p24"/>
              <p:cNvSpPr/>
              <p:nvPr/>
            </p:nvSpPr>
            <p:spPr>
              <a:xfrm rot="10800000" flipH="1">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06" name="Google Shape;1306;p24"/>
              <p:cNvSpPr/>
              <p:nvPr/>
            </p:nvSpPr>
            <p:spPr>
              <a:xfrm rot="10800000" flipH="1">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07" name="Google Shape;1307;p24"/>
              <p:cNvSpPr/>
              <p:nvPr/>
            </p:nvSpPr>
            <p:spPr>
              <a:xfrm rot="10800000" flipH="1">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08" name="Google Shape;1308;p24"/>
              <p:cNvSpPr/>
              <p:nvPr/>
            </p:nvSpPr>
            <p:spPr>
              <a:xfrm rot="10800000" flipH="1">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09" name="Google Shape;1309;p24"/>
              <p:cNvSpPr/>
              <p:nvPr/>
            </p:nvSpPr>
            <p:spPr>
              <a:xfrm rot="10800000" flipH="1">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10" name="Google Shape;1310;p24"/>
              <p:cNvSpPr/>
              <p:nvPr/>
            </p:nvSpPr>
            <p:spPr>
              <a:xfrm rot="10800000" flipH="1">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11" name="Google Shape;1311;p24"/>
              <p:cNvSpPr/>
              <p:nvPr/>
            </p:nvSpPr>
            <p:spPr>
              <a:xfrm rot="10800000" flipH="1">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12" name="Google Shape;1312;p24"/>
              <p:cNvSpPr/>
              <p:nvPr/>
            </p:nvSpPr>
            <p:spPr>
              <a:xfrm rot="10800000" flipH="1">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spTree>
    <p:extLst>
      <p:ext uri="{BB962C8B-B14F-4D97-AF65-F5344CB8AC3E}">
        <p14:creationId xmlns:p14="http://schemas.microsoft.com/office/powerpoint/2010/main" val="316285305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Background 1">
  <p:cSld name="Background 1">
    <p:spTree>
      <p:nvGrpSpPr>
        <p:cNvPr id="1" name="Shape 1313"/>
        <p:cNvGrpSpPr/>
        <p:nvPr/>
      </p:nvGrpSpPr>
      <p:grpSpPr>
        <a:xfrm>
          <a:off x="0" y="0"/>
          <a:ext cx="0" cy="0"/>
          <a:chOff x="0" y="0"/>
          <a:chExt cx="0" cy="0"/>
        </a:xfrm>
      </p:grpSpPr>
      <p:grpSp>
        <p:nvGrpSpPr>
          <p:cNvPr id="1314" name="Google Shape;1314;p25"/>
          <p:cNvGrpSpPr/>
          <p:nvPr/>
        </p:nvGrpSpPr>
        <p:grpSpPr>
          <a:xfrm>
            <a:off x="-94" y="1467"/>
            <a:ext cx="9144094" cy="760533"/>
            <a:chOff x="-94" y="1100"/>
            <a:chExt cx="9144094" cy="570400"/>
          </a:xfrm>
        </p:grpSpPr>
        <p:grpSp>
          <p:nvGrpSpPr>
            <p:cNvPr id="1315" name="Google Shape;1315;p25"/>
            <p:cNvGrpSpPr/>
            <p:nvPr/>
          </p:nvGrpSpPr>
          <p:grpSpPr>
            <a:xfrm>
              <a:off x="300" y="1100"/>
              <a:ext cx="9143700" cy="570400"/>
              <a:chOff x="300" y="1100"/>
              <a:chExt cx="9143700" cy="570400"/>
            </a:xfrm>
          </p:grpSpPr>
          <p:sp>
            <p:nvSpPr>
              <p:cNvPr id="1316" name="Google Shape;1316;p25"/>
              <p:cNvSpPr/>
              <p:nvPr/>
            </p:nvSpPr>
            <p:spPr>
              <a:xfrm flipH="1">
                <a:off x="300" y="503400"/>
                <a:ext cx="9143700" cy="68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nvGrpSpPr>
              <p:cNvPr id="1317" name="Google Shape;1317;p25"/>
              <p:cNvGrpSpPr/>
              <p:nvPr/>
            </p:nvGrpSpPr>
            <p:grpSpPr>
              <a:xfrm flipH="1">
                <a:off x="449825" y="1100"/>
                <a:ext cx="8244106" cy="515409"/>
                <a:chOff x="720050" y="0"/>
                <a:chExt cx="7704052" cy="481646"/>
              </a:xfrm>
            </p:grpSpPr>
            <p:sp>
              <p:nvSpPr>
                <p:cNvPr id="1318" name="Google Shape;1318;p25"/>
                <p:cNvSpPr/>
                <p:nvPr/>
              </p:nvSpPr>
              <p:spPr>
                <a:xfrm>
                  <a:off x="720050"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19" name="Google Shape;1319;p25"/>
                <p:cNvSpPr/>
                <p:nvPr/>
              </p:nvSpPr>
              <p:spPr>
                <a:xfrm>
                  <a:off x="960793"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20" name="Google Shape;1320;p25"/>
                <p:cNvSpPr/>
                <p:nvPr/>
              </p:nvSpPr>
              <p:spPr>
                <a:xfrm>
                  <a:off x="1201537"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21" name="Google Shape;1321;p25"/>
                <p:cNvSpPr/>
                <p:nvPr/>
              </p:nvSpPr>
              <p:spPr>
                <a:xfrm>
                  <a:off x="1442280"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22" name="Google Shape;1322;p25"/>
                <p:cNvSpPr/>
                <p:nvPr/>
              </p:nvSpPr>
              <p:spPr>
                <a:xfrm>
                  <a:off x="1683024"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23" name="Google Shape;1323;p25"/>
                <p:cNvSpPr/>
                <p:nvPr/>
              </p:nvSpPr>
              <p:spPr>
                <a:xfrm>
                  <a:off x="1923767"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24" name="Google Shape;1324;p25"/>
                <p:cNvSpPr/>
                <p:nvPr/>
              </p:nvSpPr>
              <p:spPr>
                <a:xfrm>
                  <a:off x="216451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25" name="Google Shape;1325;p25"/>
                <p:cNvSpPr/>
                <p:nvPr/>
              </p:nvSpPr>
              <p:spPr>
                <a:xfrm>
                  <a:off x="2405254"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26" name="Google Shape;1326;p25"/>
                <p:cNvSpPr/>
                <p:nvPr/>
              </p:nvSpPr>
              <p:spPr>
                <a:xfrm>
                  <a:off x="2645997"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27" name="Google Shape;1327;p25"/>
                <p:cNvSpPr/>
                <p:nvPr/>
              </p:nvSpPr>
              <p:spPr>
                <a:xfrm>
                  <a:off x="2886741"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28" name="Google Shape;1328;p25"/>
                <p:cNvSpPr/>
                <p:nvPr/>
              </p:nvSpPr>
              <p:spPr>
                <a:xfrm>
                  <a:off x="3127484"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29" name="Google Shape;1329;p25"/>
                <p:cNvSpPr/>
                <p:nvPr/>
              </p:nvSpPr>
              <p:spPr>
                <a:xfrm>
                  <a:off x="3368228"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30" name="Google Shape;1330;p25"/>
                <p:cNvSpPr/>
                <p:nvPr/>
              </p:nvSpPr>
              <p:spPr>
                <a:xfrm>
                  <a:off x="360897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31" name="Google Shape;1331;p25"/>
                <p:cNvSpPr/>
                <p:nvPr/>
              </p:nvSpPr>
              <p:spPr>
                <a:xfrm>
                  <a:off x="384971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32" name="Google Shape;1332;p25"/>
                <p:cNvSpPr/>
                <p:nvPr/>
              </p:nvSpPr>
              <p:spPr>
                <a:xfrm>
                  <a:off x="4090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33" name="Google Shape;1333;p25"/>
                <p:cNvSpPr/>
                <p:nvPr/>
              </p:nvSpPr>
              <p:spPr>
                <a:xfrm>
                  <a:off x="720050"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34" name="Google Shape;1334;p25"/>
                <p:cNvSpPr/>
                <p:nvPr/>
              </p:nvSpPr>
              <p:spPr>
                <a:xfrm>
                  <a:off x="960793"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35" name="Google Shape;1335;p25"/>
                <p:cNvSpPr/>
                <p:nvPr/>
              </p:nvSpPr>
              <p:spPr>
                <a:xfrm>
                  <a:off x="1201537"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36" name="Google Shape;1336;p25"/>
                <p:cNvSpPr/>
                <p:nvPr/>
              </p:nvSpPr>
              <p:spPr>
                <a:xfrm>
                  <a:off x="1442280"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37" name="Google Shape;1337;p25"/>
                <p:cNvSpPr/>
                <p:nvPr/>
              </p:nvSpPr>
              <p:spPr>
                <a:xfrm>
                  <a:off x="1683024"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38" name="Google Shape;1338;p25"/>
                <p:cNvSpPr/>
                <p:nvPr/>
              </p:nvSpPr>
              <p:spPr>
                <a:xfrm>
                  <a:off x="1923767"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39" name="Google Shape;1339;p25"/>
                <p:cNvSpPr/>
                <p:nvPr/>
              </p:nvSpPr>
              <p:spPr>
                <a:xfrm>
                  <a:off x="216451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40" name="Google Shape;1340;p25"/>
                <p:cNvSpPr/>
                <p:nvPr/>
              </p:nvSpPr>
              <p:spPr>
                <a:xfrm>
                  <a:off x="2405254"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41" name="Google Shape;1341;p25"/>
                <p:cNvSpPr/>
                <p:nvPr/>
              </p:nvSpPr>
              <p:spPr>
                <a:xfrm>
                  <a:off x="2645997"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42" name="Google Shape;1342;p25"/>
                <p:cNvSpPr/>
                <p:nvPr/>
              </p:nvSpPr>
              <p:spPr>
                <a:xfrm>
                  <a:off x="2886741"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43" name="Google Shape;1343;p25"/>
                <p:cNvSpPr/>
                <p:nvPr/>
              </p:nvSpPr>
              <p:spPr>
                <a:xfrm>
                  <a:off x="3127484"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44" name="Google Shape;1344;p25"/>
                <p:cNvSpPr/>
                <p:nvPr/>
              </p:nvSpPr>
              <p:spPr>
                <a:xfrm>
                  <a:off x="3368228"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45" name="Google Shape;1345;p25"/>
                <p:cNvSpPr/>
                <p:nvPr/>
              </p:nvSpPr>
              <p:spPr>
                <a:xfrm>
                  <a:off x="360897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46" name="Google Shape;1346;p25"/>
                <p:cNvSpPr/>
                <p:nvPr/>
              </p:nvSpPr>
              <p:spPr>
                <a:xfrm>
                  <a:off x="384971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47" name="Google Shape;1347;p25"/>
                <p:cNvSpPr/>
                <p:nvPr/>
              </p:nvSpPr>
              <p:spPr>
                <a:xfrm>
                  <a:off x="4090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48" name="Google Shape;1348;p25"/>
                <p:cNvSpPr/>
                <p:nvPr/>
              </p:nvSpPr>
              <p:spPr>
                <a:xfrm>
                  <a:off x="4331308"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49" name="Google Shape;1349;p25"/>
                <p:cNvSpPr/>
                <p:nvPr/>
              </p:nvSpPr>
              <p:spPr>
                <a:xfrm>
                  <a:off x="457205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50" name="Google Shape;1350;p25"/>
                <p:cNvSpPr/>
                <p:nvPr/>
              </p:nvSpPr>
              <p:spPr>
                <a:xfrm>
                  <a:off x="481279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51" name="Google Shape;1351;p25"/>
                <p:cNvSpPr/>
                <p:nvPr/>
              </p:nvSpPr>
              <p:spPr>
                <a:xfrm>
                  <a:off x="505353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52" name="Google Shape;1352;p25"/>
                <p:cNvSpPr/>
                <p:nvPr/>
              </p:nvSpPr>
              <p:spPr>
                <a:xfrm>
                  <a:off x="529428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53" name="Google Shape;1353;p25"/>
                <p:cNvSpPr/>
                <p:nvPr/>
              </p:nvSpPr>
              <p:spPr>
                <a:xfrm>
                  <a:off x="5535025"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54" name="Google Shape;1354;p25"/>
                <p:cNvSpPr/>
                <p:nvPr/>
              </p:nvSpPr>
              <p:spPr>
                <a:xfrm>
                  <a:off x="5775769"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55" name="Google Shape;1355;p25"/>
                <p:cNvSpPr/>
                <p:nvPr/>
              </p:nvSpPr>
              <p:spPr>
                <a:xfrm>
                  <a:off x="6016512"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56" name="Google Shape;1356;p25"/>
                <p:cNvSpPr/>
                <p:nvPr/>
              </p:nvSpPr>
              <p:spPr>
                <a:xfrm>
                  <a:off x="625725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57" name="Google Shape;1357;p25"/>
                <p:cNvSpPr/>
                <p:nvPr/>
              </p:nvSpPr>
              <p:spPr>
                <a:xfrm>
                  <a:off x="6497999"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58" name="Google Shape;1358;p25"/>
                <p:cNvSpPr/>
                <p:nvPr/>
              </p:nvSpPr>
              <p:spPr>
                <a:xfrm>
                  <a:off x="673874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59" name="Google Shape;1359;p25"/>
                <p:cNvSpPr/>
                <p:nvPr/>
              </p:nvSpPr>
              <p:spPr>
                <a:xfrm>
                  <a:off x="6979486"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60" name="Google Shape;1360;p25"/>
                <p:cNvSpPr/>
                <p:nvPr/>
              </p:nvSpPr>
              <p:spPr>
                <a:xfrm>
                  <a:off x="7220229"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61" name="Google Shape;1361;p25"/>
                <p:cNvSpPr/>
                <p:nvPr/>
              </p:nvSpPr>
              <p:spPr>
                <a:xfrm>
                  <a:off x="7460973"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62" name="Google Shape;1362;p25"/>
                <p:cNvSpPr/>
                <p:nvPr/>
              </p:nvSpPr>
              <p:spPr>
                <a:xfrm>
                  <a:off x="4331308"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63" name="Google Shape;1363;p25"/>
                <p:cNvSpPr/>
                <p:nvPr/>
              </p:nvSpPr>
              <p:spPr>
                <a:xfrm>
                  <a:off x="457205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64" name="Google Shape;1364;p25"/>
                <p:cNvSpPr/>
                <p:nvPr/>
              </p:nvSpPr>
              <p:spPr>
                <a:xfrm>
                  <a:off x="481279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65" name="Google Shape;1365;p25"/>
                <p:cNvSpPr/>
                <p:nvPr/>
              </p:nvSpPr>
              <p:spPr>
                <a:xfrm>
                  <a:off x="505353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66" name="Google Shape;1366;p25"/>
                <p:cNvSpPr/>
                <p:nvPr/>
              </p:nvSpPr>
              <p:spPr>
                <a:xfrm>
                  <a:off x="529428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67" name="Google Shape;1367;p25"/>
                <p:cNvSpPr/>
                <p:nvPr/>
              </p:nvSpPr>
              <p:spPr>
                <a:xfrm>
                  <a:off x="5535025"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68" name="Google Shape;1368;p25"/>
                <p:cNvSpPr/>
                <p:nvPr/>
              </p:nvSpPr>
              <p:spPr>
                <a:xfrm>
                  <a:off x="5775769"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69" name="Google Shape;1369;p25"/>
                <p:cNvSpPr/>
                <p:nvPr/>
              </p:nvSpPr>
              <p:spPr>
                <a:xfrm>
                  <a:off x="6016512"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70" name="Google Shape;1370;p25"/>
                <p:cNvSpPr/>
                <p:nvPr/>
              </p:nvSpPr>
              <p:spPr>
                <a:xfrm>
                  <a:off x="625725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71" name="Google Shape;1371;p25"/>
                <p:cNvSpPr/>
                <p:nvPr/>
              </p:nvSpPr>
              <p:spPr>
                <a:xfrm>
                  <a:off x="6497999"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72" name="Google Shape;1372;p25"/>
                <p:cNvSpPr/>
                <p:nvPr/>
              </p:nvSpPr>
              <p:spPr>
                <a:xfrm>
                  <a:off x="673874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73" name="Google Shape;1373;p25"/>
                <p:cNvSpPr/>
                <p:nvPr/>
              </p:nvSpPr>
              <p:spPr>
                <a:xfrm>
                  <a:off x="6979486"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74" name="Google Shape;1374;p25"/>
                <p:cNvSpPr/>
                <p:nvPr/>
              </p:nvSpPr>
              <p:spPr>
                <a:xfrm>
                  <a:off x="7220229"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75" name="Google Shape;1375;p25"/>
                <p:cNvSpPr/>
                <p:nvPr/>
              </p:nvSpPr>
              <p:spPr>
                <a:xfrm>
                  <a:off x="7460973"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76" name="Google Shape;1376;p25"/>
                <p:cNvSpPr/>
                <p:nvPr/>
              </p:nvSpPr>
              <p:spPr>
                <a:xfrm>
                  <a:off x="770171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77" name="Google Shape;1377;p25"/>
                <p:cNvSpPr/>
                <p:nvPr/>
              </p:nvSpPr>
              <p:spPr>
                <a:xfrm>
                  <a:off x="7942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78" name="Google Shape;1378;p25"/>
                <p:cNvSpPr/>
                <p:nvPr/>
              </p:nvSpPr>
              <p:spPr>
                <a:xfrm>
                  <a:off x="818320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79" name="Google Shape;1379;p25"/>
                <p:cNvSpPr/>
                <p:nvPr/>
              </p:nvSpPr>
              <p:spPr>
                <a:xfrm>
                  <a:off x="770171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80" name="Google Shape;1380;p25"/>
                <p:cNvSpPr/>
                <p:nvPr/>
              </p:nvSpPr>
              <p:spPr>
                <a:xfrm>
                  <a:off x="7942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81" name="Google Shape;1381;p25"/>
                <p:cNvSpPr/>
                <p:nvPr/>
              </p:nvSpPr>
              <p:spPr>
                <a:xfrm>
                  <a:off x="818320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grpSp>
          <p:nvGrpSpPr>
            <p:cNvPr id="1382" name="Google Shape;1382;p25"/>
            <p:cNvGrpSpPr/>
            <p:nvPr/>
          </p:nvGrpSpPr>
          <p:grpSpPr>
            <a:xfrm flipH="1">
              <a:off x="-94" y="1100"/>
              <a:ext cx="449926" cy="515409"/>
              <a:chOff x="7942458" y="0"/>
              <a:chExt cx="420452" cy="481646"/>
            </a:xfrm>
          </p:grpSpPr>
          <p:sp>
            <p:nvSpPr>
              <p:cNvPr id="1383" name="Google Shape;1383;p25"/>
              <p:cNvSpPr/>
              <p:nvPr/>
            </p:nvSpPr>
            <p:spPr>
              <a:xfrm>
                <a:off x="7942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84" name="Google Shape;1384;p25"/>
              <p:cNvSpPr/>
              <p:nvPr/>
            </p:nvSpPr>
            <p:spPr>
              <a:xfrm>
                <a:off x="8183210" y="0"/>
                <a:ext cx="1797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85" name="Google Shape;1385;p25"/>
              <p:cNvSpPr/>
              <p:nvPr/>
            </p:nvSpPr>
            <p:spPr>
              <a:xfrm>
                <a:off x="7942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86" name="Google Shape;1386;p25"/>
              <p:cNvSpPr/>
              <p:nvPr/>
            </p:nvSpPr>
            <p:spPr>
              <a:xfrm>
                <a:off x="8183210" y="240741"/>
                <a:ext cx="1797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1387" name="Google Shape;1387;p25"/>
            <p:cNvGrpSpPr/>
            <p:nvPr/>
          </p:nvGrpSpPr>
          <p:grpSpPr>
            <a:xfrm flipH="1">
              <a:off x="8693950" y="1100"/>
              <a:ext cx="449923" cy="515409"/>
              <a:chOff x="8003652" y="0"/>
              <a:chExt cx="420450" cy="481646"/>
            </a:xfrm>
          </p:grpSpPr>
          <p:sp>
            <p:nvSpPr>
              <p:cNvPr id="1388" name="Google Shape;1388;p25"/>
              <p:cNvSpPr/>
              <p:nvPr/>
            </p:nvSpPr>
            <p:spPr>
              <a:xfrm>
                <a:off x="8003652" y="0"/>
                <a:ext cx="1797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89" name="Google Shape;1389;p25"/>
              <p:cNvSpPr/>
              <p:nvPr/>
            </p:nvSpPr>
            <p:spPr>
              <a:xfrm>
                <a:off x="818320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90" name="Google Shape;1390;p25"/>
              <p:cNvSpPr/>
              <p:nvPr/>
            </p:nvSpPr>
            <p:spPr>
              <a:xfrm>
                <a:off x="8003652" y="240741"/>
                <a:ext cx="1797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91" name="Google Shape;1391;p25"/>
              <p:cNvSpPr/>
              <p:nvPr/>
            </p:nvSpPr>
            <p:spPr>
              <a:xfrm>
                <a:off x="818320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spTree>
    <p:extLst>
      <p:ext uri="{BB962C8B-B14F-4D97-AF65-F5344CB8AC3E}">
        <p14:creationId xmlns:p14="http://schemas.microsoft.com/office/powerpoint/2010/main" val="3794989330"/>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4262934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57"/>
        <p:cNvGrpSpPr/>
        <p:nvPr/>
      </p:nvGrpSpPr>
      <p:grpSpPr>
        <a:xfrm>
          <a:off x="0" y="0"/>
          <a:ext cx="0" cy="0"/>
          <a:chOff x="0" y="0"/>
          <a:chExt cx="0" cy="0"/>
        </a:xfrm>
      </p:grpSpPr>
      <p:sp>
        <p:nvSpPr>
          <p:cNvPr id="58" name="Google Shape;58;p6"/>
          <p:cNvSpPr/>
          <p:nvPr/>
        </p:nvSpPr>
        <p:spPr>
          <a:xfrm>
            <a:off x="4289600" y="62859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9" name="Google Shape;59;p6"/>
          <p:cNvSpPr/>
          <p:nvPr/>
        </p:nvSpPr>
        <p:spPr>
          <a:xfrm>
            <a:off x="8051250" y="1414751"/>
            <a:ext cx="452600" cy="140100"/>
          </a:xfrm>
          <a:custGeom>
            <a:avLst/>
            <a:gdLst/>
            <a:ahLst/>
            <a:cxnLst/>
            <a:rect l="l" t="t" r="r" b="b"/>
            <a:pathLst>
              <a:path w="18104" h="4203" extrusionOk="0">
                <a:moveTo>
                  <a:pt x="1110" y="1"/>
                </a:moveTo>
                <a:lnTo>
                  <a:pt x="1" y="1110"/>
                </a:lnTo>
                <a:lnTo>
                  <a:pt x="3093" y="4202"/>
                </a:lnTo>
                <a:lnTo>
                  <a:pt x="5077" y="2203"/>
                </a:lnTo>
                <a:lnTo>
                  <a:pt x="7076" y="4202"/>
                </a:lnTo>
                <a:lnTo>
                  <a:pt x="9060" y="2219"/>
                </a:lnTo>
                <a:lnTo>
                  <a:pt x="11059" y="4202"/>
                </a:lnTo>
                <a:lnTo>
                  <a:pt x="13043" y="2219"/>
                </a:lnTo>
                <a:lnTo>
                  <a:pt x="15011" y="4202"/>
                </a:lnTo>
                <a:lnTo>
                  <a:pt x="18103" y="1110"/>
                </a:lnTo>
                <a:lnTo>
                  <a:pt x="16994" y="1"/>
                </a:lnTo>
                <a:lnTo>
                  <a:pt x="15011" y="2000"/>
                </a:lnTo>
                <a:lnTo>
                  <a:pt x="14136" y="1125"/>
                </a:lnTo>
                <a:lnTo>
                  <a:pt x="14152" y="1110"/>
                </a:lnTo>
                <a:lnTo>
                  <a:pt x="13043" y="1"/>
                </a:lnTo>
                <a:lnTo>
                  <a:pt x="13043" y="16"/>
                </a:lnTo>
                <a:lnTo>
                  <a:pt x="13027" y="1"/>
                </a:lnTo>
                <a:lnTo>
                  <a:pt x="11918" y="1110"/>
                </a:lnTo>
                <a:lnTo>
                  <a:pt x="11934" y="1125"/>
                </a:lnTo>
                <a:lnTo>
                  <a:pt x="11059" y="2000"/>
                </a:lnTo>
                <a:lnTo>
                  <a:pt x="9075" y="1"/>
                </a:lnTo>
                <a:lnTo>
                  <a:pt x="9060" y="16"/>
                </a:lnTo>
                <a:lnTo>
                  <a:pt x="9060" y="1"/>
                </a:lnTo>
                <a:lnTo>
                  <a:pt x="7076" y="2000"/>
                </a:lnTo>
                <a:lnTo>
                  <a:pt x="5093" y="1"/>
                </a:lnTo>
                <a:lnTo>
                  <a:pt x="5077" y="16"/>
                </a:lnTo>
                <a:lnTo>
                  <a:pt x="5077" y="1"/>
                </a:lnTo>
                <a:lnTo>
                  <a:pt x="3093" y="2000"/>
                </a:lnTo>
                <a:lnTo>
                  <a:pt x="111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0" name="Google Shape;60;p6"/>
          <p:cNvSpPr/>
          <p:nvPr/>
        </p:nvSpPr>
        <p:spPr>
          <a:xfrm>
            <a:off x="1360550" y="242332"/>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1" name="Google Shape;61;p6"/>
          <p:cNvSpPr/>
          <p:nvPr/>
        </p:nvSpPr>
        <p:spPr>
          <a:xfrm>
            <a:off x="8956038" y="2732732"/>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2" name="Google Shape;62;p6"/>
          <p:cNvSpPr/>
          <p:nvPr/>
        </p:nvSpPr>
        <p:spPr>
          <a:xfrm>
            <a:off x="893450" y="23104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3" name="Google Shape;63;p6"/>
          <p:cNvSpPr/>
          <p:nvPr/>
        </p:nvSpPr>
        <p:spPr>
          <a:xfrm>
            <a:off x="6707813" y="1297832"/>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4" name="Google Shape;64;p6"/>
          <p:cNvSpPr/>
          <p:nvPr/>
        </p:nvSpPr>
        <p:spPr>
          <a:xfrm>
            <a:off x="5359775" y="242332"/>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5" name="Google Shape;65;p6"/>
          <p:cNvSpPr/>
          <p:nvPr/>
        </p:nvSpPr>
        <p:spPr>
          <a:xfrm>
            <a:off x="1053725" y="6254932"/>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6" name="Google Shape;66;p6"/>
          <p:cNvSpPr/>
          <p:nvPr/>
        </p:nvSpPr>
        <p:spPr>
          <a:xfrm>
            <a:off x="8770075" y="4977065"/>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7" name="Google Shape;67;p6"/>
          <p:cNvSpPr/>
          <p:nvPr/>
        </p:nvSpPr>
        <p:spPr>
          <a:xfrm>
            <a:off x="125" y="6504000"/>
            <a:ext cx="9144000" cy="354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8" name="Google Shape;68;p6"/>
          <p:cNvSpPr/>
          <p:nvPr/>
        </p:nvSpPr>
        <p:spPr>
          <a:xfrm>
            <a:off x="0" y="0"/>
            <a:ext cx="720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9" name="Google Shape;69;p6"/>
          <p:cNvSpPr txBox="1">
            <a:spLocks noGrp="1"/>
          </p:cNvSpPr>
          <p:nvPr>
            <p:ph type="title"/>
          </p:nvPr>
        </p:nvSpPr>
        <p:spPr>
          <a:xfrm>
            <a:off x="1150400" y="557033"/>
            <a:ext cx="6967500" cy="763600"/>
          </a:xfrm>
          <a:prstGeom prst="rect">
            <a:avLst/>
          </a:prstGeom>
        </p:spPr>
        <p:txBody>
          <a:bodyPr spcFirstLastPara="1" wrap="square" lIns="0" tIns="0" rIns="0" bIns="0" anchor="ctr" anchorCtr="0">
            <a:noAutofit/>
          </a:bodyPr>
          <a:lstStyle>
            <a:lvl1pPr lvl="0" rtl="0">
              <a:spcBef>
                <a:spcPts val="0"/>
              </a:spcBef>
              <a:spcAft>
                <a:spcPts val="0"/>
              </a:spcAft>
              <a:buSzPts val="3600"/>
              <a:buNone/>
              <a:defRPr>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Tree>
    <p:extLst>
      <p:ext uri="{BB962C8B-B14F-4D97-AF65-F5344CB8AC3E}">
        <p14:creationId xmlns:p14="http://schemas.microsoft.com/office/powerpoint/2010/main" val="4465541"/>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Blank slide" type="blank" preserve="1">
  <p:cSld name="Blank slide">
    <p:spTree>
      <p:nvGrpSpPr>
        <p:cNvPr id="1" name="Shape 1395"/>
        <p:cNvGrpSpPr/>
        <p:nvPr/>
      </p:nvGrpSpPr>
      <p:grpSpPr>
        <a:xfrm>
          <a:off x="0" y="0"/>
          <a:ext cx="0" cy="0"/>
          <a:chOff x="0" y="0"/>
          <a:chExt cx="0" cy="0"/>
        </a:xfrm>
      </p:grpSpPr>
    </p:spTree>
    <p:extLst>
      <p:ext uri="{BB962C8B-B14F-4D97-AF65-F5344CB8AC3E}">
        <p14:creationId xmlns:p14="http://schemas.microsoft.com/office/powerpoint/2010/main" val="2073249248"/>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Title only" preserve="1">
  <p:cSld name="Title only">
    <p:spTree>
      <p:nvGrpSpPr>
        <p:cNvPr id="1" name="Shape 1396"/>
        <p:cNvGrpSpPr/>
        <p:nvPr/>
      </p:nvGrpSpPr>
      <p:grpSpPr>
        <a:xfrm>
          <a:off x="0" y="0"/>
          <a:ext cx="0" cy="0"/>
          <a:chOff x="0" y="0"/>
          <a:chExt cx="0" cy="0"/>
        </a:xfrm>
      </p:grpSpPr>
      <p:sp>
        <p:nvSpPr>
          <p:cNvPr id="1397" name="Google Shape;1397;p28"/>
          <p:cNvSpPr txBox="1">
            <a:spLocks noGrp="1"/>
          </p:cNvSpPr>
          <p:nvPr>
            <p:ph type="title"/>
          </p:nvPr>
        </p:nvSpPr>
        <p:spPr>
          <a:xfrm>
            <a:off x="1048350" y="431800"/>
            <a:ext cx="7047300" cy="6432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Font typeface="Arial"/>
              <a:buNone/>
              <a:defRPr>
                <a:latin typeface="Arial"/>
                <a:ea typeface="Arial"/>
                <a:cs typeface="Arial"/>
                <a:sym typeface="Arial"/>
              </a:defRPr>
            </a:lvl1pPr>
            <a:lvl2pPr lvl="1" rtl="0">
              <a:spcBef>
                <a:spcPts val="0"/>
              </a:spcBef>
              <a:spcAft>
                <a:spcPts val="0"/>
              </a:spcAft>
              <a:buSzPts val="2400"/>
              <a:buFont typeface="Arial"/>
              <a:buNone/>
              <a:defRPr>
                <a:latin typeface="Arial"/>
                <a:ea typeface="Arial"/>
                <a:cs typeface="Arial"/>
                <a:sym typeface="Arial"/>
              </a:defRPr>
            </a:lvl2pPr>
            <a:lvl3pPr lvl="2" rtl="0">
              <a:spcBef>
                <a:spcPts val="0"/>
              </a:spcBef>
              <a:spcAft>
                <a:spcPts val="0"/>
              </a:spcAft>
              <a:buSzPts val="2400"/>
              <a:buFont typeface="Arial"/>
              <a:buNone/>
              <a:defRPr>
                <a:latin typeface="Arial"/>
                <a:ea typeface="Arial"/>
                <a:cs typeface="Arial"/>
                <a:sym typeface="Arial"/>
              </a:defRPr>
            </a:lvl3pPr>
            <a:lvl4pPr lvl="3" rtl="0">
              <a:spcBef>
                <a:spcPts val="0"/>
              </a:spcBef>
              <a:spcAft>
                <a:spcPts val="0"/>
              </a:spcAft>
              <a:buSzPts val="2400"/>
              <a:buFont typeface="Arial"/>
              <a:buNone/>
              <a:defRPr>
                <a:latin typeface="Arial"/>
                <a:ea typeface="Arial"/>
                <a:cs typeface="Arial"/>
                <a:sym typeface="Arial"/>
              </a:defRPr>
            </a:lvl4pPr>
            <a:lvl5pPr lvl="4" rtl="0">
              <a:spcBef>
                <a:spcPts val="0"/>
              </a:spcBef>
              <a:spcAft>
                <a:spcPts val="0"/>
              </a:spcAft>
              <a:buSzPts val="2400"/>
              <a:buFont typeface="Arial"/>
              <a:buNone/>
              <a:defRPr>
                <a:latin typeface="Arial"/>
                <a:ea typeface="Arial"/>
                <a:cs typeface="Arial"/>
                <a:sym typeface="Arial"/>
              </a:defRPr>
            </a:lvl5pPr>
            <a:lvl6pPr lvl="5" rtl="0">
              <a:spcBef>
                <a:spcPts val="0"/>
              </a:spcBef>
              <a:spcAft>
                <a:spcPts val="0"/>
              </a:spcAft>
              <a:buSzPts val="2400"/>
              <a:buFont typeface="Arial"/>
              <a:buNone/>
              <a:defRPr>
                <a:latin typeface="Arial"/>
                <a:ea typeface="Arial"/>
                <a:cs typeface="Arial"/>
                <a:sym typeface="Arial"/>
              </a:defRPr>
            </a:lvl6pPr>
            <a:lvl7pPr lvl="6" rtl="0">
              <a:spcBef>
                <a:spcPts val="0"/>
              </a:spcBef>
              <a:spcAft>
                <a:spcPts val="0"/>
              </a:spcAft>
              <a:buSzPts val="2400"/>
              <a:buFont typeface="Arial"/>
              <a:buNone/>
              <a:defRPr>
                <a:latin typeface="Arial"/>
                <a:ea typeface="Arial"/>
                <a:cs typeface="Arial"/>
                <a:sym typeface="Arial"/>
              </a:defRPr>
            </a:lvl7pPr>
            <a:lvl8pPr lvl="7" rtl="0">
              <a:spcBef>
                <a:spcPts val="0"/>
              </a:spcBef>
              <a:spcAft>
                <a:spcPts val="0"/>
              </a:spcAft>
              <a:buSzPts val="2400"/>
              <a:buFont typeface="Arial"/>
              <a:buNone/>
              <a:defRPr>
                <a:latin typeface="Arial"/>
                <a:ea typeface="Arial"/>
                <a:cs typeface="Arial"/>
                <a:sym typeface="Arial"/>
              </a:defRPr>
            </a:lvl8pPr>
            <a:lvl9pPr lvl="8" rtl="0">
              <a:spcBef>
                <a:spcPts val="0"/>
              </a:spcBef>
              <a:spcAft>
                <a:spcPts val="0"/>
              </a:spcAft>
              <a:buSzPts val="2400"/>
              <a:buFont typeface="Arial"/>
              <a:buNone/>
              <a:defRPr>
                <a:latin typeface="Arial"/>
                <a:ea typeface="Arial"/>
                <a:cs typeface="Arial"/>
                <a:sym typeface="Arial"/>
              </a:defRPr>
            </a:lvl9pPr>
          </a:lstStyle>
          <a:p>
            <a:r>
              <a:rPr lang="en-US"/>
              <a:t>Click to edit Master title style</a:t>
            </a:r>
            <a:endParaRPr/>
          </a:p>
        </p:txBody>
      </p:sp>
    </p:spTree>
    <p:extLst>
      <p:ext uri="{BB962C8B-B14F-4D97-AF65-F5344CB8AC3E}">
        <p14:creationId xmlns:p14="http://schemas.microsoft.com/office/powerpoint/2010/main" val="193897819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Blank slide" type="blank" preserve="1">
  <p:cSld name="Blank slide">
    <p:spTree>
      <p:nvGrpSpPr>
        <p:cNvPr id="1" name="Shape 1401"/>
        <p:cNvGrpSpPr/>
        <p:nvPr/>
      </p:nvGrpSpPr>
      <p:grpSpPr>
        <a:xfrm>
          <a:off x="0" y="0"/>
          <a:ext cx="0" cy="0"/>
          <a:chOff x="0" y="0"/>
          <a:chExt cx="0" cy="0"/>
        </a:xfrm>
      </p:grpSpPr>
    </p:spTree>
    <p:extLst>
      <p:ext uri="{BB962C8B-B14F-4D97-AF65-F5344CB8AC3E}">
        <p14:creationId xmlns:p14="http://schemas.microsoft.com/office/powerpoint/2010/main" val="3293765790"/>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Title only" preserve="1">
  <p:cSld name="Title only">
    <p:spTree>
      <p:nvGrpSpPr>
        <p:cNvPr id="1" name="Shape 1402"/>
        <p:cNvGrpSpPr/>
        <p:nvPr/>
      </p:nvGrpSpPr>
      <p:grpSpPr>
        <a:xfrm>
          <a:off x="0" y="0"/>
          <a:ext cx="0" cy="0"/>
          <a:chOff x="0" y="0"/>
          <a:chExt cx="0" cy="0"/>
        </a:xfrm>
      </p:grpSpPr>
      <p:sp>
        <p:nvSpPr>
          <p:cNvPr id="1403" name="Google Shape;1403;p31"/>
          <p:cNvSpPr txBox="1">
            <a:spLocks noGrp="1"/>
          </p:cNvSpPr>
          <p:nvPr>
            <p:ph type="title"/>
          </p:nvPr>
        </p:nvSpPr>
        <p:spPr>
          <a:xfrm>
            <a:off x="1048350" y="431800"/>
            <a:ext cx="7047300" cy="6432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Font typeface="Arial"/>
              <a:buNone/>
              <a:defRPr>
                <a:latin typeface="Arial"/>
                <a:ea typeface="Arial"/>
                <a:cs typeface="Arial"/>
                <a:sym typeface="Arial"/>
              </a:defRPr>
            </a:lvl1pPr>
            <a:lvl2pPr lvl="1" rtl="0">
              <a:spcBef>
                <a:spcPts val="0"/>
              </a:spcBef>
              <a:spcAft>
                <a:spcPts val="0"/>
              </a:spcAft>
              <a:buSzPts val="2400"/>
              <a:buFont typeface="Arial"/>
              <a:buNone/>
              <a:defRPr>
                <a:latin typeface="Arial"/>
                <a:ea typeface="Arial"/>
                <a:cs typeface="Arial"/>
                <a:sym typeface="Arial"/>
              </a:defRPr>
            </a:lvl2pPr>
            <a:lvl3pPr lvl="2" rtl="0">
              <a:spcBef>
                <a:spcPts val="0"/>
              </a:spcBef>
              <a:spcAft>
                <a:spcPts val="0"/>
              </a:spcAft>
              <a:buSzPts val="2400"/>
              <a:buFont typeface="Arial"/>
              <a:buNone/>
              <a:defRPr>
                <a:latin typeface="Arial"/>
                <a:ea typeface="Arial"/>
                <a:cs typeface="Arial"/>
                <a:sym typeface="Arial"/>
              </a:defRPr>
            </a:lvl3pPr>
            <a:lvl4pPr lvl="3" rtl="0">
              <a:spcBef>
                <a:spcPts val="0"/>
              </a:spcBef>
              <a:spcAft>
                <a:spcPts val="0"/>
              </a:spcAft>
              <a:buSzPts val="2400"/>
              <a:buFont typeface="Arial"/>
              <a:buNone/>
              <a:defRPr>
                <a:latin typeface="Arial"/>
                <a:ea typeface="Arial"/>
                <a:cs typeface="Arial"/>
                <a:sym typeface="Arial"/>
              </a:defRPr>
            </a:lvl4pPr>
            <a:lvl5pPr lvl="4" rtl="0">
              <a:spcBef>
                <a:spcPts val="0"/>
              </a:spcBef>
              <a:spcAft>
                <a:spcPts val="0"/>
              </a:spcAft>
              <a:buSzPts val="2400"/>
              <a:buFont typeface="Arial"/>
              <a:buNone/>
              <a:defRPr>
                <a:latin typeface="Arial"/>
                <a:ea typeface="Arial"/>
                <a:cs typeface="Arial"/>
                <a:sym typeface="Arial"/>
              </a:defRPr>
            </a:lvl5pPr>
            <a:lvl6pPr lvl="5" rtl="0">
              <a:spcBef>
                <a:spcPts val="0"/>
              </a:spcBef>
              <a:spcAft>
                <a:spcPts val="0"/>
              </a:spcAft>
              <a:buSzPts val="2400"/>
              <a:buFont typeface="Arial"/>
              <a:buNone/>
              <a:defRPr>
                <a:latin typeface="Arial"/>
                <a:ea typeface="Arial"/>
                <a:cs typeface="Arial"/>
                <a:sym typeface="Arial"/>
              </a:defRPr>
            </a:lvl6pPr>
            <a:lvl7pPr lvl="6" rtl="0">
              <a:spcBef>
                <a:spcPts val="0"/>
              </a:spcBef>
              <a:spcAft>
                <a:spcPts val="0"/>
              </a:spcAft>
              <a:buSzPts val="2400"/>
              <a:buFont typeface="Arial"/>
              <a:buNone/>
              <a:defRPr>
                <a:latin typeface="Arial"/>
                <a:ea typeface="Arial"/>
                <a:cs typeface="Arial"/>
                <a:sym typeface="Arial"/>
              </a:defRPr>
            </a:lvl7pPr>
            <a:lvl8pPr lvl="7" rtl="0">
              <a:spcBef>
                <a:spcPts val="0"/>
              </a:spcBef>
              <a:spcAft>
                <a:spcPts val="0"/>
              </a:spcAft>
              <a:buSzPts val="2400"/>
              <a:buFont typeface="Arial"/>
              <a:buNone/>
              <a:defRPr>
                <a:latin typeface="Arial"/>
                <a:ea typeface="Arial"/>
                <a:cs typeface="Arial"/>
                <a:sym typeface="Arial"/>
              </a:defRPr>
            </a:lvl8pPr>
            <a:lvl9pPr lvl="8" rtl="0">
              <a:spcBef>
                <a:spcPts val="0"/>
              </a:spcBef>
              <a:spcAft>
                <a:spcPts val="0"/>
              </a:spcAft>
              <a:buSzPts val="2400"/>
              <a:buFont typeface="Arial"/>
              <a:buNone/>
              <a:defRPr>
                <a:latin typeface="Arial"/>
                <a:ea typeface="Arial"/>
                <a:cs typeface="Arial"/>
                <a:sym typeface="Arial"/>
              </a:defRPr>
            </a:lvl9pPr>
          </a:lstStyle>
          <a:p>
            <a:r>
              <a:rPr lang="en-US"/>
              <a:t>Click to edit Master title style</a:t>
            </a:r>
            <a:endParaRPr/>
          </a:p>
        </p:txBody>
      </p:sp>
    </p:spTree>
    <p:extLst>
      <p:ext uri="{BB962C8B-B14F-4D97-AF65-F5344CB8AC3E}">
        <p14:creationId xmlns:p14="http://schemas.microsoft.com/office/powerpoint/2010/main" val="37811219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70"/>
        <p:cNvGrpSpPr/>
        <p:nvPr/>
      </p:nvGrpSpPr>
      <p:grpSpPr>
        <a:xfrm>
          <a:off x="0" y="0"/>
          <a:ext cx="0" cy="0"/>
          <a:chOff x="0" y="0"/>
          <a:chExt cx="0" cy="0"/>
        </a:xfrm>
      </p:grpSpPr>
      <p:sp>
        <p:nvSpPr>
          <p:cNvPr id="71" name="Google Shape;71;p7"/>
          <p:cNvSpPr/>
          <p:nvPr/>
        </p:nvSpPr>
        <p:spPr>
          <a:xfrm>
            <a:off x="3205375" y="4503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72" name="Google Shape;72;p7"/>
          <p:cNvSpPr/>
          <p:nvPr/>
        </p:nvSpPr>
        <p:spPr>
          <a:xfrm>
            <a:off x="1197050" y="54599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73" name="Google Shape;73;p7"/>
          <p:cNvSpPr/>
          <p:nvPr/>
        </p:nvSpPr>
        <p:spPr>
          <a:xfrm>
            <a:off x="1242475" y="16713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74" name="Google Shape;74;p7"/>
          <p:cNvSpPr/>
          <p:nvPr/>
        </p:nvSpPr>
        <p:spPr>
          <a:xfrm>
            <a:off x="5313650" y="5793832"/>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75" name="Google Shape;75;p7"/>
          <p:cNvSpPr/>
          <p:nvPr/>
        </p:nvSpPr>
        <p:spPr>
          <a:xfrm>
            <a:off x="7658225" y="1078565"/>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76" name="Google Shape;76;p7"/>
          <p:cNvSpPr/>
          <p:nvPr/>
        </p:nvSpPr>
        <p:spPr>
          <a:xfrm>
            <a:off x="5043750" y="1344432"/>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77" name="Google Shape;77;p7"/>
          <p:cNvSpPr/>
          <p:nvPr/>
        </p:nvSpPr>
        <p:spPr>
          <a:xfrm>
            <a:off x="4479400" y="5997885"/>
            <a:ext cx="452600" cy="140100"/>
          </a:xfrm>
          <a:custGeom>
            <a:avLst/>
            <a:gdLst/>
            <a:ahLst/>
            <a:cxnLst/>
            <a:rect l="l" t="t" r="r" b="b"/>
            <a:pathLst>
              <a:path w="18104" h="4203" extrusionOk="0">
                <a:moveTo>
                  <a:pt x="1110" y="1"/>
                </a:moveTo>
                <a:lnTo>
                  <a:pt x="1" y="1110"/>
                </a:lnTo>
                <a:lnTo>
                  <a:pt x="3093" y="4202"/>
                </a:lnTo>
                <a:lnTo>
                  <a:pt x="5077" y="2203"/>
                </a:lnTo>
                <a:lnTo>
                  <a:pt x="7076" y="4202"/>
                </a:lnTo>
                <a:lnTo>
                  <a:pt x="9060" y="2219"/>
                </a:lnTo>
                <a:lnTo>
                  <a:pt x="11059" y="4202"/>
                </a:lnTo>
                <a:lnTo>
                  <a:pt x="13043" y="2219"/>
                </a:lnTo>
                <a:lnTo>
                  <a:pt x="15011" y="4202"/>
                </a:lnTo>
                <a:lnTo>
                  <a:pt x="18103" y="1110"/>
                </a:lnTo>
                <a:lnTo>
                  <a:pt x="16994" y="1"/>
                </a:lnTo>
                <a:lnTo>
                  <a:pt x="15011" y="2000"/>
                </a:lnTo>
                <a:lnTo>
                  <a:pt x="14136" y="1125"/>
                </a:lnTo>
                <a:lnTo>
                  <a:pt x="14152" y="1110"/>
                </a:lnTo>
                <a:lnTo>
                  <a:pt x="13043" y="1"/>
                </a:lnTo>
                <a:lnTo>
                  <a:pt x="13043" y="16"/>
                </a:lnTo>
                <a:lnTo>
                  <a:pt x="13027" y="1"/>
                </a:lnTo>
                <a:lnTo>
                  <a:pt x="11918" y="1110"/>
                </a:lnTo>
                <a:lnTo>
                  <a:pt x="11934" y="1125"/>
                </a:lnTo>
                <a:lnTo>
                  <a:pt x="11059" y="2000"/>
                </a:lnTo>
                <a:lnTo>
                  <a:pt x="9075" y="1"/>
                </a:lnTo>
                <a:lnTo>
                  <a:pt x="9060" y="16"/>
                </a:lnTo>
                <a:lnTo>
                  <a:pt x="9060" y="1"/>
                </a:lnTo>
                <a:lnTo>
                  <a:pt x="7076" y="2000"/>
                </a:lnTo>
                <a:lnTo>
                  <a:pt x="5093" y="1"/>
                </a:lnTo>
                <a:lnTo>
                  <a:pt x="5077" y="16"/>
                </a:lnTo>
                <a:lnTo>
                  <a:pt x="5077" y="1"/>
                </a:lnTo>
                <a:lnTo>
                  <a:pt x="3093" y="2000"/>
                </a:lnTo>
                <a:lnTo>
                  <a:pt x="111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78" name="Google Shape;78;p7"/>
          <p:cNvSpPr/>
          <p:nvPr/>
        </p:nvSpPr>
        <p:spPr>
          <a:xfrm>
            <a:off x="1507800" y="720018"/>
            <a:ext cx="452600" cy="140100"/>
          </a:xfrm>
          <a:custGeom>
            <a:avLst/>
            <a:gdLst/>
            <a:ahLst/>
            <a:cxnLst/>
            <a:rect l="l" t="t" r="r" b="b"/>
            <a:pathLst>
              <a:path w="18104" h="4203" extrusionOk="0">
                <a:moveTo>
                  <a:pt x="1110" y="1"/>
                </a:moveTo>
                <a:lnTo>
                  <a:pt x="1" y="1110"/>
                </a:lnTo>
                <a:lnTo>
                  <a:pt x="3093" y="4202"/>
                </a:lnTo>
                <a:lnTo>
                  <a:pt x="5077" y="2203"/>
                </a:lnTo>
                <a:lnTo>
                  <a:pt x="7076" y="4202"/>
                </a:lnTo>
                <a:lnTo>
                  <a:pt x="9060" y="2219"/>
                </a:lnTo>
                <a:lnTo>
                  <a:pt x="11059" y="4202"/>
                </a:lnTo>
                <a:lnTo>
                  <a:pt x="13043" y="2219"/>
                </a:lnTo>
                <a:lnTo>
                  <a:pt x="15011" y="4202"/>
                </a:lnTo>
                <a:lnTo>
                  <a:pt x="18103" y="1110"/>
                </a:lnTo>
                <a:lnTo>
                  <a:pt x="16994" y="1"/>
                </a:lnTo>
                <a:lnTo>
                  <a:pt x="15011" y="2000"/>
                </a:lnTo>
                <a:lnTo>
                  <a:pt x="14136" y="1125"/>
                </a:lnTo>
                <a:lnTo>
                  <a:pt x="14152" y="1110"/>
                </a:lnTo>
                <a:lnTo>
                  <a:pt x="13043" y="1"/>
                </a:lnTo>
                <a:lnTo>
                  <a:pt x="13043" y="16"/>
                </a:lnTo>
                <a:lnTo>
                  <a:pt x="13027" y="1"/>
                </a:lnTo>
                <a:lnTo>
                  <a:pt x="11918" y="1110"/>
                </a:lnTo>
                <a:lnTo>
                  <a:pt x="11934" y="1125"/>
                </a:lnTo>
                <a:lnTo>
                  <a:pt x="11059" y="2000"/>
                </a:lnTo>
                <a:lnTo>
                  <a:pt x="9075" y="1"/>
                </a:lnTo>
                <a:lnTo>
                  <a:pt x="9060" y="16"/>
                </a:lnTo>
                <a:lnTo>
                  <a:pt x="9060" y="1"/>
                </a:lnTo>
                <a:lnTo>
                  <a:pt x="7076" y="2000"/>
                </a:lnTo>
                <a:lnTo>
                  <a:pt x="5093" y="1"/>
                </a:lnTo>
                <a:lnTo>
                  <a:pt x="5077" y="16"/>
                </a:lnTo>
                <a:lnTo>
                  <a:pt x="5077" y="1"/>
                </a:lnTo>
                <a:lnTo>
                  <a:pt x="3093" y="2000"/>
                </a:lnTo>
                <a:lnTo>
                  <a:pt x="111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79" name="Google Shape;79;p7"/>
          <p:cNvSpPr/>
          <p:nvPr/>
        </p:nvSpPr>
        <p:spPr>
          <a:xfrm>
            <a:off x="1048751" y="6128567"/>
            <a:ext cx="830197" cy="552431"/>
          </a:xfrm>
          <a:custGeom>
            <a:avLst/>
            <a:gdLst/>
            <a:ahLst/>
            <a:cxnLst/>
            <a:rect l="l" t="t" r="r" b="b"/>
            <a:pathLst>
              <a:path w="16589" h="8279" extrusionOk="0">
                <a:moveTo>
                  <a:pt x="8263" y="0"/>
                </a:moveTo>
                <a:lnTo>
                  <a:pt x="1" y="8279"/>
                </a:lnTo>
                <a:lnTo>
                  <a:pt x="16589" y="8279"/>
                </a:lnTo>
                <a:lnTo>
                  <a:pt x="826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80" name="Google Shape;80;p7"/>
          <p:cNvSpPr/>
          <p:nvPr/>
        </p:nvSpPr>
        <p:spPr>
          <a:xfrm>
            <a:off x="1732725" y="6128567"/>
            <a:ext cx="823941" cy="552431"/>
          </a:xfrm>
          <a:custGeom>
            <a:avLst/>
            <a:gdLst/>
            <a:ahLst/>
            <a:cxnLst/>
            <a:rect l="l" t="t" r="r" b="b"/>
            <a:pathLst>
              <a:path w="16464" h="8279" extrusionOk="0">
                <a:moveTo>
                  <a:pt x="8279" y="0"/>
                </a:moveTo>
                <a:lnTo>
                  <a:pt x="1" y="8279"/>
                </a:lnTo>
                <a:lnTo>
                  <a:pt x="16464" y="8279"/>
                </a:lnTo>
                <a:lnTo>
                  <a:pt x="827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81" name="Google Shape;81;p7"/>
          <p:cNvSpPr/>
          <p:nvPr/>
        </p:nvSpPr>
        <p:spPr>
          <a:xfrm>
            <a:off x="125" y="6504000"/>
            <a:ext cx="9144000" cy="354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82" name="Google Shape;82;p7"/>
          <p:cNvSpPr/>
          <p:nvPr/>
        </p:nvSpPr>
        <p:spPr>
          <a:xfrm>
            <a:off x="0" y="0"/>
            <a:ext cx="720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83" name="Google Shape;83;p7"/>
          <p:cNvSpPr txBox="1">
            <a:spLocks noGrp="1"/>
          </p:cNvSpPr>
          <p:nvPr>
            <p:ph type="title"/>
          </p:nvPr>
        </p:nvSpPr>
        <p:spPr>
          <a:xfrm>
            <a:off x="1428225" y="2012600"/>
            <a:ext cx="3159900" cy="1007600"/>
          </a:xfrm>
          <a:prstGeom prst="rect">
            <a:avLst/>
          </a:prstGeom>
        </p:spPr>
        <p:txBody>
          <a:bodyPr spcFirstLastPara="1" wrap="square" lIns="0" tIns="0" rIns="0" bIns="0" anchor="ctr" anchorCtr="0">
            <a:noAutofit/>
          </a:bodyPr>
          <a:lstStyle>
            <a:lvl1pPr lvl="0" algn="r">
              <a:spcBef>
                <a:spcPts val="0"/>
              </a:spcBef>
              <a:spcAft>
                <a:spcPts val="0"/>
              </a:spcAft>
              <a:buSzPts val="3600"/>
              <a:buNone/>
              <a:defRPr/>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r>
              <a:rPr lang="en-US"/>
              <a:t>Click to edit Master title style</a:t>
            </a:r>
            <a:endParaRPr/>
          </a:p>
        </p:txBody>
      </p:sp>
      <p:sp>
        <p:nvSpPr>
          <p:cNvPr id="84" name="Google Shape;84;p7"/>
          <p:cNvSpPr txBox="1">
            <a:spLocks noGrp="1"/>
          </p:cNvSpPr>
          <p:nvPr>
            <p:ph type="subTitle" idx="1"/>
          </p:nvPr>
        </p:nvSpPr>
        <p:spPr>
          <a:xfrm>
            <a:off x="1428225" y="3020200"/>
            <a:ext cx="3159900" cy="1825200"/>
          </a:xfrm>
          <a:prstGeom prst="rect">
            <a:avLst/>
          </a:prstGeom>
        </p:spPr>
        <p:txBody>
          <a:bodyPr spcFirstLastPara="1" wrap="square" lIns="0" tIns="0" rIns="0" bIns="0" anchor="ctr" anchorCtr="0">
            <a:noAutofit/>
          </a:bodyPr>
          <a:lstStyle>
            <a:lvl1pPr lvl="0" algn="r" rtl="0">
              <a:lnSpc>
                <a:spcPct val="100000"/>
              </a:lnSpc>
              <a:spcBef>
                <a:spcPts val="0"/>
              </a:spcBef>
              <a:spcAft>
                <a:spcPts val="0"/>
              </a:spcAft>
              <a:buSzPts val="1600"/>
              <a:buNon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r>
              <a:rPr lang="en-US"/>
              <a:t>Click to edit Master subtitle style</a:t>
            </a:r>
            <a:endParaRPr/>
          </a:p>
        </p:txBody>
      </p:sp>
    </p:spTree>
    <p:extLst>
      <p:ext uri="{BB962C8B-B14F-4D97-AF65-F5344CB8AC3E}">
        <p14:creationId xmlns:p14="http://schemas.microsoft.com/office/powerpoint/2010/main" val="25348345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85"/>
        <p:cNvGrpSpPr/>
        <p:nvPr/>
      </p:nvGrpSpPr>
      <p:grpSpPr>
        <a:xfrm>
          <a:off x="0" y="0"/>
          <a:ext cx="0" cy="0"/>
          <a:chOff x="0" y="0"/>
          <a:chExt cx="0" cy="0"/>
        </a:xfrm>
      </p:grpSpPr>
      <p:sp>
        <p:nvSpPr>
          <p:cNvPr id="86" name="Google Shape;86;p8"/>
          <p:cNvSpPr/>
          <p:nvPr/>
        </p:nvSpPr>
        <p:spPr>
          <a:xfrm>
            <a:off x="1048751" y="6128567"/>
            <a:ext cx="830197" cy="552431"/>
          </a:xfrm>
          <a:custGeom>
            <a:avLst/>
            <a:gdLst/>
            <a:ahLst/>
            <a:cxnLst/>
            <a:rect l="l" t="t" r="r" b="b"/>
            <a:pathLst>
              <a:path w="16589" h="8279" extrusionOk="0">
                <a:moveTo>
                  <a:pt x="8263" y="0"/>
                </a:moveTo>
                <a:lnTo>
                  <a:pt x="1" y="8279"/>
                </a:lnTo>
                <a:lnTo>
                  <a:pt x="16589" y="8279"/>
                </a:lnTo>
                <a:lnTo>
                  <a:pt x="826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87" name="Google Shape;87;p8"/>
          <p:cNvSpPr/>
          <p:nvPr/>
        </p:nvSpPr>
        <p:spPr>
          <a:xfrm>
            <a:off x="1732725" y="6128567"/>
            <a:ext cx="823941" cy="552431"/>
          </a:xfrm>
          <a:custGeom>
            <a:avLst/>
            <a:gdLst/>
            <a:ahLst/>
            <a:cxnLst/>
            <a:rect l="l" t="t" r="r" b="b"/>
            <a:pathLst>
              <a:path w="16464" h="8279" extrusionOk="0">
                <a:moveTo>
                  <a:pt x="8279" y="0"/>
                </a:moveTo>
                <a:lnTo>
                  <a:pt x="1" y="8279"/>
                </a:lnTo>
                <a:lnTo>
                  <a:pt x="16464" y="8279"/>
                </a:lnTo>
                <a:lnTo>
                  <a:pt x="827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88" name="Google Shape;88;p8"/>
          <p:cNvSpPr/>
          <p:nvPr/>
        </p:nvSpPr>
        <p:spPr>
          <a:xfrm>
            <a:off x="1116039" y="24029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89" name="Google Shape;89;p8"/>
          <p:cNvSpPr/>
          <p:nvPr/>
        </p:nvSpPr>
        <p:spPr>
          <a:xfrm>
            <a:off x="1502088" y="559051"/>
            <a:ext cx="230640" cy="321869"/>
          </a:xfrm>
          <a:custGeom>
            <a:avLst/>
            <a:gdLst/>
            <a:ahLst/>
            <a:cxnLst/>
            <a:rect l="l" t="t" r="r" b="b"/>
            <a:pathLst>
              <a:path w="5015" h="5249" extrusionOk="0">
                <a:moveTo>
                  <a:pt x="3218" y="0"/>
                </a:moveTo>
                <a:lnTo>
                  <a:pt x="3218" y="0"/>
                </a:lnTo>
                <a:cubicBezTo>
                  <a:pt x="3468" y="406"/>
                  <a:pt x="3624" y="891"/>
                  <a:pt x="3624" y="1406"/>
                </a:cubicBezTo>
                <a:cubicBezTo>
                  <a:pt x="3624" y="2906"/>
                  <a:pt x="2406" y="4124"/>
                  <a:pt x="906" y="4124"/>
                </a:cubicBezTo>
                <a:cubicBezTo>
                  <a:pt x="594" y="4124"/>
                  <a:pt x="282" y="4061"/>
                  <a:pt x="0" y="3952"/>
                </a:cubicBezTo>
                <a:lnTo>
                  <a:pt x="0" y="3952"/>
                </a:lnTo>
                <a:cubicBezTo>
                  <a:pt x="469" y="4733"/>
                  <a:pt x="1328" y="5249"/>
                  <a:pt x="2312" y="5249"/>
                </a:cubicBezTo>
                <a:cubicBezTo>
                  <a:pt x="3812" y="5249"/>
                  <a:pt x="5014" y="4046"/>
                  <a:pt x="5014" y="2546"/>
                </a:cubicBezTo>
                <a:cubicBezTo>
                  <a:pt x="5014" y="1375"/>
                  <a:pt x="4265" y="375"/>
                  <a:pt x="32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90" name="Google Shape;90;p8"/>
          <p:cNvSpPr/>
          <p:nvPr/>
        </p:nvSpPr>
        <p:spPr>
          <a:xfrm>
            <a:off x="8236151" y="21879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91" name="Google Shape;91;p8"/>
          <p:cNvSpPr/>
          <p:nvPr/>
        </p:nvSpPr>
        <p:spPr>
          <a:xfrm>
            <a:off x="1651889" y="44465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92" name="Google Shape;92;p8"/>
          <p:cNvSpPr/>
          <p:nvPr/>
        </p:nvSpPr>
        <p:spPr>
          <a:xfrm>
            <a:off x="8851501" y="46341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93" name="Google Shape;93;p8"/>
          <p:cNvSpPr/>
          <p:nvPr/>
        </p:nvSpPr>
        <p:spPr>
          <a:xfrm>
            <a:off x="1143689" y="5755396"/>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94" name="Google Shape;94;p8"/>
          <p:cNvSpPr/>
          <p:nvPr/>
        </p:nvSpPr>
        <p:spPr>
          <a:xfrm>
            <a:off x="7323700" y="557018"/>
            <a:ext cx="452600" cy="140100"/>
          </a:xfrm>
          <a:custGeom>
            <a:avLst/>
            <a:gdLst/>
            <a:ahLst/>
            <a:cxnLst/>
            <a:rect l="l" t="t" r="r" b="b"/>
            <a:pathLst>
              <a:path w="18104" h="4203" extrusionOk="0">
                <a:moveTo>
                  <a:pt x="1110" y="1"/>
                </a:moveTo>
                <a:lnTo>
                  <a:pt x="1" y="1110"/>
                </a:lnTo>
                <a:lnTo>
                  <a:pt x="3093" y="4202"/>
                </a:lnTo>
                <a:lnTo>
                  <a:pt x="5077" y="2203"/>
                </a:lnTo>
                <a:lnTo>
                  <a:pt x="7076" y="4202"/>
                </a:lnTo>
                <a:lnTo>
                  <a:pt x="9060" y="2219"/>
                </a:lnTo>
                <a:lnTo>
                  <a:pt x="11059" y="4202"/>
                </a:lnTo>
                <a:lnTo>
                  <a:pt x="13043" y="2219"/>
                </a:lnTo>
                <a:lnTo>
                  <a:pt x="15011" y="4202"/>
                </a:lnTo>
                <a:lnTo>
                  <a:pt x="18103" y="1110"/>
                </a:lnTo>
                <a:lnTo>
                  <a:pt x="16994" y="1"/>
                </a:lnTo>
                <a:lnTo>
                  <a:pt x="15011" y="2000"/>
                </a:lnTo>
                <a:lnTo>
                  <a:pt x="14136" y="1125"/>
                </a:lnTo>
                <a:lnTo>
                  <a:pt x="14152" y="1110"/>
                </a:lnTo>
                <a:lnTo>
                  <a:pt x="13043" y="1"/>
                </a:lnTo>
                <a:lnTo>
                  <a:pt x="13043" y="16"/>
                </a:lnTo>
                <a:lnTo>
                  <a:pt x="13027" y="1"/>
                </a:lnTo>
                <a:lnTo>
                  <a:pt x="11918" y="1110"/>
                </a:lnTo>
                <a:lnTo>
                  <a:pt x="11934" y="1125"/>
                </a:lnTo>
                <a:lnTo>
                  <a:pt x="11059" y="2000"/>
                </a:lnTo>
                <a:lnTo>
                  <a:pt x="9075" y="1"/>
                </a:lnTo>
                <a:lnTo>
                  <a:pt x="9060" y="16"/>
                </a:lnTo>
                <a:lnTo>
                  <a:pt x="9060" y="1"/>
                </a:lnTo>
                <a:lnTo>
                  <a:pt x="7076" y="2000"/>
                </a:lnTo>
                <a:lnTo>
                  <a:pt x="5093" y="1"/>
                </a:lnTo>
                <a:lnTo>
                  <a:pt x="5077" y="16"/>
                </a:lnTo>
                <a:lnTo>
                  <a:pt x="5077" y="1"/>
                </a:lnTo>
                <a:lnTo>
                  <a:pt x="3093" y="2000"/>
                </a:lnTo>
                <a:lnTo>
                  <a:pt x="111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95" name="Google Shape;95;p8"/>
          <p:cNvSpPr/>
          <p:nvPr/>
        </p:nvSpPr>
        <p:spPr>
          <a:xfrm>
            <a:off x="8048614" y="5537296"/>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96" name="Google Shape;96;p8"/>
          <p:cNvSpPr txBox="1">
            <a:spLocks noGrp="1"/>
          </p:cNvSpPr>
          <p:nvPr>
            <p:ph type="title"/>
          </p:nvPr>
        </p:nvSpPr>
        <p:spPr>
          <a:xfrm>
            <a:off x="2564100" y="1794800"/>
            <a:ext cx="4735800" cy="3268400"/>
          </a:xfrm>
          <a:prstGeom prst="rect">
            <a:avLst/>
          </a:prstGeom>
        </p:spPr>
        <p:txBody>
          <a:bodyPr spcFirstLastPara="1" wrap="square" lIns="0" tIns="0" rIns="0" bIns="0" anchor="ctr" anchorCtr="0">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r>
              <a:rPr lang="en-US"/>
              <a:t>Click to edit Master title style</a:t>
            </a:r>
            <a:endParaRPr/>
          </a:p>
        </p:txBody>
      </p:sp>
      <p:sp>
        <p:nvSpPr>
          <p:cNvPr id="97" name="Google Shape;97;p8"/>
          <p:cNvSpPr/>
          <p:nvPr/>
        </p:nvSpPr>
        <p:spPr>
          <a:xfrm>
            <a:off x="125" y="6504000"/>
            <a:ext cx="9144000" cy="354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98" name="Google Shape;98;p8"/>
          <p:cNvSpPr/>
          <p:nvPr/>
        </p:nvSpPr>
        <p:spPr>
          <a:xfrm>
            <a:off x="0" y="0"/>
            <a:ext cx="720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Tree>
    <p:extLst>
      <p:ext uri="{BB962C8B-B14F-4D97-AF65-F5344CB8AC3E}">
        <p14:creationId xmlns:p14="http://schemas.microsoft.com/office/powerpoint/2010/main" val="358139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99"/>
        <p:cNvGrpSpPr/>
        <p:nvPr/>
      </p:nvGrpSpPr>
      <p:grpSpPr>
        <a:xfrm>
          <a:off x="0" y="0"/>
          <a:ext cx="0" cy="0"/>
          <a:chOff x="0" y="0"/>
          <a:chExt cx="0" cy="0"/>
        </a:xfrm>
      </p:grpSpPr>
      <p:sp>
        <p:nvSpPr>
          <p:cNvPr id="100" name="Google Shape;100;p9"/>
          <p:cNvSpPr/>
          <p:nvPr/>
        </p:nvSpPr>
        <p:spPr>
          <a:xfrm>
            <a:off x="6731325" y="1032165"/>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01" name="Google Shape;101;p9"/>
          <p:cNvSpPr/>
          <p:nvPr/>
        </p:nvSpPr>
        <p:spPr>
          <a:xfrm>
            <a:off x="1381550" y="5848018"/>
            <a:ext cx="452600" cy="140100"/>
          </a:xfrm>
          <a:custGeom>
            <a:avLst/>
            <a:gdLst/>
            <a:ahLst/>
            <a:cxnLst/>
            <a:rect l="l" t="t" r="r" b="b"/>
            <a:pathLst>
              <a:path w="18104" h="4203" extrusionOk="0">
                <a:moveTo>
                  <a:pt x="1110" y="1"/>
                </a:moveTo>
                <a:lnTo>
                  <a:pt x="1" y="1110"/>
                </a:lnTo>
                <a:lnTo>
                  <a:pt x="3093" y="4202"/>
                </a:lnTo>
                <a:lnTo>
                  <a:pt x="5077" y="2203"/>
                </a:lnTo>
                <a:lnTo>
                  <a:pt x="7076" y="4202"/>
                </a:lnTo>
                <a:lnTo>
                  <a:pt x="9060" y="2219"/>
                </a:lnTo>
                <a:lnTo>
                  <a:pt x="11059" y="4202"/>
                </a:lnTo>
                <a:lnTo>
                  <a:pt x="13043" y="2219"/>
                </a:lnTo>
                <a:lnTo>
                  <a:pt x="15011" y="4202"/>
                </a:lnTo>
                <a:lnTo>
                  <a:pt x="18103" y="1110"/>
                </a:lnTo>
                <a:lnTo>
                  <a:pt x="16994" y="1"/>
                </a:lnTo>
                <a:lnTo>
                  <a:pt x="15011" y="2000"/>
                </a:lnTo>
                <a:lnTo>
                  <a:pt x="14136" y="1125"/>
                </a:lnTo>
                <a:lnTo>
                  <a:pt x="14152" y="1110"/>
                </a:lnTo>
                <a:lnTo>
                  <a:pt x="13043" y="1"/>
                </a:lnTo>
                <a:lnTo>
                  <a:pt x="13043" y="16"/>
                </a:lnTo>
                <a:lnTo>
                  <a:pt x="13027" y="1"/>
                </a:lnTo>
                <a:lnTo>
                  <a:pt x="11918" y="1110"/>
                </a:lnTo>
                <a:lnTo>
                  <a:pt x="11934" y="1125"/>
                </a:lnTo>
                <a:lnTo>
                  <a:pt x="11059" y="2000"/>
                </a:lnTo>
                <a:lnTo>
                  <a:pt x="9075" y="1"/>
                </a:lnTo>
                <a:lnTo>
                  <a:pt x="9060" y="16"/>
                </a:lnTo>
                <a:lnTo>
                  <a:pt x="9060" y="1"/>
                </a:lnTo>
                <a:lnTo>
                  <a:pt x="7076" y="2000"/>
                </a:lnTo>
                <a:lnTo>
                  <a:pt x="5093" y="1"/>
                </a:lnTo>
                <a:lnTo>
                  <a:pt x="5077" y="16"/>
                </a:lnTo>
                <a:lnTo>
                  <a:pt x="5077" y="1"/>
                </a:lnTo>
                <a:lnTo>
                  <a:pt x="3093" y="2000"/>
                </a:lnTo>
                <a:lnTo>
                  <a:pt x="111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02" name="Google Shape;102;p9"/>
          <p:cNvSpPr/>
          <p:nvPr/>
        </p:nvSpPr>
        <p:spPr>
          <a:xfrm>
            <a:off x="1381550" y="720018"/>
            <a:ext cx="452600" cy="140100"/>
          </a:xfrm>
          <a:custGeom>
            <a:avLst/>
            <a:gdLst/>
            <a:ahLst/>
            <a:cxnLst/>
            <a:rect l="l" t="t" r="r" b="b"/>
            <a:pathLst>
              <a:path w="18104" h="4203" extrusionOk="0">
                <a:moveTo>
                  <a:pt x="1110" y="1"/>
                </a:moveTo>
                <a:lnTo>
                  <a:pt x="1" y="1110"/>
                </a:lnTo>
                <a:lnTo>
                  <a:pt x="3093" y="4202"/>
                </a:lnTo>
                <a:lnTo>
                  <a:pt x="5077" y="2203"/>
                </a:lnTo>
                <a:lnTo>
                  <a:pt x="7076" y="4202"/>
                </a:lnTo>
                <a:lnTo>
                  <a:pt x="9060" y="2219"/>
                </a:lnTo>
                <a:lnTo>
                  <a:pt x="11059" y="4202"/>
                </a:lnTo>
                <a:lnTo>
                  <a:pt x="13043" y="2219"/>
                </a:lnTo>
                <a:lnTo>
                  <a:pt x="15011" y="4202"/>
                </a:lnTo>
                <a:lnTo>
                  <a:pt x="18103" y="1110"/>
                </a:lnTo>
                <a:lnTo>
                  <a:pt x="16994" y="1"/>
                </a:lnTo>
                <a:lnTo>
                  <a:pt x="15011" y="2000"/>
                </a:lnTo>
                <a:lnTo>
                  <a:pt x="14136" y="1125"/>
                </a:lnTo>
                <a:lnTo>
                  <a:pt x="14152" y="1110"/>
                </a:lnTo>
                <a:lnTo>
                  <a:pt x="13043" y="1"/>
                </a:lnTo>
                <a:lnTo>
                  <a:pt x="13043" y="16"/>
                </a:lnTo>
                <a:lnTo>
                  <a:pt x="13027" y="1"/>
                </a:lnTo>
                <a:lnTo>
                  <a:pt x="11918" y="1110"/>
                </a:lnTo>
                <a:lnTo>
                  <a:pt x="11934" y="1125"/>
                </a:lnTo>
                <a:lnTo>
                  <a:pt x="11059" y="2000"/>
                </a:lnTo>
                <a:lnTo>
                  <a:pt x="9075" y="1"/>
                </a:lnTo>
                <a:lnTo>
                  <a:pt x="9060" y="16"/>
                </a:lnTo>
                <a:lnTo>
                  <a:pt x="9060" y="1"/>
                </a:lnTo>
                <a:lnTo>
                  <a:pt x="7076" y="2000"/>
                </a:lnTo>
                <a:lnTo>
                  <a:pt x="5093" y="1"/>
                </a:lnTo>
                <a:lnTo>
                  <a:pt x="5077" y="16"/>
                </a:lnTo>
                <a:lnTo>
                  <a:pt x="5077" y="1"/>
                </a:lnTo>
                <a:lnTo>
                  <a:pt x="3093" y="2000"/>
                </a:lnTo>
                <a:lnTo>
                  <a:pt x="111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03" name="Google Shape;103;p9"/>
          <p:cNvSpPr/>
          <p:nvPr/>
        </p:nvSpPr>
        <p:spPr>
          <a:xfrm>
            <a:off x="5204625" y="613044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04" name="Google Shape;104;p9"/>
          <p:cNvSpPr/>
          <p:nvPr/>
        </p:nvSpPr>
        <p:spPr>
          <a:xfrm>
            <a:off x="2705550" y="4503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05" name="Google Shape;105;p9"/>
          <p:cNvSpPr/>
          <p:nvPr/>
        </p:nvSpPr>
        <p:spPr>
          <a:xfrm>
            <a:off x="6894900" y="5542065"/>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06" name="Google Shape;106;p9"/>
          <p:cNvSpPr/>
          <p:nvPr/>
        </p:nvSpPr>
        <p:spPr>
          <a:xfrm>
            <a:off x="3668850" y="5741065"/>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07" name="Google Shape;107;p9"/>
          <p:cNvSpPr/>
          <p:nvPr/>
        </p:nvSpPr>
        <p:spPr>
          <a:xfrm>
            <a:off x="4750250" y="2306465"/>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08" name="Google Shape;108;p9"/>
          <p:cNvSpPr/>
          <p:nvPr/>
        </p:nvSpPr>
        <p:spPr>
          <a:xfrm>
            <a:off x="125" y="6504000"/>
            <a:ext cx="9144000" cy="354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09" name="Google Shape;109;p9"/>
          <p:cNvSpPr/>
          <p:nvPr/>
        </p:nvSpPr>
        <p:spPr>
          <a:xfrm>
            <a:off x="0" y="0"/>
            <a:ext cx="720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0" name="Google Shape;110;p9"/>
          <p:cNvSpPr txBox="1">
            <a:spLocks noGrp="1"/>
          </p:cNvSpPr>
          <p:nvPr>
            <p:ph type="title"/>
          </p:nvPr>
        </p:nvSpPr>
        <p:spPr>
          <a:xfrm>
            <a:off x="5375925" y="1882200"/>
            <a:ext cx="3048000" cy="1122400"/>
          </a:xfrm>
          <a:prstGeom prst="rect">
            <a:avLst/>
          </a:prstGeom>
        </p:spPr>
        <p:txBody>
          <a:bodyPr spcFirstLastPara="1" wrap="square" lIns="0" tIns="0" rIns="0" bIns="0" anchor="ctr" anchorCtr="0">
            <a:noAutofit/>
          </a:bodyPr>
          <a:lstStyle>
            <a:lvl1pPr lvl="0" algn="r" rtl="0">
              <a:spcBef>
                <a:spcPts val="0"/>
              </a:spcBef>
              <a:spcAft>
                <a:spcPts val="0"/>
              </a:spcAft>
              <a:buSzPts val="4500"/>
              <a:buNone/>
              <a:defRPr sz="4500"/>
            </a:lvl1pPr>
            <a:lvl2pPr lvl="1" algn="r" rtl="0">
              <a:spcBef>
                <a:spcPts val="0"/>
              </a:spcBef>
              <a:spcAft>
                <a:spcPts val="0"/>
              </a:spcAft>
              <a:buSzPts val="4500"/>
              <a:buNone/>
              <a:defRPr sz="4500"/>
            </a:lvl2pPr>
            <a:lvl3pPr lvl="2" algn="r" rtl="0">
              <a:spcBef>
                <a:spcPts val="0"/>
              </a:spcBef>
              <a:spcAft>
                <a:spcPts val="0"/>
              </a:spcAft>
              <a:buSzPts val="4500"/>
              <a:buNone/>
              <a:defRPr sz="4500"/>
            </a:lvl3pPr>
            <a:lvl4pPr lvl="3" algn="r" rtl="0">
              <a:spcBef>
                <a:spcPts val="0"/>
              </a:spcBef>
              <a:spcAft>
                <a:spcPts val="0"/>
              </a:spcAft>
              <a:buSzPts val="4500"/>
              <a:buNone/>
              <a:defRPr sz="4500"/>
            </a:lvl4pPr>
            <a:lvl5pPr lvl="4" algn="r" rtl="0">
              <a:spcBef>
                <a:spcPts val="0"/>
              </a:spcBef>
              <a:spcAft>
                <a:spcPts val="0"/>
              </a:spcAft>
              <a:buSzPts val="4500"/>
              <a:buNone/>
              <a:defRPr sz="4500"/>
            </a:lvl5pPr>
            <a:lvl6pPr lvl="5" algn="r" rtl="0">
              <a:spcBef>
                <a:spcPts val="0"/>
              </a:spcBef>
              <a:spcAft>
                <a:spcPts val="0"/>
              </a:spcAft>
              <a:buSzPts val="4500"/>
              <a:buNone/>
              <a:defRPr sz="4500"/>
            </a:lvl6pPr>
            <a:lvl7pPr lvl="6" algn="r" rtl="0">
              <a:spcBef>
                <a:spcPts val="0"/>
              </a:spcBef>
              <a:spcAft>
                <a:spcPts val="0"/>
              </a:spcAft>
              <a:buSzPts val="4500"/>
              <a:buNone/>
              <a:defRPr sz="4500"/>
            </a:lvl7pPr>
            <a:lvl8pPr lvl="7" algn="r" rtl="0">
              <a:spcBef>
                <a:spcPts val="0"/>
              </a:spcBef>
              <a:spcAft>
                <a:spcPts val="0"/>
              </a:spcAft>
              <a:buSzPts val="4500"/>
              <a:buNone/>
              <a:defRPr sz="4500"/>
            </a:lvl8pPr>
            <a:lvl9pPr lvl="8" algn="r" rtl="0">
              <a:spcBef>
                <a:spcPts val="0"/>
              </a:spcBef>
              <a:spcAft>
                <a:spcPts val="0"/>
              </a:spcAft>
              <a:buSzPts val="4500"/>
              <a:buNone/>
              <a:defRPr sz="4500"/>
            </a:lvl9pPr>
          </a:lstStyle>
          <a:p>
            <a:r>
              <a:rPr lang="en-US"/>
              <a:t>Click to edit Master title style</a:t>
            </a:r>
            <a:endParaRPr/>
          </a:p>
        </p:txBody>
      </p:sp>
      <p:sp>
        <p:nvSpPr>
          <p:cNvPr id="111" name="Google Shape;111;p9"/>
          <p:cNvSpPr txBox="1">
            <a:spLocks noGrp="1"/>
          </p:cNvSpPr>
          <p:nvPr>
            <p:ph type="subTitle" idx="1"/>
          </p:nvPr>
        </p:nvSpPr>
        <p:spPr>
          <a:xfrm>
            <a:off x="5375925" y="3004600"/>
            <a:ext cx="3048000" cy="1971200"/>
          </a:xfrm>
          <a:prstGeom prst="rect">
            <a:avLst/>
          </a:prstGeom>
        </p:spPr>
        <p:txBody>
          <a:bodyPr spcFirstLastPara="1" wrap="square" lIns="0" tIns="0" rIns="0" bIns="0" anchor="ctr" anchorCtr="0">
            <a:noAutofit/>
          </a:bodyPr>
          <a:lstStyle>
            <a:lvl1pPr lvl="0" algn="r" rtl="0">
              <a:lnSpc>
                <a:spcPct val="100000"/>
              </a:lnSpc>
              <a:spcBef>
                <a:spcPts val="0"/>
              </a:spcBef>
              <a:spcAft>
                <a:spcPts val="0"/>
              </a:spcAft>
              <a:buSzPts val="1600"/>
              <a:buNone/>
              <a:defRPr/>
            </a:lvl1pPr>
            <a:lvl2pPr lvl="1" algn="r" rtl="0">
              <a:lnSpc>
                <a:spcPct val="100000"/>
              </a:lnSpc>
              <a:spcBef>
                <a:spcPts val="0"/>
              </a:spcBef>
              <a:spcAft>
                <a:spcPts val="0"/>
              </a:spcAft>
              <a:buSzPts val="1600"/>
              <a:buNone/>
              <a:defRPr/>
            </a:lvl2pPr>
            <a:lvl3pPr lvl="2" algn="r" rtl="0">
              <a:lnSpc>
                <a:spcPct val="100000"/>
              </a:lnSpc>
              <a:spcBef>
                <a:spcPts val="0"/>
              </a:spcBef>
              <a:spcAft>
                <a:spcPts val="0"/>
              </a:spcAft>
              <a:buSzPts val="1600"/>
              <a:buNone/>
              <a:defRPr/>
            </a:lvl3pPr>
            <a:lvl4pPr lvl="3" algn="r" rtl="0">
              <a:lnSpc>
                <a:spcPct val="100000"/>
              </a:lnSpc>
              <a:spcBef>
                <a:spcPts val="0"/>
              </a:spcBef>
              <a:spcAft>
                <a:spcPts val="0"/>
              </a:spcAft>
              <a:buSzPts val="1600"/>
              <a:buNone/>
              <a:defRPr/>
            </a:lvl4pPr>
            <a:lvl5pPr lvl="4" algn="r" rtl="0">
              <a:lnSpc>
                <a:spcPct val="100000"/>
              </a:lnSpc>
              <a:spcBef>
                <a:spcPts val="0"/>
              </a:spcBef>
              <a:spcAft>
                <a:spcPts val="0"/>
              </a:spcAft>
              <a:buSzPts val="1600"/>
              <a:buNone/>
              <a:defRPr/>
            </a:lvl5pPr>
            <a:lvl6pPr lvl="5" algn="r" rtl="0">
              <a:lnSpc>
                <a:spcPct val="100000"/>
              </a:lnSpc>
              <a:spcBef>
                <a:spcPts val="0"/>
              </a:spcBef>
              <a:spcAft>
                <a:spcPts val="0"/>
              </a:spcAft>
              <a:buSzPts val="1600"/>
              <a:buNone/>
              <a:defRPr/>
            </a:lvl6pPr>
            <a:lvl7pPr lvl="6" algn="r" rtl="0">
              <a:lnSpc>
                <a:spcPct val="100000"/>
              </a:lnSpc>
              <a:spcBef>
                <a:spcPts val="0"/>
              </a:spcBef>
              <a:spcAft>
                <a:spcPts val="0"/>
              </a:spcAft>
              <a:buSzPts val="1600"/>
              <a:buNone/>
              <a:defRPr/>
            </a:lvl7pPr>
            <a:lvl8pPr lvl="7" algn="r" rtl="0">
              <a:lnSpc>
                <a:spcPct val="100000"/>
              </a:lnSpc>
              <a:spcBef>
                <a:spcPts val="0"/>
              </a:spcBef>
              <a:spcAft>
                <a:spcPts val="0"/>
              </a:spcAft>
              <a:buSzPts val="1600"/>
              <a:buNone/>
              <a:defRPr/>
            </a:lvl8pPr>
            <a:lvl9pPr lvl="8" algn="r" rtl="0">
              <a:lnSpc>
                <a:spcPct val="100000"/>
              </a:lnSpc>
              <a:spcBef>
                <a:spcPts val="0"/>
              </a:spcBef>
              <a:spcAft>
                <a:spcPts val="0"/>
              </a:spcAft>
              <a:buSzPts val="1600"/>
              <a:buNone/>
              <a:defRPr/>
            </a:lvl9pPr>
          </a:lstStyle>
          <a:p>
            <a:r>
              <a:rPr lang="en-US"/>
              <a:t>Click to edit Master subtitle style</a:t>
            </a:r>
            <a:endParaRPr/>
          </a:p>
        </p:txBody>
      </p:sp>
    </p:spTree>
    <p:extLst>
      <p:ext uri="{BB962C8B-B14F-4D97-AF65-F5344CB8AC3E}">
        <p14:creationId xmlns:p14="http://schemas.microsoft.com/office/powerpoint/2010/main" val="29968924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112"/>
        <p:cNvGrpSpPr/>
        <p:nvPr/>
      </p:nvGrpSpPr>
      <p:grpSpPr>
        <a:xfrm>
          <a:off x="0" y="0"/>
          <a:ext cx="0" cy="0"/>
          <a:chOff x="0" y="0"/>
          <a:chExt cx="0" cy="0"/>
        </a:xfrm>
      </p:grpSpPr>
      <p:sp>
        <p:nvSpPr>
          <p:cNvPr id="113" name="Google Shape;113;p10"/>
          <p:cNvSpPr/>
          <p:nvPr/>
        </p:nvSpPr>
        <p:spPr>
          <a:xfrm>
            <a:off x="4888139" y="1604696"/>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4" name="Google Shape;114;p10"/>
          <p:cNvSpPr/>
          <p:nvPr/>
        </p:nvSpPr>
        <p:spPr>
          <a:xfrm>
            <a:off x="8495464" y="4938278"/>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5" name="Google Shape;115;p10"/>
          <p:cNvSpPr/>
          <p:nvPr/>
        </p:nvSpPr>
        <p:spPr>
          <a:xfrm>
            <a:off x="6954601" y="6128567"/>
            <a:ext cx="830197" cy="552431"/>
          </a:xfrm>
          <a:custGeom>
            <a:avLst/>
            <a:gdLst/>
            <a:ahLst/>
            <a:cxnLst/>
            <a:rect l="l" t="t" r="r" b="b"/>
            <a:pathLst>
              <a:path w="16589" h="8279" extrusionOk="0">
                <a:moveTo>
                  <a:pt x="8263" y="0"/>
                </a:moveTo>
                <a:lnTo>
                  <a:pt x="1" y="8279"/>
                </a:lnTo>
                <a:lnTo>
                  <a:pt x="16589" y="8279"/>
                </a:lnTo>
                <a:lnTo>
                  <a:pt x="826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6" name="Google Shape;116;p10"/>
          <p:cNvSpPr/>
          <p:nvPr/>
        </p:nvSpPr>
        <p:spPr>
          <a:xfrm>
            <a:off x="7638575" y="6128567"/>
            <a:ext cx="823941" cy="552431"/>
          </a:xfrm>
          <a:custGeom>
            <a:avLst/>
            <a:gdLst/>
            <a:ahLst/>
            <a:cxnLst/>
            <a:rect l="l" t="t" r="r" b="b"/>
            <a:pathLst>
              <a:path w="16464" h="8279" extrusionOk="0">
                <a:moveTo>
                  <a:pt x="8279" y="0"/>
                </a:moveTo>
                <a:lnTo>
                  <a:pt x="1" y="8279"/>
                </a:lnTo>
                <a:lnTo>
                  <a:pt x="16464" y="8279"/>
                </a:lnTo>
                <a:lnTo>
                  <a:pt x="827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7" name="Google Shape;117;p10"/>
          <p:cNvSpPr/>
          <p:nvPr/>
        </p:nvSpPr>
        <p:spPr>
          <a:xfrm>
            <a:off x="8424001" y="1604700"/>
            <a:ext cx="230640" cy="321869"/>
          </a:xfrm>
          <a:custGeom>
            <a:avLst/>
            <a:gdLst/>
            <a:ahLst/>
            <a:cxnLst/>
            <a:rect l="l" t="t" r="r" b="b"/>
            <a:pathLst>
              <a:path w="5015" h="5249" extrusionOk="0">
                <a:moveTo>
                  <a:pt x="3218" y="0"/>
                </a:moveTo>
                <a:lnTo>
                  <a:pt x="3218" y="0"/>
                </a:lnTo>
                <a:cubicBezTo>
                  <a:pt x="3468" y="406"/>
                  <a:pt x="3624" y="891"/>
                  <a:pt x="3624" y="1406"/>
                </a:cubicBezTo>
                <a:cubicBezTo>
                  <a:pt x="3624" y="2906"/>
                  <a:pt x="2406" y="4124"/>
                  <a:pt x="906" y="4124"/>
                </a:cubicBezTo>
                <a:cubicBezTo>
                  <a:pt x="594" y="4124"/>
                  <a:pt x="282" y="4061"/>
                  <a:pt x="0" y="3952"/>
                </a:cubicBezTo>
                <a:lnTo>
                  <a:pt x="0" y="3952"/>
                </a:lnTo>
                <a:cubicBezTo>
                  <a:pt x="469" y="4733"/>
                  <a:pt x="1328" y="5249"/>
                  <a:pt x="2312" y="5249"/>
                </a:cubicBezTo>
                <a:cubicBezTo>
                  <a:pt x="3812" y="5249"/>
                  <a:pt x="5014" y="4046"/>
                  <a:pt x="5014" y="2546"/>
                </a:cubicBezTo>
                <a:cubicBezTo>
                  <a:pt x="5014" y="1375"/>
                  <a:pt x="4265" y="375"/>
                  <a:pt x="32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8" name="Google Shape;118;p10"/>
          <p:cNvSpPr/>
          <p:nvPr/>
        </p:nvSpPr>
        <p:spPr>
          <a:xfrm>
            <a:off x="964014" y="559078"/>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9" name="Google Shape;119;p10"/>
          <p:cNvSpPr/>
          <p:nvPr/>
        </p:nvSpPr>
        <p:spPr>
          <a:xfrm>
            <a:off x="4395889" y="4670362"/>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0" name="Google Shape;120;p10"/>
          <p:cNvSpPr/>
          <p:nvPr/>
        </p:nvSpPr>
        <p:spPr>
          <a:xfrm>
            <a:off x="920014" y="39872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1" name="Google Shape;121;p10"/>
          <p:cNvSpPr/>
          <p:nvPr/>
        </p:nvSpPr>
        <p:spPr>
          <a:xfrm>
            <a:off x="2336489" y="60795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2" name="Google Shape;122;p10"/>
          <p:cNvSpPr/>
          <p:nvPr/>
        </p:nvSpPr>
        <p:spPr>
          <a:xfrm>
            <a:off x="3476050" y="557018"/>
            <a:ext cx="452600" cy="140100"/>
          </a:xfrm>
          <a:custGeom>
            <a:avLst/>
            <a:gdLst/>
            <a:ahLst/>
            <a:cxnLst/>
            <a:rect l="l" t="t" r="r" b="b"/>
            <a:pathLst>
              <a:path w="18104" h="4203" extrusionOk="0">
                <a:moveTo>
                  <a:pt x="1110" y="1"/>
                </a:moveTo>
                <a:lnTo>
                  <a:pt x="1" y="1110"/>
                </a:lnTo>
                <a:lnTo>
                  <a:pt x="3093" y="4202"/>
                </a:lnTo>
                <a:lnTo>
                  <a:pt x="5077" y="2203"/>
                </a:lnTo>
                <a:lnTo>
                  <a:pt x="7076" y="4202"/>
                </a:lnTo>
                <a:lnTo>
                  <a:pt x="9060" y="2219"/>
                </a:lnTo>
                <a:lnTo>
                  <a:pt x="11059" y="4202"/>
                </a:lnTo>
                <a:lnTo>
                  <a:pt x="13043" y="2219"/>
                </a:lnTo>
                <a:lnTo>
                  <a:pt x="15011" y="4202"/>
                </a:lnTo>
                <a:lnTo>
                  <a:pt x="18103" y="1110"/>
                </a:lnTo>
                <a:lnTo>
                  <a:pt x="16994" y="1"/>
                </a:lnTo>
                <a:lnTo>
                  <a:pt x="15011" y="2000"/>
                </a:lnTo>
                <a:lnTo>
                  <a:pt x="14136" y="1125"/>
                </a:lnTo>
                <a:lnTo>
                  <a:pt x="14152" y="1110"/>
                </a:lnTo>
                <a:lnTo>
                  <a:pt x="13043" y="1"/>
                </a:lnTo>
                <a:lnTo>
                  <a:pt x="13043" y="16"/>
                </a:lnTo>
                <a:lnTo>
                  <a:pt x="13027" y="1"/>
                </a:lnTo>
                <a:lnTo>
                  <a:pt x="11918" y="1110"/>
                </a:lnTo>
                <a:lnTo>
                  <a:pt x="11934" y="1125"/>
                </a:lnTo>
                <a:lnTo>
                  <a:pt x="11059" y="2000"/>
                </a:lnTo>
                <a:lnTo>
                  <a:pt x="9075" y="1"/>
                </a:lnTo>
                <a:lnTo>
                  <a:pt x="9060" y="16"/>
                </a:lnTo>
                <a:lnTo>
                  <a:pt x="9060" y="1"/>
                </a:lnTo>
                <a:lnTo>
                  <a:pt x="7076" y="2000"/>
                </a:lnTo>
                <a:lnTo>
                  <a:pt x="5093" y="1"/>
                </a:lnTo>
                <a:lnTo>
                  <a:pt x="5077" y="16"/>
                </a:lnTo>
                <a:lnTo>
                  <a:pt x="5077" y="1"/>
                </a:lnTo>
                <a:lnTo>
                  <a:pt x="3093" y="2000"/>
                </a:lnTo>
                <a:lnTo>
                  <a:pt x="111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3" name="Google Shape;123;p10"/>
          <p:cNvSpPr/>
          <p:nvPr/>
        </p:nvSpPr>
        <p:spPr>
          <a:xfrm>
            <a:off x="8163939" y="1308378"/>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4" name="Google Shape;124;p10"/>
          <p:cNvSpPr txBox="1">
            <a:spLocks noGrp="1"/>
          </p:cNvSpPr>
          <p:nvPr>
            <p:ph type="title"/>
          </p:nvPr>
        </p:nvSpPr>
        <p:spPr>
          <a:xfrm>
            <a:off x="1491000" y="1214800"/>
            <a:ext cx="2266200" cy="4428400"/>
          </a:xfrm>
          <a:prstGeom prst="rect">
            <a:avLst/>
          </a:prstGeom>
        </p:spPr>
        <p:txBody>
          <a:bodyPr spcFirstLastPara="1" wrap="square" lIns="0" tIns="0" rIns="0" bIns="0"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r>
              <a:rPr lang="en-US"/>
              <a:t>Click to edit Master title style</a:t>
            </a:r>
            <a:endParaRPr/>
          </a:p>
        </p:txBody>
      </p:sp>
      <p:sp>
        <p:nvSpPr>
          <p:cNvPr id="125" name="Google Shape;125;p10"/>
          <p:cNvSpPr/>
          <p:nvPr/>
        </p:nvSpPr>
        <p:spPr>
          <a:xfrm>
            <a:off x="125" y="6504000"/>
            <a:ext cx="9144000" cy="354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6" name="Google Shape;126;p10"/>
          <p:cNvSpPr/>
          <p:nvPr/>
        </p:nvSpPr>
        <p:spPr>
          <a:xfrm>
            <a:off x="0" y="0"/>
            <a:ext cx="720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Tree>
    <p:extLst>
      <p:ext uri="{BB962C8B-B14F-4D97-AF65-F5344CB8AC3E}">
        <p14:creationId xmlns:p14="http://schemas.microsoft.com/office/powerpoint/2010/main" val="7525827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4.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slideLayout" Target="../slideLayouts/slideLayout37.xml"/><Relationship Id="rId18" Type="http://schemas.openxmlformats.org/officeDocument/2006/relationships/slideLayout" Target="../slideLayouts/slideLayout42.xml"/><Relationship Id="rId26" Type="http://schemas.openxmlformats.org/officeDocument/2006/relationships/theme" Target="../theme/theme3.xml"/><Relationship Id="rId3" Type="http://schemas.openxmlformats.org/officeDocument/2006/relationships/slideLayout" Target="../slideLayouts/slideLayout27.xml"/><Relationship Id="rId21" Type="http://schemas.openxmlformats.org/officeDocument/2006/relationships/slideLayout" Target="../slideLayouts/slideLayout45.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17" Type="http://schemas.openxmlformats.org/officeDocument/2006/relationships/slideLayout" Target="../slideLayouts/slideLayout41.xml"/><Relationship Id="rId25" Type="http://schemas.openxmlformats.org/officeDocument/2006/relationships/slideLayout" Target="../slideLayouts/slideLayout49.xml"/><Relationship Id="rId2" Type="http://schemas.openxmlformats.org/officeDocument/2006/relationships/slideLayout" Target="../slideLayouts/slideLayout26.xml"/><Relationship Id="rId16" Type="http://schemas.openxmlformats.org/officeDocument/2006/relationships/slideLayout" Target="../slideLayouts/slideLayout40.xml"/><Relationship Id="rId20" Type="http://schemas.openxmlformats.org/officeDocument/2006/relationships/slideLayout" Target="../slideLayouts/slideLayout44.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24" Type="http://schemas.openxmlformats.org/officeDocument/2006/relationships/slideLayout" Target="../slideLayouts/slideLayout48.xml"/><Relationship Id="rId5" Type="http://schemas.openxmlformats.org/officeDocument/2006/relationships/slideLayout" Target="../slideLayouts/slideLayout29.xml"/><Relationship Id="rId15" Type="http://schemas.openxmlformats.org/officeDocument/2006/relationships/slideLayout" Target="../slideLayouts/slideLayout39.xml"/><Relationship Id="rId23" Type="http://schemas.openxmlformats.org/officeDocument/2006/relationships/slideLayout" Target="../slideLayouts/slideLayout47.xml"/><Relationship Id="rId10" Type="http://schemas.openxmlformats.org/officeDocument/2006/relationships/slideLayout" Target="../slideLayouts/slideLayout34.xml"/><Relationship Id="rId19" Type="http://schemas.openxmlformats.org/officeDocument/2006/relationships/slideLayout" Target="../slideLayouts/slideLayout43.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slideLayout" Target="../slideLayouts/slideLayout38.xml"/><Relationship Id="rId22" Type="http://schemas.openxmlformats.org/officeDocument/2006/relationships/slideLayout" Target="../slideLayouts/slideLayout46.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51.xml"/><Relationship Id="rId1" Type="http://schemas.openxmlformats.org/officeDocument/2006/relationships/slideLayout" Target="../slideLayouts/slideLayout50.xml"/></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53.xml"/><Relationship Id="rId1"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448250" y="557033"/>
            <a:ext cx="6975900" cy="763600"/>
          </a:xfrm>
          <a:prstGeom prst="rect">
            <a:avLst/>
          </a:prstGeom>
          <a:noFill/>
          <a:ln>
            <a:noFill/>
          </a:ln>
        </p:spPr>
        <p:txBody>
          <a:bodyPr spcFirstLastPara="1" wrap="square" lIns="0" tIns="0" rIns="0" bIns="0" anchor="ctr" anchorCtr="0">
            <a:noAutofit/>
          </a:bodyPr>
          <a:lstStyle>
            <a:lvl1pPr lvl="0">
              <a:spcBef>
                <a:spcPts val="0"/>
              </a:spcBef>
              <a:spcAft>
                <a:spcPts val="0"/>
              </a:spcAft>
              <a:buClr>
                <a:schemeClr val="lt1"/>
              </a:buClr>
              <a:buSzPts val="3600"/>
              <a:buFont typeface="Bebas Neue"/>
              <a:buNone/>
              <a:defRPr sz="3600">
                <a:solidFill>
                  <a:schemeClr val="lt1"/>
                </a:solidFill>
                <a:latin typeface="Bebas Neue"/>
                <a:ea typeface="Bebas Neue"/>
                <a:cs typeface="Bebas Neue"/>
                <a:sym typeface="Bebas Neue"/>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1448250" y="1536633"/>
            <a:ext cx="6975900" cy="4601200"/>
          </a:xfrm>
          <a:prstGeom prst="rect">
            <a:avLst/>
          </a:prstGeom>
          <a:noFill/>
          <a:ln>
            <a:noFill/>
          </a:ln>
        </p:spPr>
        <p:txBody>
          <a:bodyPr spcFirstLastPara="1" wrap="square" lIns="0" tIns="0" rIns="0" bIns="0" anchor="ctr" anchorCtr="0">
            <a:noAutofit/>
          </a:bodyPr>
          <a:lstStyle>
            <a:lvl1pPr marL="457200" lvl="0" indent="-330200">
              <a:lnSpc>
                <a:spcPct val="115000"/>
              </a:lnSpc>
              <a:spcBef>
                <a:spcPts val="0"/>
              </a:spcBef>
              <a:spcAft>
                <a:spcPts val="0"/>
              </a:spcAft>
              <a:buClr>
                <a:schemeClr val="dk2"/>
              </a:buClr>
              <a:buSzPts val="1600"/>
              <a:buFont typeface="Catamaran Light"/>
              <a:buChar char="●"/>
              <a:defRPr sz="1600">
                <a:solidFill>
                  <a:schemeClr val="dk2"/>
                </a:solidFill>
                <a:latin typeface="Catamaran Light"/>
                <a:ea typeface="Catamaran Light"/>
                <a:cs typeface="Catamaran Light"/>
                <a:sym typeface="Catamaran Light"/>
              </a:defRPr>
            </a:lvl1pPr>
            <a:lvl2pPr marL="914400" lvl="1" indent="-330200">
              <a:lnSpc>
                <a:spcPct val="115000"/>
              </a:lnSpc>
              <a:spcBef>
                <a:spcPts val="1600"/>
              </a:spcBef>
              <a:spcAft>
                <a:spcPts val="0"/>
              </a:spcAft>
              <a:buClr>
                <a:schemeClr val="dk2"/>
              </a:buClr>
              <a:buSzPts val="1600"/>
              <a:buFont typeface="Catamaran Light"/>
              <a:buChar char="○"/>
              <a:defRPr sz="1600">
                <a:solidFill>
                  <a:schemeClr val="dk2"/>
                </a:solidFill>
                <a:latin typeface="Catamaran Light"/>
                <a:ea typeface="Catamaran Light"/>
                <a:cs typeface="Catamaran Light"/>
                <a:sym typeface="Catamaran Light"/>
              </a:defRPr>
            </a:lvl2pPr>
            <a:lvl3pPr marL="1371600" lvl="2" indent="-330200">
              <a:lnSpc>
                <a:spcPct val="115000"/>
              </a:lnSpc>
              <a:spcBef>
                <a:spcPts val="1600"/>
              </a:spcBef>
              <a:spcAft>
                <a:spcPts val="0"/>
              </a:spcAft>
              <a:buClr>
                <a:schemeClr val="dk2"/>
              </a:buClr>
              <a:buSzPts val="1600"/>
              <a:buFont typeface="Catamaran Light"/>
              <a:buChar char="■"/>
              <a:defRPr sz="1600">
                <a:solidFill>
                  <a:schemeClr val="dk2"/>
                </a:solidFill>
                <a:latin typeface="Catamaran Light"/>
                <a:ea typeface="Catamaran Light"/>
                <a:cs typeface="Catamaran Light"/>
                <a:sym typeface="Catamaran Light"/>
              </a:defRPr>
            </a:lvl3pPr>
            <a:lvl4pPr marL="1828800" lvl="3" indent="-330200">
              <a:lnSpc>
                <a:spcPct val="115000"/>
              </a:lnSpc>
              <a:spcBef>
                <a:spcPts val="1600"/>
              </a:spcBef>
              <a:spcAft>
                <a:spcPts val="0"/>
              </a:spcAft>
              <a:buClr>
                <a:schemeClr val="dk2"/>
              </a:buClr>
              <a:buSzPts val="1600"/>
              <a:buFont typeface="Catamaran Light"/>
              <a:buChar char="●"/>
              <a:defRPr sz="1600">
                <a:solidFill>
                  <a:schemeClr val="dk2"/>
                </a:solidFill>
                <a:latin typeface="Catamaran Light"/>
                <a:ea typeface="Catamaran Light"/>
                <a:cs typeface="Catamaran Light"/>
                <a:sym typeface="Catamaran Light"/>
              </a:defRPr>
            </a:lvl4pPr>
            <a:lvl5pPr marL="2286000" lvl="4" indent="-330200">
              <a:lnSpc>
                <a:spcPct val="115000"/>
              </a:lnSpc>
              <a:spcBef>
                <a:spcPts val="1600"/>
              </a:spcBef>
              <a:spcAft>
                <a:spcPts val="0"/>
              </a:spcAft>
              <a:buClr>
                <a:schemeClr val="dk2"/>
              </a:buClr>
              <a:buSzPts val="1600"/>
              <a:buFont typeface="Catamaran Light"/>
              <a:buChar char="○"/>
              <a:defRPr sz="1600">
                <a:solidFill>
                  <a:schemeClr val="dk2"/>
                </a:solidFill>
                <a:latin typeface="Catamaran Light"/>
                <a:ea typeface="Catamaran Light"/>
                <a:cs typeface="Catamaran Light"/>
                <a:sym typeface="Catamaran Light"/>
              </a:defRPr>
            </a:lvl5pPr>
            <a:lvl6pPr marL="2743200" lvl="5" indent="-330200">
              <a:lnSpc>
                <a:spcPct val="115000"/>
              </a:lnSpc>
              <a:spcBef>
                <a:spcPts val="1600"/>
              </a:spcBef>
              <a:spcAft>
                <a:spcPts val="0"/>
              </a:spcAft>
              <a:buClr>
                <a:schemeClr val="dk2"/>
              </a:buClr>
              <a:buSzPts val="1600"/>
              <a:buFont typeface="Catamaran Light"/>
              <a:buChar char="■"/>
              <a:defRPr sz="1600">
                <a:solidFill>
                  <a:schemeClr val="dk2"/>
                </a:solidFill>
                <a:latin typeface="Catamaran Light"/>
                <a:ea typeface="Catamaran Light"/>
                <a:cs typeface="Catamaran Light"/>
                <a:sym typeface="Catamaran Light"/>
              </a:defRPr>
            </a:lvl6pPr>
            <a:lvl7pPr marL="3200400" lvl="6" indent="-330200">
              <a:lnSpc>
                <a:spcPct val="115000"/>
              </a:lnSpc>
              <a:spcBef>
                <a:spcPts val="1600"/>
              </a:spcBef>
              <a:spcAft>
                <a:spcPts val="0"/>
              </a:spcAft>
              <a:buClr>
                <a:schemeClr val="dk2"/>
              </a:buClr>
              <a:buSzPts val="1600"/>
              <a:buFont typeface="Catamaran Light"/>
              <a:buChar char="●"/>
              <a:defRPr sz="1600">
                <a:solidFill>
                  <a:schemeClr val="dk2"/>
                </a:solidFill>
                <a:latin typeface="Catamaran Light"/>
                <a:ea typeface="Catamaran Light"/>
                <a:cs typeface="Catamaran Light"/>
                <a:sym typeface="Catamaran Light"/>
              </a:defRPr>
            </a:lvl7pPr>
            <a:lvl8pPr marL="3657600" lvl="7" indent="-330200">
              <a:lnSpc>
                <a:spcPct val="115000"/>
              </a:lnSpc>
              <a:spcBef>
                <a:spcPts val="1600"/>
              </a:spcBef>
              <a:spcAft>
                <a:spcPts val="0"/>
              </a:spcAft>
              <a:buClr>
                <a:schemeClr val="dk2"/>
              </a:buClr>
              <a:buSzPts val="1600"/>
              <a:buFont typeface="Catamaran Light"/>
              <a:buChar char="○"/>
              <a:defRPr sz="1600">
                <a:solidFill>
                  <a:schemeClr val="dk2"/>
                </a:solidFill>
                <a:latin typeface="Catamaran Light"/>
                <a:ea typeface="Catamaran Light"/>
                <a:cs typeface="Catamaran Light"/>
                <a:sym typeface="Catamaran Light"/>
              </a:defRPr>
            </a:lvl8pPr>
            <a:lvl9pPr marL="4114800" lvl="8" indent="-330200">
              <a:lnSpc>
                <a:spcPct val="115000"/>
              </a:lnSpc>
              <a:spcBef>
                <a:spcPts val="1600"/>
              </a:spcBef>
              <a:spcAft>
                <a:spcPts val="1600"/>
              </a:spcAft>
              <a:buClr>
                <a:schemeClr val="dk2"/>
              </a:buClr>
              <a:buSzPts val="1600"/>
              <a:buFont typeface="Catamaran Light"/>
              <a:buChar char="■"/>
              <a:defRPr sz="1600">
                <a:solidFill>
                  <a:schemeClr val="dk2"/>
                </a:solidFill>
                <a:latin typeface="Catamaran Light"/>
                <a:ea typeface="Catamaran Light"/>
                <a:cs typeface="Catamaran Light"/>
                <a:sym typeface="Catamaran Light"/>
              </a:defRPr>
            </a:lvl9pPr>
          </a:lstStyle>
          <a:p>
            <a:endParaRPr/>
          </a:p>
        </p:txBody>
      </p:sp>
    </p:spTree>
    <p:extLst>
      <p:ext uri="{BB962C8B-B14F-4D97-AF65-F5344CB8AC3E}">
        <p14:creationId xmlns:p14="http://schemas.microsoft.com/office/powerpoint/2010/main" val="4171777169"/>
      </p:ext>
    </p:extLst>
  </p:cSld>
  <p:clrMap bg1="lt1" tx1="dk1" bg2="dk2" tx2="lt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 id="2147483751" r:id="rId13"/>
    <p:sldLayoutId id="2147483752" r:id="rId14"/>
    <p:sldLayoutId id="2147483753" r:id="rId15"/>
    <p:sldLayoutId id="2147483754" r:id="rId16"/>
    <p:sldLayoutId id="2147483755" r:id="rId17"/>
    <p:sldLayoutId id="2147483756" r:id="rId18"/>
    <p:sldLayoutId id="2147483757" r:id="rId19"/>
    <p:sldLayoutId id="2147483758" r:id="rId20"/>
    <p:sldLayoutId id="2147483759" r:id="rId21"/>
    <p:sldLayoutId id="2147483760" r:id="rId22"/>
    <p:sldLayoutId id="2147483761" r:id="rId23"/>
  </p:sldLayoutIdLst>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E2A47"/>
        </a:solidFill>
        <a:effectLst/>
      </p:bgPr>
    </p:bg>
    <p:spTree>
      <p:nvGrpSpPr>
        <p:cNvPr id="1" name="Shape 342"/>
        <p:cNvGrpSpPr/>
        <p:nvPr/>
      </p:nvGrpSpPr>
      <p:grpSpPr>
        <a:xfrm>
          <a:off x="0" y="0"/>
          <a:ext cx="0" cy="0"/>
          <a:chOff x="0" y="0"/>
          <a:chExt cx="0" cy="0"/>
        </a:xfrm>
      </p:grpSpPr>
      <p:sp>
        <p:nvSpPr>
          <p:cNvPr id="343" name="Google Shape;343;p24"/>
          <p:cNvSpPr txBox="1">
            <a:spLocks noGrp="1"/>
          </p:cNvSpPr>
          <p:nvPr>
            <p:ph type="title"/>
          </p:nvPr>
        </p:nvSpPr>
        <p:spPr>
          <a:xfrm>
            <a:off x="1068100" y="1244600"/>
            <a:ext cx="7047300" cy="643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344" name="Google Shape;344;p24"/>
          <p:cNvSpPr txBox="1">
            <a:spLocks noGrp="1"/>
          </p:cNvSpPr>
          <p:nvPr>
            <p:ph type="body" idx="1"/>
          </p:nvPr>
        </p:nvSpPr>
        <p:spPr>
          <a:xfrm>
            <a:off x="1068100" y="2260600"/>
            <a:ext cx="7047300" cy="3336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extLst>
      <p:ext uri="{BB962C8B-B14F-4D97-AF65-F5344CB8AC3E}">
        <p14:creationId xmlns:p14="http://schemas.microsoft.com/office/powerpoint/2010/main" val="823247456"/>
      </p:ext>
    </p:extLst>
  </p:cSld>
  <p:clrMap bg1="lt1" tx1="dk1" bg2="dk2" tx2="lt2" accent1="accent1" accent2="accent2" accent3="accent3" accent4="accent4" accent5="accent5" accent6="accent6" hlink="hlink" folHlink="folHlink"/>
  <p:sldLayoutIdLst>
    <p:sldLayoutId id="2147483763" r:id="rId1"/>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gradFill>
          <a:gsLst>
            <a:gs pos="0">
              <a:srgbClr val="FFFFFF"/>
            </a:gs>
            <a:gs pos="100000">
              <a:srgbClr val="D9D9D9"/>
            </a:gs>
          </a:gsLst>
          <a:path path="circle">
            <a:fillToRect l="50000" t="50000" r="50000" b="50000"/>
          </a:path>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720000"/>
            <a:ext cx="7704000" cy="7636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dk1"/>
              </a:buClr>
              <a:buSzPts val="2800"/>
              <a:buFont typeface="Krona One"/>
              <a:buNone/>
              <a:defRPr sz="2800">
                <a:solidFill>
                  <a:schemeClr val="dk1"/>
                </a:solidFill>
                <a:latin typeface="Krona One"/>
                <a:ea typeface="Krona One"/>
                <a:cs typeface="Krona One"/>
                <a:sym typeface="Krona One"/>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720000" y="1536633"/>
            <a:ext cx="7704000" cy="4555200"/>
          </a:xfrm>
          <a:prstGeom prst="rect">
            <a:avLst/>
          </a:prstGeom>
          <a:noFill/>
          <a:ln>
            <a:noFill/>
          </a:ln>
        </p:spPr>
        <p:txBody>
          <a:bodyPr spcFirstLastPara="1" wrap="square" lIns="91425" tIns="91425" rIns="91425" bIns="91425" anchor="ctr" anchorCtr="0">
            <a:noAutofit/>
          </a:bodyPr>
          <a:lstStyle>
            <a:lvl1pPr marL="457200" lvl="0" indent="-317500">
              <a:lnSpc>
                <a:spcPct val="115000"/>
              </a:lnSpc>
              <a:spcBef>
                <a:spcPts val="0"/>
              </a:spcBef>
              <a:spcAft>
                <a:spcPts val="0"/>
              </a:spcAft>
              <a:buClr>
                <a:schemeClr val="dk1"/>
              </a:buClr>
              <a:buSzPts val="1400"/>
              <a:buFont typeface="Jost"/>
              <a:buChar char="●"/>
              <a:defRPr>
                <a:solidFill>
                  <a:schemeClr val="dk1"/>
                </a:solidFill>
                <a:latin typeface="Jost"/>
                <a:ea typeface="Jost"/>
                <a:cs typeface="Jost"/>
                <a:sym typeface="Jost"/>
              </a:defRPr>
            </a:lvl1pPr>
            <a:lvl2pPr marL="914400" lvl="1" indent="-317500">
              <a:lnSpc>
                <a:spcPct val="115000"/>
              </a:lnSpc>
              <a:spcBef>
                <a:spcPts val="0"/>
              </a:spcBef>
              <a:spcAft>
                <a:spcPts val="0"/>
              </a:spcAft>
              <a:buClr>
                <a:schemeClr val="dk1"/>
              </a:buClr>
              <a:buSzPts val="1400"/>
              <a:buFont typeface="Jost"/>
              <a:buChar char="○"/>
              <a:defRPr>
                <a:solidFill>
                  <a:schemeClr val="dk1"/>
                </a:solidFill>
                <a:latin typeface="Jost"/>
                <a:ea typeface="Jost"/>
                <a:cs typeface="Jost"/>
                <a:sym typeface="Jost"/>
              </a:defRPr>
            </a:lvl2pPr>
            <a:lvl3pPr marL="1371600" lvl="2" indent="-317500">
              <a:lnSpc>
                <a:spcPct val="115000"/>
              </a:lnSpc>
              <a:spcBef>
                <a:spcPts val="0"/>
              </a:spcBef>
              <a:spcAft>
                <a:spcPts val="0"/>
              </a:spcAft>
              <a:buClr>
                <a:schemeClr val="dk1"/>
              </a:buClr>
              <a:buSzPts val="1400"/>
              <a:buFont typeface="Jost"/>
              <a:buChar char="■"/>
              <a:defRPr>
                <a:solidFill>
                  <a:schemeClr val="dk1"/>
                </a:solidFill>
                <a:latin typeface="Jost"/>
                <a:ea typeface="Jost"/>
                <a:cs typeface="Jost"/>
                <a:sym typeface="Jost"/>
              </a:defRPr>
            </a:lvl3pPr>
            <a:lvl4pPr marL="1828800" lvl="3" indent="-317500">
              <a:lnSpc>
                <a:spcPct val="115000"/>
              </a:lnSpc>
              <a:spcBef>
                <a:spcPts val="0"/>
              </a:spcBef>
              <a:spcAft>
                <a:spcPts val="0"/>
              </a:spcAft>
              <a:buClr>
                <a:schemeClr val="dk1"/>
              </a:buClr>
              <a:buSzPts val="1400"/>
              <a:buFont typeface="Jost"/>
              <a:buChar char="●"/>
              <a:defRPr>
                <a:solidFill>
                  <a:schemeClr val="dk1"/>
                </a:solidFill>
                <a:latin typeface="Jost"/>
                <a:ea typeface="Jost"/>
                <a:cs typeface="Jost"/>
                <a:sym typeface="Jost"/>
              </a:defRPr>
            </a:lvl4pPr>
            <a:lvl5pPr marL="2286000" lvl="4" indent="-317500">
              <a:lnSpc>
                <a:spcPct val="115000"/>
              </a:lnSpc>
              <a:spcBef>
                <a:spcPts val="0"/>
              </a:spcBef>
              <a:spcAft>
                <a:spcPts val="0"/>
              </a:spcAft>
              <a:buClr>
                <a:schemeClr val="dk1"/>
              </a:buClr>
              <a:buSzPts val="1400"/>
              <a:buFont typeface="Jost"/>
              <a:buChar char="○"/>
              <a:defRPr>
                <a:solidFill>
                  <a:schemeClr val="dk1"/>
                </a:solidFill>
                <a:latin typeface="Jost"/>
                <a:ea typeface="Jost"/>
                <a:cs typeface="Jost"/>
                <a:sym typeface="Jost"/>
              </a:defRPr>
            </a:lvl5pPr>
            <a:lvl6pPr marL="2743200" lvl="5" indent="-317500">
              <a:lnSpc>
                <a:spcPct val="115000"/>
              </a:lnSpc>
              <a:spcBef>
                <a:spcPts val="0"/>
              </a:spcBef>
              <a:spcAft>
                <a:spcPts val="0"/>
              </a:spcAft>
              <a:buClr>
                <a:schemeClr val="dk1"/>
              </a:buClr>
              <a:buSzPts val="1400"/>
              <a:buFont typeface="Jost"/>
              <a:buChar char="■"/>
              <a:defRPr>
                <a:solidFill>
                  <a:schemeClr val="dk1"/>
                </a:solidFill>
                <a:latin typeface="Jost"/>
                <a:ea typeface="Jost"/>
                <a:cs typeface="Jost"/>
                <a:sym typeface="Jost"/>
              </a:defRPr>
            </a:lvl6pPr>
            <a:lvl7pPr marL="3200400" lvl="6" indent="-317500">
              <a:lnSpc>
                <a:spcPct val="115000"/>
              </a:lnSpc>
              <a:spcBef>
                <a:spcPts val="0"/>
              </a:spcBef>
              <a:spcAft>
                <a:spcPts val="0"/>
              </a:spcAft>
              <a:buClr>
                <a:schemeClr val="dk1"/>
              </a:buClr>
              <a:buSzPts val="1400"/>
              <a:buFont typeface="Jost"/>
              <a:buChar char="●"/>
              <a:defRPr>
                <a:solidFill>
                  <a:schemeClr val="dk1"/>
                </a:solidFill>
                <a:latin typeface="Jost"/>
                <a:ea typeface="Jost"/>
                <a:cs typeface="Jost"/>
                <a:sym typeface="Jost"/>
              </a:defRPr>
            </a:lvl7pPr>
            <a:lvl8pPr marL="3657600" lvl="7" indent="-317500">
              <a:lnSpc>
                <a:spcPct val="115000"/>
              </a:lnSpc>
              <a:spcBef>
                <a:spcPts val="0"/>
              </a:spcBef>
              <a:spcAft>
                <a:spcPts val="0"/>
              </a:spcAft>
              <a:buClr>
                <a:schemeClr val="dk1"/>
              </a:buClr>
              <a:buSzPts val="1400"/>
              <a:buFont typeface="Jost"/>
              <a:buChar char="○"/>
              <a:defRPr>
                <a:solidFill>
                  <a:schemeClr val="dk1"/>
                </a:solidFill>
                <a:latin typeface="Jost"/>
                <a:ea typeface="Jost"/>
                <a:cs typeface="Jost"/>
                <a:sym typeface="Jost"/>
              </a:defRPr>
            </a:lvl8pPr>
            <a:lvl9pPr marL="4114800" lvl="8" indent="-317500">
              <a:lnSpc>
                <a:spcPct val="115000"/>
              </a:lnSpc>
              <a:spcBef>
                <a:spcPts val="0"/>
              </a:spcBef>
              <a:spcAft>
                <a:spcPts val="0"/>
              </a:spcAft>
              <a:buClr>
                <a:schemeClr val="dk1"/>
              </a:buClr>
              <a:buSzPts val="1400"/>
              <a:buFont typeface="Jost"/>
              <a:buChar char="■"/>
              <a:defRPr>
                <a:solidFill>
                  <a:schemeClr val="dk1"/>
                </a:solidFill>
                <a:latin typeface="Jost"/>
                <a:ea typeface="Jost"/>
                <a:cs typeface="Jost"/>
                <a:sym typeface="Jost"/>
              </a:defRPr>
            </a:lvl9pPr>
          </a:lstStyle>
          <a:p>
            <a:endParaRPr/>
          </a:p>
        </p:txBody>
      </p:sp>
      <p:sp>
        <p:nvSpPr>
          <p:cNvPr id="8" name="Google Shape;8;p1"/>
          <p:cNvSpPr txBox="1">
            <a:spLocks noGrp="1"/>
          </p:cNvSpPr>
          <p:nvPr>
            <p:ph type="sldNum" idx="12"/>
          </p:nvPr>
        </p:nvSpPr>
        <p:spPr>
          <a:xfrm>
            <a:off x="8472458" y="6217623"/>
            <a:ext cx="548700" cy="5248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687044066"/>
      </p:ext>
    </p:extLst>
  </p:cSld>
  <p:clrMap bg1="lt1" tx1="dk1" bg2="dk2" tx2="lt2" accent1="accent1" accent2="accent2" accent3="accent3" accent4="accent4" accent5="accent5" accent6="accent6" hlink="hlink" folHlink="folHlink"/>
  <p:sldLayoutIdLst>
    <p:sldLayoutId id="2147483765" r:id="rId1"/>
    <p:sldLayoutId id="2147483766"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 id="2147483776" r:id="rId12"/>
    <p:sldLayoutId id="2147483777" r:id="rId13"/>
    <p:sldLayoutId id="2147483778" r:id="rId14"/>
    <p:sldLayoutId id="2147483779" r:id="rId15"/>
    <p:sldLayoutId id="2147483780" r:id="rId16"/>
    <p:sldLayoutId id="2147483781" r:id="rId17"/>
    <p:sldLayoutId id="2147483782" r:id="rId18"/>
    <p:sldLayoutId id="2147483783" r:id="rId19"/>
    <p:sldLayoutId id="2147483784" r:id="rId20"/>
    <p:sldLayoutId id="2147483785" r:id="rId21"/>
    <p:sldLayoutId id="2147483786" r:id="rId22"/>
    <p:sldLayoutId id="2147483787" r:id="rId23"/>
    <p:sldLayoutId id="2147483788" r:id="rId24"/>
    <p:sldLayoutId id="2147483789" r:id="rId25"/>
  </p:sldLayoutIdLst>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0E2A47"/>
        </a:solidFill>
        <a:effectLst/>
      </p:bgPr>
    </p:bg>
    <p:spTree>
      <p:nvGrpSpPr>
        <p:cNvPr id="1" name="Shape 1392"/>
        <p:cNvGrpSpPr/>
        <p:nvPr/>
      </p:nvGrpSpPr>
      <p:grpSpPr>
        <a:xfrm>
          <a:off x="0" y="0"/>
          <a:ext cx="0" cy="0"/>
          <a:chOff x="0" y="0"/>
          <a:chExt cx="0" cy="0"/>
        </a:xfrm>
      </p:grpSpPr>
      <p:sp>
        <p:nvSpPr>
          <p:cNvPr id="1393" name="Google Shape;1393;p26"/>
          <p:cNvSpPr txBox="1">
            <a:spLocks noGrp="1"/>
          </p:cNvSpPr>
          <p:nvPr>
            <p:ph type="title"/>
          </p:nvPr>
        </p:nvSpPr>
        <p:spPr>
          <a:xfrm>
            <a:off x="1068100" y="1244600"/>
            <a:ext cx="7047300" cy="643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None/>
              <a:defRPr sz="2400">
                <a:solidFill>
                  <a:srgbClr val="FFFFFF"/>
                </a:solidFill>
              </a:defRPr>
            </a:lvl1pPr>
            <a:lvl2pPr lvl="1" algn="ctr" rtl="0">
              <a:spcBef>
                <a:spcPts val="0"/>
              </a:spcBef>
              <a:spcAft>
                <a:spcPts val="0"/>
              </a:spcAft>
              <a:buClr>
                <a:srgbClr val="FFFFFF"/>
              </a:buClr>
              <a:buSzPts val="2400"/>
              <a:buNone/>
              <a:defRPr sz="2400">
                <a:solidFill>
                  <a:srgbClr val="FFFFFF"/>
                </a:solidFill>
              </a:defRPr>
            </a:lvl2pPr>
            <a:lvl3pPr lvl="2" algn="ctr" rtl="0">
              <a:spcBef>
                <a:spcPts val="0"/>
              </a:spcBef>
              <a:spcAft>
                <a:spcPts val="0"/>
              </a:spcAft>
              <a:buClr>
                <a:srgbClr val="FFFFFF"/>
              </a:buClr>
              <a:buSzPts val="2400"/>
              <a:buNone/>
              <a:defRPr sz="2400">
                <a:solidFill>
                  <a:srgbClr val="FFFFFF"/>
                </a:solidFill>
              </a:defRPr>
            </a:lvl3pPr>
            <a:lvl4pPr lvl="3" algn="ctr" rtl="0">
              <a:spcBef>
                <a:spcPts val="0"/>
              </a:spcBef>
              <a:spcAft>
                <a:spcPts val="0"/>
              </a:spcAft>
              <a:buClr>
                <a:srgbClr val="FFFFFF"/>
              </a:buClr>
              <a:buSzPts val="2400"/>
              <a:buNone/>
              <a:defRPr sz="2400">
                <a:solidFill>
                  <a:srgbClr val="FFFFFF"/>
                </a:solidFill>
              </a:defRPr>
            </a:lvl4pPr>
            <a:lvl5pPr lvl="4" algn="ctr" rtl="0">
              <a:spcBef>
                <a:spcPts val="0"/>
              </a:spcBef>
              <a:spcAft>
                <a:spcPts val="0"/>
              </a:spcAft>
              <a:buClr>
                <a:srgbClr val="FFFFFF"/>
              </a:buClr>
              <a:buSzPts val="2400"/>
              <a:buNone/>
              <a:defRPr sz="2400">
                <a:solidFill>
                  <a:srgbClr val="FFFFFF"/>
                </a:solidFill>
              </a:defRPr>
            </a:lvl5pPr>
            <a:lvl6pPr lvl="5" algn="ctr" rtl="0">
              <a:spcBef>
                <a:spcPts val="0"/>
              </a:spcBef>
              <a:spcAft>
                <a:spcPts val="0"/>
              </a:spcAft>
              <a:buClr>
                <a:srgbClr val="FFFFFF"/>
              </a:buClr>
              <a:buSzPts val="2400"/>
              <a:buNone/>
              <a:defRPr sz="2400">
                <a:solidFill>
                  <a:srgbClr val="FFFFFF"/>
                </a:solidFill>
              </a:defRPr>
            </a:lvl6pPr>
            <a:lvl7pPr lvl="6" algn="ctr" rtl="0">
              <a:spcBef>
                <a:spcPts val="0"/>
              </a:spcBef>
              <a:spcAft>
                <a:spcPts val="0"/>
              </a:spcAft>
              <a:buClr>
                <a:srgbClr val="FFFFFF"/>
              </a:buClr>
              <a:buSzPts val="2400"/>
              <a:buNone/>
              <a:defRPr sz="2400">
                <a:solidFill>
                  <a:srgbClr val="FFFFFF"/>
                </a:solidFill>
              </a:defRPr>
            </a:lvl7pPr>
            <a:lvl8pPr lvl="7" algn="ctr" rtl="0">
              <a:spcBef>
                <a:spcPts val="0"/>
              </a:spcBef>
              <a:spcAft>
                <a:spcPts val="0"/>
              </a:spcAft>
              <a:buClr>
                <a:srgbClr val="FFFFFF"/>
              </a:buClr>
              <a:buSzPts val="2400"/>
              <a:buNone/>
              <a:defRPr sz="2400">
                <a:solidFill>
                  <a:srgbClr val="FFFFFF"/>
                </a:solidFill>
              </a:defRPr>
            </a:lvl8pPr>
            <a:lvl9pPr lvl="8" algn="ctr" rtl="0">
              <a:spcBef>
                <a:spcPts val="0"/>
              </a:spcBef>
              <a:spcAft>
                <a:spcPts val="0"/>
              </a:spcAft>
              <a:buClr>
                <a:srgbClr val="FFFFFF"/>
              </a:buClr>
              <a:buSzPts val="2400"/>
              <a:buNone/>
              <a:defRPr sz="2400">
                <a:solidFill>
                  <a:srgbClr val="FFFFFF"/>
                </a:solidFill>
              </a:defRPr>
            </a:lvl9pPr>
          </a:lstStyle>
          <a:p>
            <a:endParaRPr/>
          </a:p>
        </p:txBody>
      </p:sp>
      <p:sp>
        <p:nvSpPr>
          <p:cNvPr id="1394" name="Google Shape;1394;p26"/>
          <p:cNvSpPr txBox="1">
            <a:spLocks noGrp="1"/>
          </p:cNvSpPr>
          <p:nvPr>
            <p:ph type="body" idx="1"/>
          </p:nvPr>
        </p:nvSpPr>
        <p:spPr>
          <a:xfrm>
            <a:off x="1068100" y="2260600"/>
            <a:ext cx="7047300" cy="3336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extLst>
      <p:ext uri="{BB962C8B-B14F-4D97-AF65-F5344CB8AC3E}">
        <p14:creationId xmlns:p14="http://schemas.microsoft.com/office/powerpoint/2010/main" val="2539803059"/>
      </p:ext>
    </p:extLst>
  </p:cSld>
  <p:clrMap bg1="lt1" tx1="dk1" bg2="dk2" tx2="lt2" accent1="accent1" accent2="accent2" accent3="accent3" accent4="accent4" accent5="accent5" accent6="accent6" hlink="hlink" folHlink="folHlink"/>
  <p:sldLayoutIdLst>
    <p:sldLayoutId id="2147483791" r:id="rId1"/>
    <p:sldLayoutId id="2147483792" r:id="rId2"/>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rgbClr val="0E2A47"/>
        </a:solidFill>
        <a:effectLst/>
      </p:bgPr>
    </p:bg>
    <p:spTree>
      <p:nvGrpSpPr>
        <p:cNvPr id="1" name="Shape 1398"/>
        <p:cNvGrpSpPr/>
        <p:nvPr/>
      </p:nvGrpSpPr>
      <p:grpSpPr>
        <a:xfrm>
          <a:off x="0" y="0"/>
          <a:ext cx="0" cy="0"/>
          <a:chOff x="0" y="0"/>
          <a:chExt cx="0" cy="0"/>
        </a:xfrm>
      </p:grpSpPr>
      <p:sp>
        <p:nvSpPr>
          <p:cNvPr id="1399" name="Google Shape;1399;p29"/>
          <p:cNvSpPr txBox="1">
            <a:spLocks noGrp="1"/>
          </p:cNvSpPr>
          <p:nvPr>
            <p:ph type="title"/>
          </p:nvPr>
        </p:nvSpPr>
        <p:spPr>
          <a:xfrm>
            <a:off x="1068100" y="1244600"/>
            <a:ext cx="7047300" cy="643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1400" name="Google Shape;1400;p29"/>
          <p:cNvSpPr txBox="1">
            <a:spLocks noGrp="1"/>
          </p:cNvSpPr>
          <p:nvPr>
            <p:ph type="body" idx="1"/>
          </p:nvPr>
        </p:nvSpPr>
        <p:spPr>
          <a:xfrm>
            <a:off x="1068100" y="2260600"/>
            <a:ext cx="7047300" cy="3336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extLst>
      <p:ext uri="{BB962C8B-B14F-4D97-AF65-F5344CB8AC3E}">
        <p14:creationId xmlns:p14="http://schemas.microsoft.com/office/powerpoint/2010/main" val="1954491844"/>
      </p:ext>
    </p:extLst>
  </p:cSld>
  <p:clrMap bg1="lt1" tx1="dk1" bg2="dk2" tx2="lt2" accent1="accent1" accent2="accent2" accent3="accent3" accent4="accent4" accent5="accent5" accent6="accent6" hlink="hlink" folHlink="folHlink"/>
  <p:sldLayoutIdLst>
    <p:sldLayoutId id="2147483794" r:id="rId1"/>
    <p:sldLayoutId id="2147483795" r:id="rId2"/>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4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9.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pic>
        <p:nvPicPr>
          <p:cNvPr id="11" name="Picture 10" descr="Computer script on a screen">
            <a:extLst>
              <a:ext uri="{FF2B5EF4-FFF2-40B4-BE49-F238E27FC236}">
                <a16:creationId xmlns:a16="http://schemas.microsoft.com/office/drawing/2014/main" id="{0062DBF2-1C96-FDE4-2231-93E5EFE79454}"/>
              </a:ext>
            </a:extLst>
          </p:cNvPr>
          <p:cNvPicPr>
            <a:picLocks noChangeAspect="1"/>
          </p:cNvPicPr>
          <p:nvPr/>
        </p:nvPicPr>
        <p:blipFill rotWithShape="1">
          <a:blip r:embed="rId3"/>
          <a:srcRect l="10446" r="50871" b="-1"/>
          <a:stretch/>
        </p:blipFill>
        <p:spPr>
          <a:xfrm>
            <a:off x="5169693" y="10"/>
            <a:ext cx="3974307" cy="6857990"/>
          </a:xfrm>
          <a:custGeom>
            <a:avLst/>
            <a:gdLst/>
            <a:ahLst/>
            <a:cxnLst/>
            <a:rect l="l" t="t" r="r" b="b"/>
            <a:pathLst>
              <a:path w="5299077" h="6858000">
                <a:moveTo>
                  <a:pt x="836871" y="0"/>
                </a:moveTo>
                <a:lnTo>
                  <a:pt x="5299077" y="0"/>
                </a:lnTo>
                <a:lnTo>
                  <a:pt x="5299077" y="6858000"/>
                </a:lnTo>
                <a:lnTo>
                  <a:pt x="1911312" y="6858000"/>
                </a:lnTo>
                <a:lnTo>
                  <a:pt x="0" y="5333999"/>
                </a:lnTo>
                <a:close/>
              </a:path>
            </a:pathLst>
          </a:custGeom>
        </p:spPr>
      </p:pic>
      <p:sp>
        <p:nvSpPr>
          <p:cNvPr id="2" name="Title 1">
            <a:extLst>
              <a:ext uri="{FF2B5EF4-FFF2-40B4-BE49-F238E27FC236}">
                <a16:creationId xmlns:a16="http://schemas.microsoft.com/office/drawing/2014/main" id="{AA19C6AC-0BD4-4D5E-9E49-CFB9196181D0}"/>
              </a:ext>
            </a:extLst>
          </p:cNvPr>
          <p:cNvSpPr>
            <a:spLocks noGrp="1"/>
          </p:cNvSpPr>
          <p:nvPr>
            <p:ph type="title"/>
          </p:nvPr>
        </p:nvSpPr>
        <p:spPr>
          <a:xfrm>
            <a:off x="729060" y="685800"/>
            <a:ext cx="3945510" cy="1752599"/>
          </a:xfrm>
        </p:spPr>
        <p:txBody>
          <a:bodyPr>
            <a:normAutofit/>
          </a:bodyPr>
          <a:lstStyle/>
          <a:p>
            <a:pPr algn="l">
              <a:lnSpc>
                <a:spcPct val="90000"/>
              </a:lnSpc>
            </a:pPr>
            <a:r>
              <a:rPr lang="en-US" sz="2200" dirty="0">
                <a:effectLst/>
              </a:rPr>
              <a:t>Virtual Reality Sickness Mitigation Methods: A Comparative Study in a Racing Game</a:t>
            </a:r>
            <a:br>
              <a:rPr lang="en-US" sz="2200" dirty="0"/>
            </a:br>
            <a:endParaRPr lang="en-US" sz="2200" dirty="0"/>
          </a:p>
        </p:txBody>
      </p:sp>
      <p:sp>
        <p:nvSpPr>
          <p:cNvPr id="3" name="Content Placeholder 2">
            <a:extLst>
              <a:ext uri="{FF2B5EF4-FFF2-40B4-BE49-F238E27FC236}">
                <a16:creationId xmlns:a16="http://schemas.microsoft.com/office/drawing/2014/main" id="{94A73CAF-ABBB-94C5-FADB-838FB3758F06}"/>
              </a:ext>
            </a:extLst>
          </p:cNvPr>
          <p:cNvSpPr>
            <a:spLocks noGrp="1"/>
          </p:cNvSpPr>
          <p:nvPr>
            <p:ph idx="1"/>
          </p:nvPr>
        </p:nvSpPr>
        <p:spPr>
          <a:xfrm>
            <a:off x="482601" y="2666999"/>
            <a:ext cx="3945510" cy="3124201"/>
          </a:xfrm>
        </p:spPr>
        <p:txBody>
          <a:bodyPr>
            <a:normAutofit/>
          </a:bodyPr>
          <a:lstStyle/>
          <a:p>
            <a:r>
              <a:rPr lang="en-US" sz="1700" dirty="0"/>
              <a:t>Authors:</a:t>
            </a:r>
          </a:p>
          <a:p>
            <a:r>
              <a:rPr lang="en-US" sz="1700" dirty="0" err="1"/>
              <a:t>Rongkai</a:t>
            </a:r>
            <a:r>
              <a:rPr lang="en-US" sz="1700" dirty="0"/>
              <a:t> Shi, Hai-Ning Liang, Yu Wu, </a:t>
            </a:r>
            <a:r>
              <a:rPr lang="en-US" sz="1700" dirty="0" err="1"/>
              <a:t>Difeng</a:t>
            </a:r>
            <a:r>
              <a:rPr lang="en-US" sz="1700" dirty="0"/>
              <a:t> Yu, Wenge Xu</a:t>
            </a:r>
          </a:p>
          <a:p>
            <a:endParaRPr lang="en-US" sz="1700" dirty="0"/>
          </a:p>
        </p:txBody>
      </p:sp>
    </p:spTree>
    <p:extLst>
      <p:ext uri="{BB962C8B-B14F-4D97-AF65-F5344CB8AC3E}">
        <p14:creationId xmlns:p14="http://schemas.microsoft.com/office/powerpoint/2010/main" val="6285341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Methods</a:t>
            </a:r>
            <a:endParaRPr dirty="0"/>
          </a:p>
        </p:txBody>
      </p:sp>
      <p:sp>
        <p:nvSpPr>
          <p:cNvPr id="3" name="Content Placeholder 2"/>
          <p:cNvSpPr>
            <a:spLocks noGrp="1"/>
          </p:cNvSpPr>
          <p:nvPr>
            <p:ph idx="1"/>
          </p:nvPr>
        </p:nvSpPr>
        <p:spPr/>
        <p:txBody>
          <a:bodyPr/>
          <a:lstStyle/>
          <a:p>
            <a:r>
              <a:rPr sz="1800" dirty="0"/>
              <a:t>The study conducted a mixed factorial user study with 32 participants. The methods compared were FOV reduction, DOF blurring, and adding a target reticule as a rest frame. The effectiveness of these methods was measured in terms of VR sickness, presence, workload, and information loss in a racing game under two levels of control.</a:t>
            </a:r>
          </a:p>
        </p:txBody>
      </p:sp>
    </p:spTree>
    <p:extLst>
      <p:ext uri="{BB962C8B-B14F-4D97-AF65-F5344CB8AC3E}">
        <p14:creationId xmlns:p14="http://schemas.microsoft.com/office/powerpoint/2010/main" val="24007665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a:t>
            </a:r>
            <a:endParaRPr dirty="0"/>
          </a:p>
        </p:txBody>
      </p:sp>
      <p:sp>
        <p:nvSpPr>
          <p:cNvPr id="3" name="Content Placeholder 2"/>
          <p:cNvSpPr>
            <a:spLocks noGrp="1"/>
          </p:cNvSpPr>
          <p:nvPr>
            <p:ph idx="1"/>
          </p:nvPr>
        </p:nvSpPr>
        <p:spPr/>
        <p:txBody>
          <a:bodyPr/>
          <a:lstStyle/>
          <a:p>
            <a:pPr marL="139700" indent="0">
              <a:buNone/>
            </a:pPr>
            <a:r>
              <a:rPr lang="en-US" sz="1800"/>
              <a:t>Virtual Environment: </a:t>
            </a:r>
            <a:endParaRPr sz="1800" dirty="0"/>
          </a:p>
        </p:txBody>
      </p:sp>
    </p:spTree>
    <p:extLst>
      <p:ext uri="{BB962C8B-B14F-4D97-AF65-F5344CB8AC3E}">
        <p14:creationId xmlns:p14="http://schemas.microsoft.com/office/powerpoint/2010/main" val="34208743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Results</a:t>
            </a:r>
          </a:p>
        </p:txBody>
      </p:sp>
      <p:sp>
        <p:nvSpPr>
          <p:cNvPr id="3" name="Content Placeholder 2"/>
          <p:cNvSpPr>
            <a:spLocks noGrp="1"/>
          </p:cNvSpPr>
          <p:nvPr>
            <p:ph idx="1"/>
          </p:nvPr>
        </p:nvSpPr>
        <p:spPr/>
        <p:txBody>
          <a:bodyPr/>
          <a:lstStyle/>
          <a:p>
            <a:r>
              <a:rPr sz="1800"/>
              <a:t>The key findings were that there were no significant differences in VR sickness, presence, and workload among the techniques and control levels. However, both FOV reduction and DOF blurring resulted in some degree of information loss. The study suggests that frequent FOV changes and inappropriate DOF blurring levels can increase discomfort.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Discussion</a:t>
            </a:r>
          </a:p>
        </p:txBody>
      </p:sp>
      <p:sp>
        <p:nvSpPr>
          <p:cNvPr id="3" name="Content Placeholder 2"/>
          <p:cNvSpPr>
            <a:spLocks noGrp="1"/>
          </p:cNvSpPr>
          <p:nvPr>
            <p:ph idx="1"/>
          </p:nvPr>
        </p:nvSpPr>
        <p:spPr/>
        <p:txBody>
          <a:bodyPr/>
          <a:lstStyle/>
          <a:p>
            <a:r>
              <a:rPr sz="1800"/>
              <a:t>The results are significant as they suggest that while these methods can mitigate VR sickness to some extent, they also have drawbacks like information loss. These findings can inform the design of VR environments, especially in high-speed scenarios like racing games. A limitation of the study is its focus on a single user group, which might not represent the broader range of VR users.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Group Conversation</a:t>
            </a:r>
          </a:p>
        </p:txBody>
      </p:sp>
      <p:sp>
        <p:nvSpPr>
          <p:cNvPr id="3" name="Content Placeholder 2"/>
          <p:cNvSpPr>
            <a:spLocks noGrp="1"/>
          </p:cNvSpPr>
          <p:nvPr>
            <p:ph idx="1"/>
          </p:nvPr>
        </p:nvSpPr>
        <p:spPr/>
        <p:txBody>
          <a:bodyPr/>
          <a:lstStyle/>
          <a:p>
            <a:r>
              <a:rPr sz="1800"/>
              <a:t>Be prepared to discuss the implications of this study for VR game design. Think about questions like 'How can these findings be applied in different VR scenarios?' or 'What other methods might be effective in reducing VR sickness?'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0D053C-CCAF-CF45-C1F8-E65362FC367C}"/>
              </a:ext>
            </a:extLst>
          </p:cNvPr>
          <p:cNvSpPr>
            <a:spLocks noGrp="1"/>
          </p:cNvSpPr>
          <p:nvPr>
            <p:ph type="title"/>
          </p:nvPr>
        </p:nvSpPr>
        <p:spPr/>
        <p:txBody>
          <a:bodyPr/>
          <a:lstStyle/>
          <a:p>
            <a:r>
              <a:rPr lang="en-US" sz="2800" dirty="0">
                <a:effectLst/>
              </a:rPr>
              <a:t>Virtual Reality Sickness Mitigation Methods: A Comparative Study in a Racing Game</a:t>
            </a:r>
            <a:endParaRPr lang="en-US" dirty="0"/>
          </a:p>
        </p:txBody>
      </p:sp>
      <p:sp>
        <p:nvSpPr>
          <p:cNvPr id="3" name="Content Placeholder 2">
            <a:extLst>
              <a:ext uri="{FF2B5EF4-FFF2-40B4-BE49-F238E27FC236}">
                <a16:creationId xmlns:a16="http://schemas.microsoft.com/office/drawing/2014/main" id="{EA6A6F3B-A970-CE44-9227-6A49DA796349}"/>
              </a:ext>
            </a:extLst>
          </p:cNvPr>
          <p:cNvSpPr>
            <a:spLocks noGrp="1"/>
          </p:cNvSpPr>
          <p:nvPr>
            <p:ph idx="1"/>
          </p:nvPr>
        </p:nvSpPr>
        <p:spPr/>
        <p:txBody>
          <a:bodyPr/>
          <a:lstStyle/>
          <a:p>
            <a:r>
              <a:rPr lang="en-US" sz="1400" dirty="0" err="1"/>
              <a:t>Rongkai</a:t>
            </a:r>
            <a:r>
              <a:rPr lang="en-US" sz="1400" dirty="0"/>
              <a:t> Shi, Hai-Ning Liang, Yu Wu, </a:t>
            </a:r>
            <a:r>
              <a:rPr lang="en-US" sz="1400" dirty="0" err="1"/>
              <a:t>Difeng</a:t>
            </a:r>
            <a:r>
              <a:rPr lang="en-US" sz="1400" dirty="0"/>
              <a:t> Yu, Wenge Xu</a:t>
            </a:r>
          </a:p>
          <a:p>
            <a:endParaRPr lang="en-US" dirty="0"/>
          </a:p>
        </p:txBody>
      </p:sp>
    </p:spTree>
    <p:extLst>
      <p:ext uri="{BB962C8B-B14F-4D97-AF65-F5344CB8AC3E}">
        <p14:creationId xmlns:p14="http://schemas.microsoft.com/office/powerpoint/2010/main" val="2603723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135BD-0E17-23B4-EA8C-75BF68059D05}"/>
              </a:ext>
            </a:extLst>
          </p:cNvPr>
          <p:cNvSpPr>
            <a:spLocks noGrp="1"/>
          </p:cNvSpPr>
          <p:nvPr>
            <p:ph type="title"/>
          </p:nvPr>
        </p:nvSpPr>
        <p:spPr/>
        <p:txBody>
          <a:bodyPr/>
          <a:lstStyle/>
          <a:p>
            <a:r>
              <a:rPr lang="en-US" dirty="0"/>
              <a:t>Content</a:t>
            </a:r>
          </a:p>
        </p:txBody>
      </p:sp>
      <p:sp>
        <p:nvSpPr>
          <p:cNvPr id="3" name="Content Placeholder 2">
            <a:extLst>
              <a:ext uri="{FF2B5EF4-FFF2-40B4-BE49-F238E27FC236}">
                <a16:creationId xmlns:a16="http://schemas.microsoft.com/office/drawing/2014/main" id="{09E695A5-6DB7-E917-22FC-E499336FF2C7}"/>
              </a:ext>
            </a:extLst>
          </p:cNvPr>
          <p:cNvSpPr>
            <a:spLocks noGrp="1"/>
          </p:cNvSpPr>
          <p:nvPr>
            <p:ph idx="1"/>
          </p:nvPr>
        </p:nvSpPr>
        <p:spPr/>
        <p:txBody>
          <a:bodyPr/>
          <a:lstStyle/>
          <a:p>
            <a:r>
              <a:rPr lang="en-US" sz="1400" dirty="0">
                <a:cs typeface="Times New Roman" panose="02020603050405020304" pitchFamily="18" charset="0"/>
              </a:rPr>
              <a:t>Section 1: Introduction</a:t>
            </a:r>
          </a:p>
          <a:p>
            <a:r>
              <a:rPr lang="en-US" sz="1400" dirty="0">
                <a:cs typeface="Times New Roman" panose="02020603050405020304" pitchFamily="18" charset="0"/>
              </a:rPr>
              <a:t>Section 2: Motivation</a:t>
            </a:r>
          </a:p>
          <a:p>
            <a:r>
              <a:rPr lang="en-US" sz="1400" dirty="0">
                <a:cs typeface="Times New Roman" panose="02020603050405020304" pitchFamily="18" charset="0"/>
              </a:rPr>
              <a:t>Section 3: Background and Related Work</a:t>
            </a:r>
          </a:p>
          <a:p>
            <a:r>
              <a:rPr lang="en-US" sz="1400" dirty="0">
                <a:cs typeface="Times New Roman" panose="02020603050405020304" pitchFamily="18" charset="0"/>
              </a:rPr>
              <a:t>Section 4: Methods		</a:t>
            </a:r>
          </a:p>
          <a:p>
            <a:r>
              <a:rPr lang="en-US" sz="1400" dirty="0">
                <a:cs typeface="Times New Roman" panose="02020603050405020304" pitchFamily="18" charset="0"/>
              </a:rPr>
              <a:t>Section 5: Conclusion</a:t>
            </a:r>
          </a:p>
          <a:p>
            <a:r>
              <a:rPr lang="en-US" dirty="0">
                <a:cs typeface="Times New Roman" panose="02020603050405020304" pitchFamily="18" charset="0"/>
              </a:rPr>
              <a:t>**check</a:t>
            </a:r>
          </a:p>
        </p:txBody>
      </p:sp>
    </p:spTree>
    <p:extLst>
      <p:ext uri="{BB962C8B-B14F-4D97-AF65-F5344CB8AC3E}">
        <p14:creationId xmlns:p14="http://schemas.microsoft.com/office/powerpoint/2010/main" val="9892889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Introduction</a:t>
            </a:r>
          </a:p>
        </p:txBody>
      </p:sp>
      <p:sp>
        <p:nvSpPr>
          <p:cNvPr id="3" name="Content Placeholder 2"/>
          <p:cNvSpPr>
            <a:spLocks noGrp="1"/>
          </p:cNvSpPr>
          <p:nvPr>
            <p:ph idx="1"/>
          </p:nvPr>
        </p:nvSpPr>
        <p:spPr/>
        <p:txBody>
          <a:bodyPr/>
          <a:lstStyle/>
          <a:p>
            <a:pPr marL="139700" indent="0">
              <a:buNone/>
            </a:pPr>
            <a:r>
              <a:rPr lang="en-US" sz="1800" dirty="0"/>
              <a:t>Key Focus: The paper discusses Virtual Reality (VR) Head-Mounted Displays (HMDs) and their immersive virtual environments, particularly in gaming.</a:t>
            </a:r>
          </a:p>
          <a:p>
            <a:pPr marL="139700" indent="0">
              <a:buNone/>
            </a:pPr>
            <a:endParaRPr lang="en-US" sz="1800" dirty="0"/>
          </a:p>
          <a:p>
            <a:pPr marL="139700" indent="0">
              <a:buNone/>
            </a:pPr>
            <a:r>
              <a:rPr lang="en-US" sz="1800" dirty="0"/>
              <a:t>Problem Statement: VR sickness, also known as cybersickness or virtual reality induced motion sickness (VRIMS), is a significant issue in VR experiences. It includes symptoms like eye strain, headache, nausea, and disorientation, which can detract from the VR experience.</a:t>
            </a:r>
          </a:p>
          <a:p>
            <a:pPr marL="139700" indent="0">
              <a:buNone/>
            </a:pPr>
            <a:endParaRPr lang="en-US" sz="1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Motivation</a:t>
            </a:r>
            <a:endParaRPr dirty="0"/>
          </a:p>
        </p:txBody>
      </p:sp>
      <p:sp>
        <p:nvSpPr>
          <p:cNvPr id="3" name="Content Placeholder 2"/>
          <p:cNvSpPr>
            <a:spLocks noGrp="1"/>
          </p:cNvSpPr>
          <p:nvPr>
            <p:ph idx="1"/>
          </p:nvPr>
        </p:nvSpPr>
        <p:spPr/>
        <p:txBody>
          <a:bodyPr/>
          <a:lstStyle/>
          <a:p>
            <a:pPr marL="139700" indent="0">
              <a:buNone/>
            </a:pPr>
            <a:r>
              <a:rPr lang="en-US" sz="1800" dirty="0"/>
              <a:t>Prevalence of VR Sickness: High incidence of VR sickness among users, affecting their health, duration of VR experience, presence, enjoyment, and performance in various environments, particularly in games.</a:t>
            </a:r>
          </a:p>
          <a:p>
            <a:pPr marL="139700" indent="0">
              <a:buNone/>
            </a:pPr>
            <a:endParaRPr lang="en-US" sz="1800" dirty="0"/>
          </a:p>
          <a:p>
            <a:pPr marL="139700" indent="0">
              <a:buNone/>
            </a:pPr>
            <a:r>
              <a:rPr lang="en-US" sz="1800" dirty="0"/>
              <a:t>The motivation behind this research was to explore and compare various methods for mitigating Virtual Reality (VR) sickness. VR sickness, characterized by symptoms like nausea and disorientation, can significantly hinder the VR experience, especially in dynamic environments like racing games.</a:t>
            </a:r>
          </a:p>
          <a:p>
            <a:pPr marL="139700" indent="0">
              <a:buNone/>
            </a:pPr>
            <a:endParaRPr lang="en-US" sz="1800" dirty="0"/>
          </a:p>
          <a:p>
            <a:pPr marL="139700" indent="0">
              <a:buNone/>
            </a:pPr>
            <a:endParaRPr lang="en-US" sz="1800" dirty="0"/>
          </a:p>
        </p:txBody>
      </p:sp>
    </p:spTree>
    <p:extLst>
      <p:ext uri="{BB962C8B-B14F-4D97-AF65-F5344CB8AC3E}">
        <p14:creationId xmlns:p14="http://schemas.microsoft.com/office/powerpoint/2010/main" val="286179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 of Mitigation Techniques used in Study</a:t>
            </a:r>
            <a:endParaRPr dirty="0"/>
          </a:p>
        </p:txBody>
      </p:sp>
      <p:pic>
        <p:nvPicPr>
          <p:cNvPr id="7" name="Content Placeholder 6">
            <a:extLst>
              <a:ext uri="{FF2B5EF4-FFF2-40B4-BE49-F238E27FC236}">
                <a16:creationId xmlns:a16="http://schemas.microsoft.com/office/drawing/2014/main" id="{6EA73CF5-A8B5-BF31-0866-362D8A9F9DCE}"/>
              </a:ext>
            </a:extLst>
          </p:cNvPr>
          <p:cNvPicPr>
            <a:picLocks noGrp="1" noChangeAspect="1"/>
          </p:cNvPicPr>
          <p:nvPr>
            <p:ph idx="1"/>
          </p:nvPr>
        </p:nvPicPr>
        <p:blipFill>
          <a:blip r:embed="rId2"/>
          <a:stretch>
            <a:fillRect/>
          </a:stretch>
        </p:blipFill>
        <p:spPr>
          <a:xfrm>
            <a:off x="856731" y="1951571"/>
            <a:ext cx="7430537" cy="3724795"/>
          </a:xfrm>
        </p:spPr>
      </p:pic>
    </p:spTree>
    <p:extLst>
      <p:ext uri="{BB962C8B-B14F-4D97-AF65-F5344CB8AC3E}">
        <p14:creationId xmlns:p14="http://schemas.microsoft.com/office/powerpoint/2010/main" val="15061130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Purpose of this study</a:t>
            </a:r>
            <a:endParaRPr dirty="0"/>
          </a:p>
        </p:txBody>
      </p:sp>
      <p:sp>
        <p:nvSpPr>
          <p:cNvPr id="3" name="Content Placeholder 2"/>
          <p:cNvSpPr>
            <a:spLocks noGrp="1"/>
          </p:cNvSpPr>
          <p:nvPr>
            <p:ph idx="1"/>
          </p:nvPr>
        </p:nvSpPr>
        <p:spPr/>
        <p:txBody>
          <a:bodyPr/>
          <a:lstStyle/>
          <a:p>
            <a:pPr marL="139700" indent="0">
              <a:buNone/>
            </a:pPr>
            <a:r>
              <a:rPr lang="en-US" sz="1800" dirty="0"/>
              <a:t>To systematically evaluate and compare the relative effects of these VR sickness mitigation techniques on VR sickness, presence, workload in task completion, and information loss in a VR racing game with two levels of control.</a:t>
            </a:r>
          </a:p>
        </p:txBody>
      </p:sp>
    </p:spTree>
    <p:extLst>
      <p:ext uri="{BB962C8B-B14F-4D97-AF65-F5344CB8AC3E}">
        <p14:creationId xmlns:p14="http://schemas.microsoft.com/office/powerpoint/2010/main" val="35029055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Background and </a:t>
            </a:r>
            <a:r>
              <a:rPr dirty="0"/>
              <a:t>Related Work</a:t>
            </a:r>
          </a:p>
        </p:txBody>
      </p:sp>
      <p:sp>
        <p:nvSpPr>
          <p:cNvPr id="3" name="Content Placeholder 2"/>
          <p:cNvSpPr>
            <a:spLocks noGrp="1"/>
          </p:cNvSpPr>
          <p:nvPr>
            <p:ph idx="1"/>
          </p:nvPr>
        </p:nvSpPr>
        <p:spPr/>
        <p:txBody>
          <a:bodyPr/>
          <a:lstStyle/>
          <a:p>
            <a:r>
              <a:rPr sz="1800" dirty="0"/>
              <a:t>Prior research has explored various VR sickness mitigation methods, primarily focusing on visual adjustments within the VR environment. These include techniques like Field of View (FOV) reduction, Depth of Field (DOF) blurring, and the addition of rest frames. This paper builds on this existing knowledge by systematically comparing these methods in a VR racing game context.</a:t>
            </a:r>
            <a:endParaRPr lang="en-US" sz="1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 Study</a:t>
            </a:r>
            <a:endParaRPr dirty="0"/>
          </a:p>
        </p:txBody>
      </p:sp>
      <p:sp>
        <p:nvSpPr>
          <p:cNvPr id="3" name="Content Placeholder 2"/>
          <p:cNvSpPr>
            <a:spLocks noGrp="1"/>
          </p:cNvSpPr>
          <p:nvPr>
            <p:ph idx="1"/>
          </p:nvPr>
        </p:nvSpPr>
        <p:spPr>
          <a:xfrm>
            <a:off x="720000" y="1536633"/>
            <a:ext cx="7704000" cy="1368799"/>
          </a:xfrm>
        </p:spPr>
        <p:txBody>
          <a:bodyPr/>
          <a:lstStyle/>
          <a:p>
            <a:r>
              <a:rPr lang="en-US" sz="1800" dirty="0"/>
              <a:t>Participants: 32 unpaid university students (4 females, aged 18-24, mean age 19.56).</a:t>
            </a:r>
          </a:p>
        </p:txBody>
      </p:sp>
      <p:pic>
        <p:nvPicPr>
          <p:cNvPr id="5" name="Picture 4">
            <a:extLst>
              <a:ext uri="{FF2B5EF4-FFF2-40B4-BE49-F238E27FC236}">
                <a16:creationId xmlns:a16="http://schemas.microsoft.com/office/drawing/2014/main" id="{A3BBAFDF-85FB-004C-6366-A08296A25A83}"/>
              </a:ext>
            </a:extLst>
          </p:cNvPr>
          <p:cNvPicPr>
            <a:picLocks noChangeAspect="1"/>
          </p:cNvPicPr>
          <p:nvPr/>
        </p:nvPicPr>
        <p:blipFill>
          <a:blip r:embed="rId2"/>
          <a:stretch>
            <a:fillRect/>
          </a:stretch>
        </p:blipFill>
        <p:spPr>
          <a:xfrm>
            <a:off x="894662" y="3115263"/>
            <a:ext cx="7649643" cy="2067213"/>
          </a:xfrm>
          <a:prstGeom prst="rect">
            <a:avLst/>
          </a:prstGeom>
        </p:spPr>
      </p:pic>
    </p:spTree>
  </p:cSld>
  <p:clrMapOvr>
    <a:masterClrMapping/>
  </p:clrMapOvr>
</p:sld>
</file>

<file path=ppt/theme/theme1.xml><?xml version="1.0" encoding="utf-8"?>
<a:theme xmlns:a="http://schemas.openxmlformats.org/drawingml/2006/main" name="VR Gaming Campaign by Slidesgo">
  <a:themeElements>
    <a:clrScheme name="Simple Light">
      <a:dk1>
        <a:srgbClr val="181818"/>
      </a:dk1>
      <a:lt1>
        <a:srgbClr val="FABA48"/>
      </a:lt1>
      <a:dk2>
        <a:srgbClr val="FFFFFF"/>
      </a:dk2>
      <a:lt2>
        <a:srgbClr val="5E5ADA"/>
      </a:lt2>
      <a:accent1>
        <a:srgbClr val="9D9BE6"/>
      </a:accent1>
      <a:accent2>
        <a:srgbClr val="1D1D1B"/>
      </a:accent2>
      <a:accent3>
        <a:srgbClr val="7D7D7C"/>
      </a:accent3>
      <a:accent4>
        <a:srgbClr val="A8B8DF"/>
      </a:accent4>
      <a:accent5>
        <a:srgbClr val="F5774D"/>
      </a:accent5>
      <a:accent6>
        <a:srgbClr val="E1B057"/>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Racing training school center by Slidesgo">
  <a:themeElements>
    <a:clrScheme name="Simple Light">
      <a:dk1>
        <a:srgbClr val="000000"/>
      </a:dk1>
      <a:lt1>
        <a:srgbClr val="FFFFFF"/>
      </a:lt1>
      <a:dk2>
        <a:srgbClr val="CCCCCC"/>
      </a:dk2>
      <a:lt2>
        <a:srgbClr val="1E1E1E"/>
      </a:lt2>
      <a:accent1>
        <a:srgbClr val="DC2525"/>
      </a:accent1>
      <a:accent2>
        <a:srgbClr val="FFA700"/>
      </a:accent2>
      <a:accent3>
        <a:srgbClr val="3A8BA0"/>
      </a:accent3>
      <a:accent4>
        <a:srgbClr val="93C47D"/>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1_Slidesgo Final Pages">
  <a:themeElements>
    <a:clrScheme name="Simple Light">
      <a:dk1>
        <a:srgbClr val="000000"/>
      </a:dk1>
      <a:lt1>
        <a:srgbClr val="FFFFFF"/>
      </a:lt1>
      <a:dk2>
        <a:srgbClr val="CCCCCC"/>
      </a:dk2>
      <a:lt2>
        <a:srgbClr val="1E1E1E"/>
      </a:lt2>
      <a:accent1>
        <a:srgbClr val="DC2525"/>
      </a:accent1>
      <a:accent2>
        <a:srgbClr val="FFA700"/>
      </a:accent2>
      <a:accent3>
        <a:srgbClr val="3A8BA0"/>
      </a:accent3>
      <a:accent4>
        <a:srgbClr val="93C47D"/>
      </a:accent4>
      <a:accent5>
        <a:srgbClr val="0097A7"/>
      </a:accent5>
      <a:accent6>
        <a:srgbClr val="EEFF41"/>
      </a:accent6>
      <a:hlink>
        <a:srgbClr val="869FB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2_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869FB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VR Gaming Campaign by Slidesgo</Template>
  <TotalTime>80</TotalTime>
  <Words>623</Words>
  <Application>Microsoft Office PowerPoint</Application>
  <PresentationFormat>On-screen Show (4:3)</PresentationFormat>
  <Paragraphs>37</Paragraphs>
  <Slides>14</Slides>
  <Notes>0</Notes>
  <HiddenSlides>0</HiddenSlides>
  <MMClips>0</MMClips>
  <ScaleCrop>false</ScaleCrop>
  <HeadingPairs>
    <vt:vector size="6" baseType="variant">
      <vt:variant>
        <vt:lpstr>Fonts Used</vt:lpstr>
      </vt:variant>
      <vt:variant>
        <vt:i4>11</vt:i4>
      </vt:variant>
      <vt:variant>
        <vt:lpstr>Theme</vt:lpstr>
      </vt:variant>
      <vt:variant>
        <vt:i4>5</vt:i4>
      </vt:variant>
      <vt:variant>
        <vt:lpstr>Slide Titles</vt:lpstr>
      </vt:variant>
      <vt:variant>
        <vt:i4>14</vt:i4>
      </vt:variant>
    </vt:vector>
  </HeadingPairs>
  <TitlesOfParts>
    <vt:vector size="30" baseType="lpstr">
      <vt:lpstr>Anaheim</vt:lpstr>
      <vt:lpstr>Arial</vt:lpstr>
      <vt:lpstr>Bebas Neue</vt:lpstr>
      <vt:lpstr>Catamaran</vt:lpstr>
      <vt:lpstr>Catamaran Light</vt:lpstr>
      <vt:lpstr>Jost</vt:lpstr>
      <vt:lpstr>Krona One</vt:lpstr>
      <vt:lpstr>Lato</vt:lpstr>
      <vt:lpstr>Proxima Nova</vt:lpstr>
      <vt:lpstr>Proxima Nova Semibold</vt:lpstr>
      <vt:lpstr>Roboto Condensed Light</vt:lpstr>
      <vt:lpstr>VR Gaming Campaign by Slidesgo</vt:lpstr>
      <vt:lpstr>Slidesgo Final Pages</vt:lpstr>
      <vt:lpstr>Racing training school center by Slidesgo</vt:lpstr>
      <vt:lpstr>1_Slidesgo Final Pages</vt:lpstr>
      <vt:lpstr>2_Slidesgo Final Pages</vt:lpstr>
      <vt:lpstr>Virtual Reality Sickness Mitigation Methods: A Comparative Study in a Racing Game </vt:lpstr>
      <vt:lpstr>Virtual Reality Sickness Mitigation Methods: A Comparative Study in a Racing Game</vt:lpstr>
      <vt:lpstr>Content</vt:lpstr>
      <vt:lpstr>Introduction</vt:lpstr>
      <vt:lpstr>Motivation</vt:lpstr>
      <vt:lpstr>Summary of Mitigation Techniques used in Study</vt:lpstr>
      <vt:lpstr>Purpose of this study</vt:lpstr>
      <vt:lpstr>Background and Related Work</vt:lpstr>
      <vt:lpstr>User Study</vt:lpstr>
      <vt:lpstr>Methods</vt:lpstr>
      <vt:lpstr>Method</vt:lpstr>
      <vt:lpstr>Results</vt:lpstr>
      <vt:lpstr>Discussion</vt:lpstr>
      <vt:lpstr>Group Conversation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Virtual Reality Sickness Mitigation Methods: A Comparative Study in a Racing Game </dc:title>
  <dc:subject/>
  <dc:creator/>
  <cp:keywords/>
  <dc:description>generated using python-pptx</dc:description>
  <cp:lastModifiedBy>Akash Reddy Jammula</cp:lastModifiedBy>
  <cp:revision>11</cp:revision>
  <dcterms:created xsi:type="dcterms:W3CDTF">2013-01-27T09:14:16Z</dcterms:created>
  <dcterms:modified xsi:type="dcterms:W3CDTF">2023-12-08T04:49:30Z</dcterms:modified>
  <cp:category/>
</cp:coreProperties>
</file>