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7" r:id="rId2"/>
    <p:sldId id="519" r:id="rId3"/>
    <p:sldId id="491" r:id="rId4"/>
    <p:sldId id="492" r:id="rId5"/>
    <p:sldId id="493" r:id="rId6"/>
    <p:sldId id="494" r:id="rId7"/>
    <p:sldId id="474" r:id="rId8"/>
    <p:sldId id="495" r:id="rId9"/>
    <p:sldId id="512" r:id="rId10"/>
    <p:sldId id="475" r:id="rId11"/>
    <p:sldId id="509" r:id="rId12"/>
    <p:sldId id="511" r:id="rId13"/>
    <p:sldId id="513" r:id="rId14"/>
    <p:sldId id="510" r:id="rId15"/>
    <p:sldId id="514" r:id="rId16"/>
    <p:sldId id="515" r:id="rId17"/>
    <p:sldId id="496" r:id="rId18"/>
    <p:sldId id="516" r:id="rId19"/>
    <p:sldId id="476" r:id="rId20"/>
    <p:sldId id="499" r:id="rId21"/>
    <p:sldId id="501" r:id="rId22"/>
    <p:sldId id="517" r:id="rId23"/>
    <p:sldId id="518" r:id="rId24"/>
    <p:sldId id="500" r:id="rId25"/>
    <p:sldId id="498" r:id="rId26"/>
    <p:sldId id="503" r:id="rId27"/>
    <p:sldId id="505" r:id="rId28"/>
    <p:sldId id="520" r:id="rId29"/>
    <p:sldId id="50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99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37BEBB-5DFF-488A-8D3E-64FAB4A56D3A}" v="90" dt="2023-09-27T18:26:40.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AC16C826-6056-48FA-AA73-7174467F104E}"/>
    <pc:docChg chg="modSld">
      <pc:chgData name="Rohit J Kate" userId="6acfeb0a-1742-4fee-9ad0-3462b52b7fdf" providerId="ADAL" clId="{AC16C826-6056-48FA-AA73-7174467F104E}" dt="2023-09-27T20:57:41.608" v="4" actId="20577"/>
      <pc:docMkLst>
        <pc:docMk/>
      </pc:docMkLst>
      <pc:sldChg chg="modSp mod">
        <pc:chgData name="Rohit J Kate" userId="6acfeb0a-1742-4fee-9ad0-3462b52b7fdf" providerId="ADAL" clId="{AC16C826-6056-48FA-AA73-7174467F104E}" dt="2023-09-27T20:57:41.608" v="4" actId="20577"/>
        <pc:sldMkLst>
          <pc:docMk/>
          <pc:sldMk cId="1925969142" sldId="498"/>
        </pc:sldMkLst>
        <pc:spChg chg="mod">
          <ac:chgData name="Rohit J Kate" userId="6acfeb0a-1742-4fee-9ad0-3462b52b7fdf" providerId="ADAL" clId="{AC16C826-6056-48FA-AA73-7174467F104E}" dt="2023-09-27T20:57:41.608" v="4" actId="20577"/>
          <ac:spMkLst>
            <pc:docMk/>
            <pc:sldMk cId="1925969142" sldId="498"/>
            <ac:spMk id="3" creationId="{07ED3591-DFD1-4F95-B2A1-F3E1179B328E}"/>
          </ac:spMkLst>
        </pc:spChg>
      </pc:sldChg>
    </pc:docChg>
  </pc:docChgLst>
  <pc:docChgLst>
    <pc:chgData name="Rohit J Kate" userId="6acfeb0a-1742-4fee-9ad0-3462b52b7fdf" providerId="ADAL" clId="{F837BEBB-5DFF-488A-8D3E-64FAB4A56D3A}"/>
    <pc:docChg chg="undo custSel addSld delSld modSld sldOrd">
      <pc:chgData name="Rohit J Kate" userId="6acfeb0a-1742-4fee-9ad0-3462b52b7fdf" providerId="ADAL" clId="{F837BEBB-5DFF-488A-8D3E-64FAB4A56D3A}" dt="2023-09-27T18:32:53.603" v="4338"/>
      <pc:docMkLst>
        <pc:docMk/>
      </pc:docMkLst>
      <pc:sldChg chg="add del">
        <pc:chgData name="Rohit J Kate" userId="6acfeb0a-1742-4fee-9ad0-3462b52b7fdf" providerId="ADAL" clId="{F837BEBB-5DFF-488A-8D3E-64FAB4A56D3A}" dt="2023-09-27T18:27:18.198" v="3781" actId="2696"/>
        <pc:sldMkLst>
          <pc:docMk/>
          <pc:sldMk cId="2529669383" sldId="285"/>
        </pc:sldMkLst>
      </pc:sldChg>
      <pc:sldChg chg="modSp mod">
        <pc:chgData name="Rohit J Kate" userId="6acfeb0a-1742-4fee-9ad0-3462b52b7fdf" providerId="ADAL" clId="{F837BEBB-5DFF-488A-8D3E-64FAB4A56D3A}" dt="2023-09-27T17:11:22.347" v="1359" actId="20577"/>
        <pc:sldMkLst>
          <pc:docMk/>
          <pc:sldMk cId="2273925368" sldId="475"/>
        </pc:sldMkLst>
        <pc:spChg chg="mod">
          <ac:chgData name="Rohit J Kate" userId="6acfeb0a-1742-4fee-9ad0-3462b52b7fdf" providerId="ADAL" clId="{F837BEBB-5DFF-488A-8D3E-64FAB4A56D3A}" dt="2023-09-27T16:56:14.253" v="767" actId="20577"/>
          <ac:spMkLst>
            <pc:docMk/>
            <pc:sldMk cId="2273925368" sldId="475"/>
            <ac:spMk id="2" creationId="{00000000-0000-0000-0000-000000000000}"/>
          </ac:spMkLst>
        </pc:spChg>
        <pc:spChg chg="mod">
          <ac:chgData name="Rohit J Kate" userId="6acfeb0a-1742-4fee-9ad0-3462b52b7fdf" providerId="ADAL" clId="{F837BEBB-5DFF-488A-8D3E-64FAB4A56D3A}" dt="2023-09-27T17:11:22.347" v="1359" actId="20577"/>
          <ac:spMkLst>
            <pc:docMk/>
            <pc:sldMk cId="2273925368" sldId="475"/>
            <ac:spMk id="3" creationId="{00000000-0000-0000-0000-000000000000}"/>
          </ac:spMkLst>
        </pc:spChg>
      </pc:sldChg>
      <pc:sldChg chg="add">
        <pc:chgData name="Rohit J Kate" userId="6acfeb0a-1742-4fee-9ad0-3462b52b7fdf" providerId="ADAL" clId="{F837BEBB-5DFF-488A-8D3E-64FAB4A56D3A}" dt="2023-09-27T17:48:44.721" v="2342"/>
        <pc:sldMkLst>
          <pc:docMk/>
          <pc:sldMk cId="2750116996" sldId="476"/>
        </pc:sldMkLst>
      </pc:sldChg>
      <pc:sldChg chg="add del">
        <pc:chgData name="Rohit J Kate" userId="6acfeb0a-1742-4fee-9ad0-3462b52b7fdf" providerId="ADAL" clId="{F837BEBB-5DFF-488A-8D3E-64FAB4A56D3A}" dt="2023-09-27T18:27:18.198" v="3781" actId="2696"/>
        <pc:sldMkLst>
          <pc:docMk/>
          <pc:sldMk cId="1032676170" sldId="480"/>
        </pc:sldMkLst>
      </pc:sldChg>
      <pc:sldChg chg="add del">
        <pc:chgData name="Rohit J Kate" userId="6acfeb0a-1742-4fee-9ad0-3462b52b7fdf" providerId="ADAL" clId="{F837BEBB-5DFF-488A-8D3E-64FAB4A56D3A}" dt="2023-09-27T18:27:18.198" v="3781" actId="2696"/>
        <pc:sldMkLst>
          <pc:docMk/>
          <pc:sldMk cId="2078395077" sldId="481"/>
        </pc:sldMkLst>
      </pc:sldChg>
      <pc:sldChg chg="modSp mod">
        <pc:chgData name="Rohit J Kate" userId="6acfeb0a-1742-4fee-9ad0-3462b52b7fdf" providerId="ADAL" clId="{F837BEBB-5DFF-488A-8D3E-64FAB4A56D3A}" dt="2023-09-27T16:41:43.889" v="240" actId="27636"/>
        <pc:sldMkLst>
          <pc:docMk/>
          <pc:sldMk cId="1598937377" sldId="491"/>
        </pc:sldMkLst>
        <pc:spChg chg="mod">
          <ac:chgData name="Rohit J Kate" userId="6acfeb0a-1742-4fee-9ad0-3462b52b7fdf" providerId="ADAL" clId="{F837BEBB-5DFF-488A-8D3E-64FAB4A56D3A}" dt="2023-09-27T16:41:43.889" v="240" actId="27636"/>
          <ac:spMkLst>
            <pc:docMk/>
            <pc:sldMk cId="1598937377" sldId="491"/>
            <ac:spMk id="3" creationId="{C8986D93-6602-42F3-93D4-A384DF82C894}"/>
          </ac:spMkLst>
        </pc:spChg>
      </pc:sldChg>
      <pc:sldChg chg="modSp mod">
        <pc:chgData name="Rohit J Kate" userId="6acfeb0a-1742-4fee-9ad0-3462b52b7fdf" providerId="ADAL" clId="{F837BEBB-5DFF-488A-8D3E-64FAB4A56D3A}" dt="2023-09-27T16:42:20.428" v="252" actId="20577"/>
        <pc:sldMkLst>
          <pc:docMk/>
          <pc:sldMk cId="145826018" sldId="492"/>
        </pc:sldMkLst>
        <pc:spChg chg="mod">
          <ac:chgData name="Rohit J Kate" userId="6acfeb0a-1742-4fee-9ad0-3462b52b7fdf" providerId="ADAL" clId="{F837BEBB-5DFF-488A-8D3E-64FAB4A56D3A}" dt="2023-09-27T16:42:20.428" v="252" actId="20577"/>
          <ac:spMkLst>
            <pc:docMk/>
            <pc:sldMk cId="145826018" sldId="492"/>
            <ac:spMk id="3" creationId="{5D70C307-A1D5-4501-9722-0E218446541D}"/>
          </ac:spMkLst>
        </pc:spChg>
      </pc:sldChg>
      <pc:sldChg chg="modSp mod">
        <pc:chgData name="Rohit J Kate" userId="6acfeb0a-1742-4fee-9ad0-3462b52b7fdf" providerId="ADAL" clId="{F837BEBB-5DFF-488A-8D3E-64FAB4A56D3A}" dt="2023-09-27T16:52:43.247" v="540" actId="20577"/>
        <pc:sldMkLst>
          <pc:docMk/>
          <pc:sldMk cId="1903573549" sldId="494"/>
        </pc:sldMkLst>
        <pc:spChg chg="mod">
          <ac:chgData name="Rohit J Kate" userId="6acfeb0a-1742-4fee-9ad0-3462b52b7fdf" providerId="ADAL" clId="{F837BEBB-5DFF-488A-8D3E-64FAB4A56D3A}" dt="2023-09-27T16:52:43.247" v="540" actId="20577"/>
          <ac:spMkLst>
            <pc:docMk/>
            <pc:sldMk cId="1903573549" sldId="494"/>
            <ac:spMk id="3" creationId="{28548DB3-E54F-4968-A9B5-B402F6DAA31F}"/>
          </ac:spMkLst>
        </pc:spChg>
      </pc:sldChg>
      <pc:sldChg chg="add">
        <pc:chgData name="Rohit J Kate" userId="6acfeb0a-1742-4fee-9ad0-3462b52b7fdf" providerId="ADAL" clId="{F837BEBB-5DFF-488A-8D3E-64FAB4A56D3A}" dt="2023-09-27T17:48:44.721" v="2342"/>
        <pc:sldMkLst>
          <pc:docMk/>
          <pc:sldMk cId="1455935380" sldId="496"/>
        </pc:sldMkLst>
      </pc:sldChg>
      <pc:sldChg chg="add">
        <pc:chgData name="Rohit J Kate" userId="6acfeb0a-1742-4fee-9ad0-3462b52b7fdf" providerId="ADAL" clId="{F837BEBB-5DFF-488A-8D3E-64FAB4A56D3A}" dt="2023-09-27T17:58:00.613" v="3125"/>
        <pc:sldMkLst>
          <pc:docMk/>
          <pc:sldMk cId="1925969142" sldId="498"/>
        </pc:sldMkLst>
      </pc:sldChg>
      <pc:sldChg chg="add">
        <pc:chgData name="Rohit J Kate" userId="6acfeb0a-1742-4fee-9ad0-3462b52b7fdf" providerId="ADAL" clId="{F837BEBB-5DFF-488A-8D3E-64FAB4A56D3A}" dt="2023-09-27T17:48:44.721" v="2342"/>
        <pc:sldMkLst>
          <pc:docMk/>
          <pc:sldMk cId="1253803266" sldId="499"/>
        </pc:sldMkLst>
      </pc:sldChg>
      <pc:sldChg chg="add">
        <pc:chgData name="Rohit J Kate" userId="6acfeb0a-1742-4fee-9ad0-3462b52b7fdf" providerId="ADAL" clId="{F837BEBB-5DFF-488A-8D3E-64FAB4A56D3A}" dt="2023-09-27T17:48:44.721" v="2342"/>
        <pc:sldMkLst>
          <pc:docMk/>
          <pc:sldMk cId="732950612" sldId="500"/>
        </pc:sldMkLst>
      </pc:sldChg>
      <pc:sldChg chg="add">
        <pc:chgData name="Rohit J Kate" userId="6acfeb0a-1742-4fee-9ad0-3462b52b7fdf" providerId="ADAL" clId="{F837BEBB-5DFF-488A-8D3E-64FAB4A56D3A}" dt="2023-09-27T17:48:44.721" v="2342"/>
        <pc:sldMkLst>
          <pc:docMk/>
          <pc:sldMk cId="3591096402" sldId="501"/>
        </pc:sldMkLst>
      </pc:sldChg>
      <pc:sldChg chg="add del">
        <pc:chgData name="Rohit J Kate" userId="6acfeb0a-1742-4fee-9ad0-3462b52b7fdf" providerId="ADAL" clId="{F837BEBB-5DFF-488A-8D3E-64FAB4A56D3A}" dt="2023-09-27T18:24:00.843" v="3778" actId="47"/>
        <pc:sldMkLst>
          <pc:docMk/>
          <pc:sldMk cId="2606578101" sldId="502"/>
        </pc:sldMkLst>
      </pc:sldChg>
      <pc:sldChg chg="addSp delSp modSp add mod">
        <pc:chgData name="Rohit J Kate" userId="6acfeb0a-1742-4fee-9ad0-3462b52b7fdf" providerId="ADAL" clId="{F837BEBB-5DFF-488A-8D3E-64FAB4A56D3A}" dt="2023-09-27T18:23:50.579" v="3777" actId="478"/>
        <pc:sldMkLst>
          <pc:docMk/>
          <pc:sldMk cId="774019857" sldId="503"/>
        </pc:sldMkLst>
        <pc:spChg chg="mod">
          <ac:chgData name="Rohit J Kate" userId="6acfeb0a-1742-4fee-9ad0-3462b52b7fdf" providerId="ADAL" clId="{F837BEBB-5DFF-488A-8D3E-64FAB4A56D3A}" dt="2023-09-27T18:20:37.541" v="3674" actId="1076"/>
          <ac:spMkLst>
            <pc:docMk/>
            <pc:sldMk cId="774019857" sldId="503"/>
            <ac:spMk id="2" creationId="{00000000-0000-0000-0000-000000000000}"/>
          </ac:spMkLst>
        </pc:spChg>
        <pc:spChg chg="mod">
          <ac:chgData name="Rohit J Kate" userId="6acfeb0a-1742-4fee-9ad0-3462b52b7fdf" providerId="ADAL" clId="{F837BEBB-5DFF-488A-8D3E-64FAB4A56D3A}" dt="2023-09-27T18:20:40.380" v="3675" actId="1076"/>
          <ac:spMkLst>
            <pc:docMk/>
            <pc:sldMk cId="774019857" sldId="503"/>
            <ac:spMk id="3" creationId="{00000000-0000-0000-0000-000000000000}"/>
          </ac:spMkLst>
        </pc:spChg>
        <pc:spChg chg="add mod">
          <ac:chgData name="Rohit J Kate" userId="6acfeb0a-1742-4fee-9ad0-3462b52b7fdf" providerId="ADAL" clId="{F837BEBB-5DFF-488A-8D3E-64FAB4A56D3A}" dt="2023-09-27T18:20:43.832" v="3678" actId="1035"/>
          <ac:spMkLst>
            <pc:docMk/>
            <pc:sldMk cId="774019857" sldId="503"/>
            <ac:spMk id="4" creationId="{71FA43FD-D328-957E-860B-329415F1BEBD}"/>
          </ac:spMkLst>
        </pc:spChg>
        <pc:spChg chg="mod">
          <ac:chgData name="Rohit J Kate" userId="6acfeb0a-1742-4fee-9ad0-3462b52b7fdf" providerId="ADAL" clId="{F837BEBB-5DFF-488A-8D3E-64FAB4A56D3A}" dt="2023-09-27T18:20:03.837" v="3608"/>
          <ac:spMkLst>
            <pc:docMk/>
            <pc:sldMk cId="774019857" sldId="503"/>
            <ac:spMk id="6" creationId="{1DB37392-8C6F-239C-BAA3-D7D14E3DE3B8}"/>
          </ac:spMkLst>
        </pc:spChg>
        <pc:spChg chg="mod">
          <ac:chgData name="Rohit J Kate" userId="6acfeb0a-1742-4fee-9ad0-3462b52b7fdf" providerId="ADAL" clId="{F837BEBB-5DFF-488A-8D3E-64FAB4A56D3A}" dt="2023-09-27T18:21:08.685" v="3716" actId="1038"/>
          <ac:spMkLst>
            <pc:docMk/>
            <pc:sldMk cId="774019857" sldId="503"/>
            <ac:spMk id="7" creationId="{00000000-0000-0000-0000-000000000000}"/>
          </ac:spMkLst>
        </pc:spChg>
        <pc:spChg chg="mod">
          <ac:chgData name="Rohit J Kate" userId="6acfeb0a-1742-4fee-9ad0-3462b52b7fdf" providerId="ADAL" clId="{F837BEBB-5DFF-488A-8D3E-64FAB4A56D3A}" dt="2023-09-27T18:20:43.832" v="3678" actId="1035"/>
          <ac:spMkLst>
            <pc:docMk/>
            <pc:sldMk cId="774019857" sldId="503"/>
            <ac:spMk id="8" creationId="{00000000-0000-0000-0000-000000000000}"/>
          </ac:spMkLst>
        </pc:spChg>
        <pc:spChg chg="mod">
          <ac:chgData name="Rohit J Kate" userId="6acfeb0a-1742-4fee-9ad0-3462b52b7fdf" providerId="ADAL" clId="{F837BEBB-5DFF-488A-8D3E-64FAB4A56D3A}" dt="2023-09-27T18:20:03.837" v="3608"/>
          <ac:spMkLst>
            <pc:docMk/>
            <pc:sldMk cId="774019857" sldId="503"/>
            <ac:spMk id="9" creationId="{C49651E9-93F3-0757-C83F-DA47B056E866}"/>
          </ac:spMkLst>
        </pc:spChg>
        <pc:spChg chg="mod">
          <ac:chgData name="Rohit J Kate" userId="6acfeb0a-1742-4fee-9ad0-3462b52b7fdf" providerId="ADAL" clId="{F837BEBB-5DFF-488A-8D3E-64FAB4A56D3A}" dt="2023-09-27T18:20:43.832" v="3678" actId="1035"/>
          <ac:spMkLst>
            <pc:docMk/>
            <pc:sldMk cId="774019857" sldId="503"/>
            <ac:spMk id="10" creationId="{00000000-0000-0000-0000-000000000000}"/>
          </ac:spMkLst>
        </pc:spChg>
        <pc:spChg chg="mod">
          <ac:chgData name="Rohit J Kate" userId="6acfeb0a-1742-4fee-9ad0-3462b52b7fdf" providerId="ADAL" clId="{F837BEBB-5DFF-488A-8D3E-64FAB4A56D3A}" dt="2023-09-27T18:21:08.685" v="3716" actId="1038"/>
          <ac:spMkLst>
            <pc:docMk/>
            <pc:sldMk cId="774019857" sldId="503"/>
            <ac:spMk id="11" creationId="{00000000-0000-0000-0000-000000000000}"/>
          </ac:spMkLst>
        </pc:spChg>
        <pc:spChg chg="mod">
          <ac:chgData name="Rohit J Kate" userId="6acfeb0a-1742-4fee-9ad0-3462b52b7fdf" providerId="ADAL" clId="{F837BEBB-5DFF-488A-8D3E-64FAB4A56D3A}" dt="2023-09-27T18:20:03.837" v="3608"/>
          <ac:spMkLst>
            <pc:docMk/>
            <pc:sldMk cId="774019857" sldId="503"/>
            <ac:spMk id="13" creationId="{4EE1B659-E13C-4128-2A3B-CB8792CBB77C}"/>
          </ac:spMkLst>
        </pc:spChg>
        <pc:spChg chg="mod">
          <ac:chgData name="Rohit J Kate" userId="6acfeb0a-1742-4fee-9ad0-3462b52b7fdf" providerId="ADAL" clId="{F837BEBB-5DFF-488A-8D3E-64FAB4A56D3A}" dt="2023-09-27T18:20:03.837" v="3608"/>
          <ac:spMkLst>
            <pc:docMk/>
            <pc:sldMk cId="774019857" sldId="503"/>
            <ac:spMk id="14" creationId="{05ADCC77-FEF4-C7CC-EA3D-F458499C1A12}"/>
          </ac:spMkLst>
        </pc:spChg>
        <pc:spChg chg="mod">
          <ac:chgData name="Rohit J Kate" userId="6acfeb0a-1742-4fee-9ad0-3462b52b7fdf" providerId="ADAL" clId="{F837BEBB-5DFF-488A-8D3E-64FAB4A56D3A}" dt="2023-09-27T18:20:43.832" v="3678" actId="1035"/>
          <ac:spMkLst>
            <pc:docMk/>
            <pc:sldMk cId="774019857" sldId="503"/>
            <ac:spMk id="17" creationId="{00000000-0000-0000-0000-000000000000}"/>
          </ac:spMkLst>
        </pc:spChg>
        <pc:spChg chg="mod">
          <ac:chgData name="Rohit J Kate" userId="6acfeb0a-1742-4fee-9ad0-3462b52b7fdf" providerId="ADAL" clId="{F837BEBB-5DFF-488A-8D3E-64FAB4A56D3A}" dt="2023-09-27T18:20:43.832" v="3678" actId="1035"/>
          <ac:spMkLst>
            <pc:docMk/>
            <pc:sldMk cId="774019857" sldId="503"/>
            <ac:spMk id="18" creationId="{00000000-0000-0000-0000-000000000000}"/>
          </ac:spMkLst>
        </pc:spChg>
        <pc:spChg chg="mod">
          <ac:chgData name="Rohit J Kate" userId="6acfeb0a-1742-4fee-9ad0-3462b52b7fdf" providerId="ADAL" clId="{F837BEBB-5DFF-488A-8D3E-64FAB4A56D3A}" dt="2023-09-27T18:20:43.832" v="3678" actId="1035"/>
          <ac:spMkLst>
            <pc:docMk/>
            <pc:sldMk cId="774019857" sldId="503"/>
            <ac:spMk id="19" creationId="{00000000-0000-0000-0000-000000000000}"/>
          </ac:spMkLst>
        </pc:spChg>
        <pc:spChg chg="mod">
          <ac:chgData name="Rohit J Kate" userId="6acfeb0a-1742-4fee-9ad0-3462b52b7fdf" providerId="ADAL" clId="{F837BEBB-5DFF-488A-8D3E-64FAB4A56D3A}" dt="2023-09-27T18:22:25.621" v="3747" actId="1076"/>
          <ac:spMkLst>
            <pc:docMk/>
            <pc:sldMk cId="774019857" sldId="503"/>
            <ac:spMk id="20" creationId="{00000000-0000-0000-0000-000000000000}"/>
          </ac:spMkLst>
        </pc:spChg>
        <pc:spChg chg="mod">
          <ac:chgData name="Rohit J Kate" userId="6acfeb0a-1742-4fee-9ad0-3462b52b7fdf" providerId="ADAL" clId="{F837BEBB-5DFF-488A-8D3E-64FAB4A56D3A}" dt="2023-09-27T18:21:08.685" v="3716" actId="1038"/>
          <ac:spMkLst>
            <pc:docMk/>
            <pc:sldMk cId="774019857" sldId="503"/>
            <ac:spMk id="21" creationId="{ABF6006C-A287-4A57-AC62-D88C2BA90118}"/>
          </ac:spMkLst>
        </pc:spChg>
        <pc:spChg chg="mod">
          <ac:chgData name="Rohit J Kate" userId="6acfeb0a-1742-4fee-9ad0-3462b52b7fdf" providerId="ADAL" clId="{F837BEBB-5DFF-488A-8D3E-64FAB4A56D3A}" dt="2023-09-27T18:20:03.837" v="3608"/>
          <ac:spMkLst>
            <pc:docMk/>
            <pc:sldMk cId="774019857" sldId="503"/>
            <ac:spMk id="27" creationId="{A48228B5-AA46-68A7-942F-4CB94AD15BD8}"/>
          </ac:spMkLst>
        </pc:spChg>
        <pc:spChg chg="mod">
          <ac:chgData name="Rohit J Kate" userId="6acfeb0a-1742-4fee-9ad0-3462b52b7fdf" providerId="ADAL" clId="{F837BEBB-5DFF-488A-8D3E-64FAB4A56D3A}" dt="2023-09-27T18:22:55.845" v="3769" actId="1076"/>
          <ac:spMkLst>
            <pc:docMk/>
            <pc:sldMk cId="774019857" sldId="503"/>
            <ac:spMk id="29" creationId="{00000000-0000-0000-0000-000000000000}"/>
          </ac:spMkLst>
        </pc:spChg>
        <pc:spChg chg="mod">
          <ac:chgData name="Rohit J Kate" userId="6acfeb0a-1742-4fee-9ad0-3462b52b7fdf" providerId="ADAL" clId="{F837BEBB-5DFF-488A-8D3E-64FAB4A56D3A}" dt="2023-09-27T18:20:03.837" v="3608"/>
          <ac:spMkLst>
            <pc:docMk/>
            <pc:sldMk cId="774019857" sldId="503"/>
            <ac:spMk id="45" creationId="{1CC6D102-D8E6-0C99-1F8C-C68417D9A8C6}"/>
          </ac:spMkLst>
        </pc:spChg>
        <pc:spChg chg="mod">
          <ac:chgData name="Rohit J Kate" userId="6acfeb0a-1742-4fee-9ad0-3462b52b7fdf" providerId="ADAL" clId="{F837BEBB-5DFF-488A-8D3E-64FAB4A56D3A}" dt="2023-09-27T18:20:43.832" v="3678" actId="1035"/>
          <ac:spMkLst>
            <pc:docMk/>
            <pc:sldMk cId="774019857" sldId="503"/>
            <ac:spMk id="97" creationId="{3F411023-6F45-4D42-984F-2D0B72C4B06D}"/>
          </ac:spMkLst>
        </pc:spChg>
        <pc:spChg chg="mod">
          <ac:chgData name="Rohit J Kate" userId="6acfeb0a-1742-4fee-9ad0-3462b52b7fdf" providerId="ADAL" clId="{F837BEBB-5DFF-488A-8D3E-64FAB4A56D3A}" dt="2023-09-27T18:20:43.832" v="3678" actId="1035"/>
          <ac:spMkLst>
            <pc:docMk/>
            <pc:sldMk cId="774019857" sldId="503"/>
            <ac:spMk id="98" creationId="{076B89B0-0CD3-4FB6-9F10-16065F70AB88}"/>
          </ac:spMkLst>
        </pc:spChg>
        <pc:spChg chg="mod">
          <ac:chgData name="Rohit J Kate" userId="6acfeb0a-1742-4fee-9ad0-3462b52b7fdf" providerId="ADAL" clId="{F837BEBB-5DFF-488A-8D3E-64FAB4A56D3A}" dt="2023-09-27T18:20:43.832" v="3678" actId="1035"/>
          <ac:spMkLst>
            <pc:docMk/>
            <pc:sldMk cId="774019857" sldId="503"/>
            <ac:spMk id="99" creationId="{B1E9F440-3E16-45DB-A53C-3C6A80994564}"/>
          </ac:spMkLst>
        </pc:spChg>
        <pc:spChg chg="mod">
          <ac:chgData name="Rohit J Kate" userId="6acfeb0a-1742-4fee-9ad0-3462b52b7fdf" providerId="ADAL" clId="{F837BEBB-5DFF-488A-8D3E-64FAB4A56D3A}" dt="2023-09-27T18:21:08.685" v="3716" actId="1038"/>
          <ac:spMkLst>
            <pc:docMk/>
            <pc:sldMk cId="774019857" sldId="503"/>
            <ac:spMk id="100" creationId="{9078D9BE-4DE0-437E-A28F-93E62D8AE46D}"/>
          </ac:spMkLst>
        </pc:spChg>
        <pc:spChg chg="mod">
          <ac:chgData name="Rohit J Kate" userId="6acfeb0a-1742-4fee-9ad0-3462b52b7fdf" providerId="ADAL" clId="{F837BEBB-5DFF-488A-8D3E-64FAB4A56D3A}" dt="2023-09-27T18:20:43.832" v="3678" actId="1035"/>
          <ac:spMkLst>
            <pc:docMk/>
            <pc:sldMk cId="774019857" sldId="503"/>
            <ac:spMk id="101" creationId="{4CE57FD1-9186-4C9E-96D6-CAD97A212784}"/>
          </ac:spMkLst>
        </pc:spChg>
        <pc:spChg chg="mod">
          <ac:chgData name="Rohit J Kate" userId="6acfeb0a-1742-4fee-9ad0-3462b52b7fdf" providerId="ADAL" clId="{F837BEBB-5DFF-488A-8D3E-64FAB4A56D3A}" dt="2023-09-27T18:20:43.832" v="3678" actId="1035"/>
          <ac:spMkLst>
            <pc:docMk/>
            <pc:sldMk cId="774019857" sldId="503"/>
            <ac:spMk id="102" creationId="{447CCE7E-90B1-4457-83D0-9B7C1CC4FAFD}"/>
          </ac:spMkLst>
        </pc:spChg>
        <pc:spChg chg="mod">
          <ac:chgData name="Rohit J Kate" userId="6acfeb0a-1742-4fee-9ad0-3462b52b7fdf" providerId="ADAL" clId="{F837BEBB-5DFF-488A-8D3E-64FAB4A56D3A}" dt="2023-09-27T18:20:03.837" v="3608"/>
          <ac:spMkLst>
            <pc:docMk/>
            <pc:sldMk cId="774019857" sldId="503"/>
            <ac:spMk id="103" creationId="{639F767F-E12A-22DB-C1A5-459B9E186787}"/>
          </ac:spMkLst>
        </pc:spChg>
        <pc:spChg chg="mod">
          <ac:chgData name="Rohit J Kate" userId="6acfeb0a-1742-4fee-9ad0-3462b52b7fdf" providerId="ADAL" clId="{F837BEBB-5DFF-488A-8D3E-64FAB4A56D3A}" dt="2023-09-27T18:20:03.837" v="3608"/>
          <ac:spMkLst>
            <pc:docMk/>
            <pc:sldMk cId="774019857" sldId="503"/>
            <ac:spMk id="104" creationId="{6D66A73F-AB77-5BFE-F1C6-1103F2B00AEC}"/>
          </ac:spMkLst>
        </pc:spChg>
        <pc:spChg chg="mod">
          <ac:chgData name="Rohit J Kate" userId="6acfeb0a-1742-4fee-9ad0-3462b52b7fdf" providerId="ADAL" clId="{F837BEBB-5DFF-488A-8D3E-64FAB4A56D3A}" dt="2023-09-27T18:20:03.837" v="3608"/>
          <ac:spMkLst>
            <pc:docMk/>
            <pc:sldMk cId="774019857" sldId="503"/>
            <ac:spMk id="105" creationId="{9695D870-757B-E74C-3B51-4A5F5E87DC8D}"/>
          </ac:spMkLst>
        </pc:spChg>
        <pc:spChg chg="mod">
          <ac:chgData name="Rohit J Kate" userId="6acfeb0a-1742-4fee-9ad0-3462b52b7fdf" providerId="ADAL" clId="{F837BEBB-5DFF-488A-8D3E-64FAB4A56D3A}" dt="2023-09-27T18:20:03.837" v="3608"/>
          <ac:spMkLst>
            <pc:docMk/>
            <pc:sldMk cId="774019857" sldId="503"/>
            <ac:spMk id="106" creationId="{6CD0BBD8-FE99-EE3F-A74F-1C4459353992}"/>
          </ac:spMkLst>
        </pc:spChg>
        <pc:spChg chg="mod">
          <ac:chgData name="Rohit J Kate" userId="6acfeb0a-1742-4fee-9ad0-3462b52b7fdf" providerId="ADAL" clId="{F837BEBB-5DFF-488A-8D3E-64FAB4A56D3A}" dt="2023-09-27T18:20:03.837" v="3608"/>
          <ac:spMkLst>
            <pc:docMk/>
            <pc:sldMk cId="774019857" sldId="503"/>
            <ac:spMk id="107" creationId="{166DBBB9-E554-BEC5-97CB-6AE13F0FBCDF}"/>
          </ac:spMkLst>
        </pc:spChg>
        <pc:spChg chg="mod">
          <ac:chgData name="Rohit J Kate" userId="6acfeb0a-1742-4fee-9ad0-3462b52b7fdf" providerId="ADAL" clId="{F837BEBB-5DFF-488A-8D3E-64FAB4A56D3A}" dt="2023-09-27T18:20:03.837" v="3608"/>
          <ac:spMkLst>
            <pc:docMk/>
            <pc:sldMk cId="774019857" sldId="503"/>
            <ac:spMk id="108" creationId="{69236222-A1A5-BF62-6E0B-D49058A47F9C}"/>
          </ac:spMkLst>
        </pc:spChg>
        <pc:spChg chg="mod">
          <ac:chgData name="Rohit J Kate" userId="6acfeb0a-1742-4fee-9ad0-3462b52b7fdf" providerId="ADAL" clId="{F837BEBB-5DFF-488A-8D3E-64FAB4A56D3A}" dt="2023-09-27T18:20:03.837" v="3608"/>
          <ac:spMkLst>
            <pc:docMk/>
            <pc:sldMk cId="774019857" sldId="503"/>
            <ac:spMk id="109" creationId="{606DEE00-8225-642B-EA77-7AF9496216AF}"/>
          </ac:spMkLst>
        </pc:spChg>
        <pc:spChg chg="mod">
          <ac:chgData name="Rohit J Kate" userId="6acfeb0a-1742-4fee-9ad0-3462b52b7fdf" providerId="ADAL" clId="{F837BEBB-5DFF-488A-8D3E-64FAB4A56D3A}" dt="2023-09-27T18:20:03.837" v="3608"/>
          <ac:spMkLst>
            <pc:docMk/>
            <pc:sldMk cId="774019857" sldId="503"/>
            <ac:spMk id="110" creationId="{CB3CC65F-FB73-F647-7D6E-8A4A7FA0642C}"/>
          </ac:spMkLst>
        </pc:spChg>
        <pc:spChg chg="mod">
          <ac:chgData name="Rohit J Kate" userId="6acfeb0a-1742-4fee-9ad0-3462b52b7fdf" providerId="ADAL" clId="{F837BEBB-5DFF-488A-8D3E-64FAB4A56D3A}" dt="2023-09-27T18:20:03.837" v="3608"/>
          <ac:spMkLst>
            <pc:docMk/>
            <pc:sldMk cId="774019857" sldId="503"/>
            <ac:spMk id="111" creationId="{01C86923-249F-D33B-3675-A282B34C73CC}"/>
          </ac:spMkLst>
        </pc:spChg>
        <pc:spChg chg="mod">
          <ac:chgData name="Rohit J Kate" userId="6acfeb0a-1742-4fee-9ad0-3462b52b7fdf" providerId="ADAL" clId="{F837BEBB-5DFF-488A-8D3E-64FAB4A56D3A}" dt="2023-09-27T18:20:03.837" v="3608"/>
          <ac:spMkLst>
            <pc:docMk/>
            <pc:sldMk cId="774019857" sldId="503"/>
            <ac:spMk id="112" creationId="{1DECCB88-167E-937C-6A56-5A932636B1F4}"/>
          </ac:spMkLst>
        </pc:spChg>
        <pc:spChg chg="add del mod">
          <ac:chgData name="Rohit J Kate" userId="6acfeb0a-1742-4fee-9ad0-3462b52b7fdf" providerId="ADAL" clId="{F837BEBB-5DFF-488A-8D3E-64FAB4A56D3A}" dt="2023-09-27T18:20:20.334" v="3672"/>
          <ac:spMkLst>
            <pc:docMk/>
            <pc:sldMk cId="774019857" sldId="503"/>
            <ac:spMk id="113" creationId="{BD8A3E67-AF69-27C6-4096-7FBC7554933F}"/>
          </ac:spMkLst>
        </pc:spChg>
        <pc:spChg chg="mod">
          <ac:chgData name="Rohit J Kate" userId="6acfeb0a-1742-4fee-9ad0-3462b52b7fdf" providerId="ADAL" clId="{F837BEBB-5DFF-488A-8D3E-64FAB4A56D3A}" dt="2023-09-27T18:20:17.165" v="3666"/>
          <ac:spMkLst>
            <pc:docMk/>
            <pc:sldMk cId="774019857" sldId="503"/>
            <ac:spMk id="115" creationId="{28217283-F812-30CE-B73A-2AAECDA89CEB}"/>
          </ac:spMkLst>
        </pc:spChg>
        <pc:spChg chg="mod">
          <ac:chgData name="Rohit J Kate" userId="6acfeb0a-1742-4fee-9ad0-3462b52b7fdf" providerId="ADAL" clId="{F837BEBB-5DFF-488A-8D3E-64FAB4A56D3A}" dt="2023-09-27T18:20:17.165" v="3666"/>
          <ac:spMkLst>
            <pc:docMk/>
            <pc:sldMk cId="774019857" sldId="503"/>
            <ac:spMk id="116" creationId="{D4C32C95-DC8D-5F34-C0B9-71690D4807C4}"/>
          </ac:spMkLst>
        </pc:spChg>
        <pc:spChg chg="mod">
          <ac:chgData name="Rohit J Kate" userId="6acfeb0a-1742-4fee-9ad0-3462b52b7fdf" providerId="ADAL" clId="{F837BEBB-5DFF-488A-8D3E-64FAB4A56D3A}" dt="2023-09-27T18:20:17.165" v="3666"/>
          <ac:spMkLst>
            <pc:docMk/>
            <pc:sldMk cId="774019857" sldId="503"/>
            <ac:spMk id="117" creationId="{6FB6674C-C3D5-7AC8-AE11-8261576E8EAD}"/>
          </ac:spMkLst>
        </pc:spChg>
        <pc:spChg chg="mod">
          <ac:chgData name="Rohit J Kate" userId="6acfeb0a-1742-4fee-9ad0-3462b52b7fdf" providerId="ADAL" clId="{F837BEBB-5DFF-488A-8D3E-64FAB4A56D3A}" dt="2023-09-27T18:20:17.165" v="3666"/>
          <ac:spMkLst>
            <pc:docMk/>
            <pc:sldMk cId="774019857" sldId="503"/>
            <ac:spMk id="118" creationId="{C700C728-63C8-D806-65C2-8BAD315CCF10}"/>
          </ac:spMkLst>
        </pc:spChg>
        <pc:spChg chg="mod">
          <ac:chgData name="Rohit J Kate" userId="6acfeb0a-1742-4fee-9ad0-3462b52b7fdf" providerId="ADAL" clId="{F837BEBB-5DFF-488A-8D3E-64FAB4A56D3A}" dt="2023-09-27T18:20:17.165" v="3666"/>
          <ac:spMkLst>
            <pc:docMk/>
            <pc:sldMk cId="774019857" sldId="503"/>
            <ac:spMk id="119" creationId="{2C6191EB-A31C-FE36-8A4C-DA98DF9F79AF}"/>
          </ac:spMkLst>
        </pc:spChg>
        <pc:spChg chg="mod">
          <ac:chgData name="Rohit J Kate" userId="6acfeb0a-1742-4fee-9ad0-3462b52b7fdf" providerId="ADAL" clId="{F837BEBB-5DFF-488A-8D3E-64FAB4A56D3A}" dt="2023-09-27T18:20:17.165" v="3666"/>
          <ac:spMkLst>
            <pc:docMk/>
            <pc:sldMk cId="774019857" sldId="503"/>
            <ac:spMk id="120" creationId="{DA2B42C5-0C8D-421D-92C2-9A4EB5EFC55D}"/>
          </ac:spMkLst>
        </pc:spChg>
        <pc:spChg chg="mod">
          <ac:chgData name="Rohit J Kate" userId="6acfeb0a-1742-4fee-9ad0-3462b52b7fdf" providerId="ADAL" clId="{F837BEBB-5DFF-488A-8D3E-64FAB4A56D3A}" dt="2023-09-27T18:20:17.165" v="3666"/>
          <ac:spMkLst>
            <pc:docMk/>
            <pc:sldMk cId="774019857" sldId="503"/>
            <ac:spMk id="121" creationId="{0A554FDC-BB05-BF0C-D343-A8CA72BC8CE7}"/>
          </ac:spMkLst>
        </pc:spChg>
        <pc:spChg chg="mod">
          <ac:chgData name="Rohit J Kate" userId="6acfeb0a-1742-4fee-9ad0-3462b52b7fdf" providerId="ADAL" clId="{F837BEBB-5DFF-488A-8D3E-64FAB4A56D3A}" dt="2023-09-27T18:20:17.165" v="3666"/>
          <ac:spMkLst>
            <pc:docMk/>
            <pc:sldMk cId="774019857" sldId="503"/>
            <ac:spMk id="122" creationId="{E812A2FF-888D-FF64-C1AB-3306C5AF2B1E}"/>
          </ac:spMkLst>
        </pc:spChg>
        <pc:spChg chg="mod">
          <ac:chgData name="Rohit J Kate" userId="6acfeb0a-1742-4fee-9ad0-3462b52b7fdf" providerId="ADAL" clId="{F837BEBB-5DFF-488A-8D3E-64FAB4A56D3A}" dt="2023-09-27T18:20:17.165" v="3666"/>
          <ac:spMkLst>
            <pc:docMk/>
            <pc:sldMk cId="774019857" sldId="503"/>
            <ac:spMk id="123" creationId="{6D06E75A-73F0-B4D5-124B-D382FAB70A20}"/>
          </ac:spMkLst>
        </pc:spChg>
        <pc:spChg chg="mod">
          <ac:chgData name="Rohit J Kate" userId="6acfeb0a-1742-4fee-9ad0-3462b52b7fdf" providerId="ADAL" clId="{F837BEBB-5DFF-488A-8D3E-64FAB4A56D3A}" dt="2023-09-27T18:20:17.165" v="3666"/>
          <ac:spMkLst>
            <pc:docMk/>
            <pc:sldMk cId="774019857" sldId="503"/>
            <ac:spMk id="124" creationId="{CA989B98-EAD5-CA33-D706-9EAA210C3588}"/>
          </ac:spMkLst>
        </pc:spChg>
        <pc:spChg chg="mod">
          <ac:chgData name="Rohit J Kate" userId="6acfeb0a-1742-4fee-9ad0-3462b52b7fdf" providerId="ADAL" clId="{F837BEBB-5DFF-488A-8D3E-64FAB4A56D3A}" dt="2023-09-27T18:20:17.165" v="3666"/>
          <ac:spMkLst>
            <pc:docMk/>
            <pc:sldMk cId="774019857" sldId="503"/>
            <ac:spMk id="125" creationId="{65085D44-7B8C-B1F8-0DD2-87F5D9C97444}"/>
          </ac:spMkLst>
        </pc:spChg>
        <pc:spChg chg="mod">
          <ac:chgData name="Rohit J Kate" userId="6acfeb0a-1742-4fee-9ad0-3462b52b7fdf" providerId="ADAL" clId="{F837BEBB-5DFF-488A-8D3E-64FAB4A56D3A}" dt="2023-09-27T18:20:17.165" v="3666"/>
          <ac:spMkLst>
            <pc:docMk/>
            <pc:sldMk cId="774019857" sldId="503"/>
            <ac:spMk id="126" creationId="{CE21D18E-068C-B794-00E3-A38B4EB6169C}"/>
          </ac:spMkLst>
        </pc:spChg>
        <pc:spChg chg="mod">
          <ac:chgData name="Rohit J Kate" userId="6acfeb0a-1742-4fee-9ad0-3462b52b7fdf" providerId="ADAL" clId="{F837BEBB-5DFF-488A-8D3E-64FAB4A56D3A}" dt="2023-09-27T18:20:17.165" v="3666"/>
          <ac:spMkLst>
            <pc:docMk/>
            <pc:sldMk cId="774019857" sldId="503"/>
            <ac:spMk id="127" creationId="{1EB9F91E-F58E-9851-B4C8-878A9A157C92}"/>
          </ac:spMkLst>
        </pc:spChg>
        <pc:spChg chg="mod">
          <ac:chgData name="Rohit J Kate" userId="6acfeb0a-1742-4fee-9ad0-3462b52b7fdf" providerId="ADAL" clId="{F837BEBB-5DFF-488A-8D3E-64FAB4A56D3A}" dt="2023-09-27T18:20:17.165" v="3666"/>
          <ac:spMkLst>
            <pc:docMk/>
            <pc:sldMk cId="774019857" sldId="503"/>
            <ac:spMk id="128" creationId="{FCEC062B-E6C9-F2A0-4877-A322C3672C9B}"/>
          </ac:spMkLst>
        </pc:spChg>
        <pc:spChg chg="mod">
          <ac:chgData name="Rohit J Kate" userId="6acfeb0a-1742-4fee-9ad0-3462b52b7fdf" providerId="ADAL" clId="{F837BEBB-5DFF-488A-8D3E-64FAB4A56D3A}" dt="2023-09-27T18:20:17.165" v="3666"/>
          <ac:spMkLst>
            <pc:docMk/>
            <pc:sldMk cId="774019857" sldId="503"/>
            <ac:spMk id="129" creationId="{17A9854C-18B7-7345-9C80-2252B17358D7}"/>
          </ac:spMkLst>
        </pc:spChg>
        <pc:spChg chg="mod">
          <ac:chgData name="Rohit J Kate" userId="6acfeb0a-1742-4fee-9ad0-3462b52b7fdf" providerId="ADAL" clId="{F837BEBB-5DFF-488A-8D3E-64FAB4A56D3A}" dt="2023-09-27T18:20:17.165" v="3666"/>
          <ac:spMkLst>
            <pc:docMk/>
            <pc:sldMk cId="774019857" sldId="503"/>
            <ac:spMk id="130" creationId="{1FCD62F5-0398-E81B-FE25-340183D3FBCD}"/>
          </ac:spMkLst>
        </pc:spChg>
        <pc:spChg chg="add del mod">
          <ac:chgData name="Rohit J Kate" userId="6acfeb0a-1742-4fee-9ad0-3462b52b7fdf" providerId="ADAL" clId="{F837BEBB-5DFF-488A-8D3E-64FAB4A56D3A}" dt="2023-09-27T18:20:20.334" v="3672"/>
          <ac:spMkLst>
            <pc:docMk/>
            <pc:sldMk cId="774019857" sldId="503"/>
            <ac:spMk id="131" creationId="{0E9E1404-087A-C6D7-B62E-CE869C4854B7}"/>
          </ac:spMkLst>
        </pc:spChg>
        <pc:spChg chg="mod">
          <ac:chgData name="Rohit J Kate" userId="6acfeb0a-1742-4fee-9ad0-3462b52b7fdf" providerId="ADAL" clId="{F837BEBB-5DFF-488A-8D3E-64FAB4A56D3A}" dt="2023-09-27T18:20:17.165" v="3666"/>
          <ac:spMkLst>
            <pc:docMk/>
            <pc:sldMk cId="774019857" sldId="503"/>
            <ac:spMk id="133" creationId="{28CC104B-3F0A-1E8C-46FD-97507DA9FA53}"/>
          </ac:spMkLst>
        </pc:spChg>
        <pc:spChg chg="mod">
          <ac:chgData name="Rohit J Kate" userId="6acfeb0a-1742-4fee-9ad0-3462b52b7fdf" providerId="ADAL" clId="{F837BEBB-5DFF-488A-8D3E-64FAB4A56D3A}" dt="2023-09-27T18:20:17.165" v="3666"/>
          <ac:spMkLst>
            <pc:docMk/>
            <pc:sldMk cId="774019857" sldId="503"/>
            <ac:spMk id="134" creationId="{15235445-4A73-5BFD-8650-82526EA169A5}"/>
          </ac:spMkLst>
        </pc:spChg>
        <pc:spChg chg="mod">
          <ac:chgData name="Rohit J Kate" userId="6acfeb0a-1742-4fee-9ad0-3462b52b7fdf" providerId="ADAL" clId="{F837BEBB-5DFF-488A-8D3E-64FAB4A56D3A}" dt="2023-09-27T18:20:17.165" v="3666"/>
          <ac:spMkLst>
            <pc:docMk/>
            <pc:sldMk cId="774019857" sldId="503"/>
            <ac:spMk id="135" creationId="{F71B9339-0F96-9701-ACBE-6F30DF8A7308}"/>
          </ac:spMkLst>
        </pc:spChg>
        <pc:spChg chg="mod">
          <ac:chgData name="Rohit J Kate" userId="6acfeb0a-1742-4fee-9ad0-3462b52b7fdf" providerId="ADAL" clId="{F837BEBB-5DFF-488A-8D3E-64FAB4A56D3A}" dt="2023-09-27T18:20:17.165" v="3666"/>
          <ac:spMkLst>
            <pc:docMk/>
            <pc:sldMk cId="774019857" sldId="503"/>
            <ac:spMk id="136" creationId="{620FF108-EB96-E47A-8E19-C939E5508FC8}"/>
          </ac:spMkLst>
        </pc:spChg>
        <pc:spChg chg="mod">
          <ac:chgData name="Rohit J Kate" userId="6acfeb0a-1742-4fee-9ad0-3462b52b7fdf" providerId="ADAL" clId="{F837BEBB-5DFF-488A-8D3E-64FAB4A56D3A}" dt="2023-09-27T18:20:17.165" v="3666"/>
          <ac:spMkLst>
            <pc:docMk/>
            <pc:sldMk cId="774019857" sldId="503"/>
            <ac:spMk id="137" creationId="{AFFD65B6-CB55-EB32-B562-FAE387D5A67D}"/>
          </ac:spMkLst>
        </pc:spChg>
        <pc:spChg chg="mod">
          <ac:chgData name="Rohit J Kate" userId="6acfeb0a-1742-4fee-9ad0-3462b52b7fdf" providerId="ADAL" clId="{F837BEBB-5DFF-488A-8D3E-64FAB4A56D3A}" dt="2023-09-27T18:20:17.165" v="3666"/>
          <ac:spMkLst>
            <pc:docMk/>
            <pc:sldMk cId="774019857" sldId="503"/>
            <ac:spMk id="138" creationId="{9EBCEE7F-49B1-9F92-B1AE-4F6039CF9AB3}"/>
          </ac:spMkLst>
        </pc:spChg>
        <pc:spChg chg="mod">
          <ac:chgData name="Rohit J Kate" userId="6acfeb0a-1742-4fee-9ad0-3462b52b7fdf" providerId="ADAL" clId="{F837BEBB-5DFF-488A-8D3E-64FAB4A56D3A}" dt="2023-09-27T18:20:17.165" v="3666"/>
          <ac:spMkLst>
            <pc:docMk/>
            <pc:sldMk cId="774019857" sldId="503"/>
            <ac:spMk id="139" creationId="{4EB2C8CC-F47D-166B-2428-B4536B5371F9}"/>
          </ac:spMkLst>
        </pc:spChg>
        <pc:spChg chg="mod">
          <ac:chgData name="Rohit J Kate" userId="6acfeb0a-1742-4fee-9ad0-3462b52b7fdf" providerId="ADAL" clId="{F837BEBB-5DFF-488A-8D3E-64FAB4A56D3A}" dt="2023-09-27T18:20:17.165" v="3666"/>
          <ac:spMkLst>
            <pc:docMk/>
            <pc:sldMk cId="774019857" sldId="503"/>
            <ac:spMk id="140" creationId="{4710AE9A-510E-E27A-767D-61C024224954}"/>
          </ac:spMkLst>
        </pc:spChg>
        <pc:spChg chg="mod">
          <ac:chgData name="Rohit J Kate" userId="6acfeb0a-1742-4fee-9ad0-3462b52b7fdf" providerId="ADAL" clId="{F837BEBB-5DFF-488A-8D3E-64FAB4A56D3A}" dt="2023-09-27T18:20:17.165" v="3666"/>
          <ac:spMkLst>
            <pc:docMk/>
            <pc:sldMk cId="774019857" sldId="503"/>
            <ac:spMk id="141" creationId="{8E5BE184-0962-24C3-2EFB-7CE0C8DB6891}"/>
          </ac:spMkLst>
        </pc:spChg>
        <pc:spChg chg="mod">
          <ac:chgData name="Rohit J Kate" userId="6acfeb0a-1742-4fee-9ad0-3462b52b7fdf" providerId="ADAL" clId="{F837BEBB-5DFF-488A-8D3E-64FAB4A56D3A}" dt="2023-09-27T18:20:17.165" v="3666"/>
          <ac:spMkLst>
            <pc:docMk/>
            <pc:sldMk cId="774019857" sldId="503"/>
            <ac:spMk id="142" creationId="{79154257-3791-DB91-DE57-F93EAA47600B}"/>
          </ac:spMkLst>
        </pc:spChg>
        <pc:spChg chg="mod">
          <ac:chgData name="Rohit J Kate" userId="6acfeb0a-1742-4fee-9ad0-3462b52b7fdf" providerId="ADAL" clId="{F837BEBB-5DFF-488A-8D3E-64FAB4A56D3A}" dt="2023-09-27T18:20:17.165" v="3666"/>
          <ac:spMkLst>
            <pc:docMk/>
            <pc:sldMk cId="774019857" sldId="503"/>
            <ac:spMk id="143" creationId="{4B35CCEC-119A-1F7A-BB8E-B948381C56DC}"/>
          </ac:spMkLst>
        </pc:spChg>
        <pc:spChg chg="mod">
          <ac:chgData name="Rohit J Kate" userId="6acfeb0a-1742-4fee-9ad0-3462b52b7fdf" providerId="ADAL" clId="{F837BEBB-5DFF-488A-8D3E-64FAB4A56D3A}" dt="2023-09-27T18:20:17.165" v="3666"/>
          <ac:spMkLst>
            <pc:docMk/>
            <pc:sldMk cId="774019857" sldId="503"/>
            <ac:spMk id="144" creationId="{D8CF1843-E39B-A8A0-18FE-1C4B4A539A97}"/>
          </ac:spMkLst>
        </pc:spChg>
        <pc:spChg chg="mod">
          <ac:chgData name="Rohit J Kate" userId="6acfeb0a-1742-4fee-9ad0-3462b52b7fdf" providerId="ADAL" clId="{F837BEBB-5DFF-488A-8D3E-64FAB4A56D3A}" dt="2023-09-27T18:20:17.165" v="3666"/>
          <ac:spMkLst>
            <pc:docMk/>
            <pc:sldMk cId="774019857" sldId="503"/>
            <ac:spMk id="145" creationId="{CE489DAB-CD83-32ED-92C5-60D6F8F0172C}"/>
          </ac:spMkLst>
        </pc:spChg>
        <pc:spChg chg="mod">
          <ac:chgData name="Rohit J Kate" userId="6acfeb0a-1742-4fee-9ad0-3462b52b7fdf" providerId="ADAL" clId="{F837BEBB-5DFF-488A-8D3E-64FAB4A56D3A}" dt="2023-09-27T18:20:17.165" v="3666"/>
          <ac:spMkLst>
            <pc:docMk/>
            <pc:sldMk cId="774019857" sldId="503"/>
            <ac:spMk id="146" creationId="{46BC427E-7684-FAE8-8F3A-23EA3CC72548}"/>
          </ac:spMkLst>
        </pc:spChg>
        <pc:spChg chg="mod">
          <ac:chgData name="Rohit J Kate" userId="6acfeb0a-1742-4fee-9ad0-3462b52b7fdf" providerId="ADAL" clId="{F837BEBB-5DFF-488A-8D3E-64FAB4A56D3A}" dt="2023-09-27T18:20:17.165" v="3666"/>
          <ac:spMkLst>
            <pc:docMk/>
            <pc:sldMk cId="774019857" sldId="503"/>
            <ac:spMk id="147" creationId="{92606156-A722-E14F-5A14-AF0A6950937C}"/>
          </ac:spMkLst>
        </pc:spChg>
        <pc:spChg chg="mod">
          <ac:chgData name="Rohit J Kate" userId="6acfeb0a-1742-4fee-9ad0-3462b52b7fdf" providerId="ADAL" clId="{F837BEBB-5DFF-488A-8D3E-64FAB4A56D3A}" dt="2023-09-27T18:20:17.165" v="3666"/>
          <ac:spMkLst>
            <pc:docMk/>
            <pc:sldMk cId="774019857" sldId="503"/>
            <ac:spMk id="148" creationId="{CCA3C5C9-AC5C-DDFF-41A9-C3F671E1C4A7}"/>
          </ac:spMkLst>
        </pc:spChg>
        <pc:spChg chg="mod">
          <ac:chgData name="Rohit J Kate" userId="6acfeb0a-1742-4fee-9ad0-3462b52b7fdf" providerId="ADAL" clId="{F837BEBB-5DFF-488A-8D3E-64FAB4A56D3A}" dt="2023-09-27T18:21:21.683" v="3717"/>
          <ac:spMkLst>
            <pc:docMk/>
            <pc:sldMk cId="774019857" sldId="503"/>
            <ac:spMk id="150" creationId="{6B43384B-FB5C-E5EE-3E6A-685794D00495}"/>
          </ac:spMkLst>
        </pc:spChg>
        <pc:spChg chg="mod">
          <ac:chgData name="Rohit J Kate" userId="6acfeb0a-1742-4fee-9ad0-3462b52b7fdf" providerId="ADAL" clId="{F837BEBB-5DFF-488A-8D3E-64FAB4A56D3A}" dt="2023-09-27T18:21:21.683" v="3717"/>
          <ac:spMkLst>
            <pc:docMk/>
            <pc:sldMk cId="774019857" sldId="503"/>
            <ac:spMk id="151" creationId="{60828813-338F-DEED-040B-40AD069A4BA6}"/>
          </ac:spMkLst>
        </pc:spChg>
        <pc:spChg chg="mod">
          <ac:chgData name="Rohit J Kate" userId="6acfeb0a-1742-4fee-9ad0-3462b52b7fdf" providerId="ADAL" clId="{F837BEBB-5DFF-488A-8D3E-64FAB4A56D3A}" dt="2023-09-27T18:21:21.683" v="3717"/>
          <ac:spMkLst>
            <pc:docMk/>
            <pc:sldMk cId="774019857" sldId="503"/>
            <ac:spMk id="152" creationId="{AAC8C96F-40EE-C33D-2829-D2FB17234A1C}"/>
          </ac:spMkLst>
        </pc:spChg>
        <pc:spChg chg="mod">
          <ac:chgData name="Rohit J Kate" userId="6acfeb0a-1742-4fee-9ad0-3462b52b7fdf" providerId="ADAL" clId="{F837BEBB-5DFF-488A-8D3E-64FAB4A56D3A}" dt="2023-09-27T18:21:21.683" v="3717"/>
          <ac:spMkLst>
            <pc:docMk/>
            <pc:sldMk cId="774019857" sldId="503"/>
            <ac:spMk id="153" creationId="{A8AE74B7-A98B-A612-D439-43B6061891D6}"/>
          </ac:spMkLst>
        </pc:spChg>
        <pc:spChg chg="mod">
          <ac:chgData name="Rohit J Kate" userId="6acfeb0a-1742-4fee-9ad0-3462b52b7fdf" providerId="ADAL" clId="{F837BEBB-5DFF-488A-8D3E-64FAB4A56D3A}" dt="2023-09-27T18:21:21.683" v="3717"/>
          <ac:spMkLst>
            <pc:docMk/>
            <pc:sldMk cId="774019857" sldId="503"/>
            <ac:spMk id="154" creationId="{B63C649D-296C-F6A2-7759-ADA4FA32FCFE}"/>
          </ac:spMkLst>
        </pc:spChg>
        <pc:spChg chg="mod">
          <ac:chgData name="Rohit J Kate" userId="6acfeb0a-1742-4fee-9ad0-3462b52b7fdf" providerId="ADAL" clId="{F837BEBB-5DFF-488A-8D3E-64FAB4A56D3A}" dt="2023-09-27T18:21:21.683" v="3717"/>
          <ac:spMkLst>
            <pc:docMk/>
            <pc:sldMk cId="774019857" sldId="503"/>
            <ac:spMk id="155" creationId="{B690A1A7-252B-A068-B5D9-322735ABCDD9}"/>
          </ac:spMkLst>
        </pc:spChg>
        <pc:spChg chg="mod">
          <ac:chgData name="Rohit J Kate" userId="6acfeb0a-1742-4fee-9ad0-3462b52b7fdf" providerId="ADAL" clId="{F837BEBB-5DFF-488A-8D3E-64FAB4A56D3A}" dt="2023-09-27T18:21:21.683" v="3717"/>
          <ac:spMkLst>
            <pc:docMk/>
            <pc:sldMk cId="774019857" sldId="503"/>
            <ac:spMk id="156" creationId="{0EF10940-D291-FB2B-532E-0C74F32D3E3B}"/>
          </ac:spMkLst>
        </pc:spChg>
        <pc:spChg chg="mod">
          <ac:chgData name="Rohit J Kate" userId="6acfeb0a-1742-4fee-9ad0-3462b52b7fdf" providerId="ADAL" clId="{F837BEBB-5DFF-488A-8D3E-64FAB4A56D3A}" dt="2023-09-27T18:21:21.683" v="3717"/>
          <ac:spMkLst>
            <pc:docMk/>
            <pc:sldMk cId="774019857" sldId="503"/>
            <ac:spMk id="157" creationId="{039A763C-6238-9FEF-8A35-44C168775871}"/>
          </ac:spMkLst>
        </pc:spChg>
        <pc:spChg chg="mod">
          <ac:chgData name="Rohit J Kate" userId="6acfeb0a-1742-4fee-9ad0-3462b52b7fdf" providerId="ADAL" clId="{F837BEBB-5DFF-488A-8D3E-64FAB4A56D3A}" dt="2023-09-27T18:21:21.683" v="3717"/>
          <ac:spMkLst>
            <pc:docMk/>
            <pc:sldMk cId="774019857" sldId="503"/>
            <ac:spMk id="158" creationId="{3BFAB7B3-9B54-6536-C597-1132FACE0B22}"/>
          </ac:spMkLst>
        </pc:spChg>
        <pc:spChg chg="mod">
          <ac:chgData name="Rohit J Kate" userId="6acfeb0a-1742-4fee-9ad0-3462b52b7fdf" providerId="ADAL" clId="{F837BEBB-5DFF-488A-8D3E-64FAB4A56D3A}" dt="2023-09-27T18:21:21.683" v="3717"/>
          <ac:spMkLst>
            <pc:docMk/>
            <pc:sldMk cId="774019857" sldId="503"/>
            <ac:spMk id="159" creationId="{40B7A3E8-6B1A-3887-6C60-F42F44B2B17B}"/>
          </ac:spMkLst>
        </pc:spChg>
        <pc:spChg chg="mod">
          <ac:chgData name="Rohit J Kate" userId="6acfeb0a-1742-4fee-9ad0-3462b52b7fdf" providerId="ADAL" clId="{F837BEBB-5DFF-488A-8D3E-64FAB4A56D3A}" dt="2023-09-27T18:21:21.683" v="3717"/>
          <ac:spMkLst>
            <pc:docMk/>
            <pc:sldMk cId="774019857" sldId="503"/>
            <ac:spMk id="160" creationId="{66FF05C0-92EA-009E-0024-427E3BC37273}"/>
          </ac:spMkLst>
        </pc:spChg>
        <pc:spChg chg="mod">
          <ac:chgData name="Rohit J Kate" userId="6acfeb0a-1742-4fee-9ad0-3462b52b7fdf" providerId="ADAL" clId="{F837BEBB-5DFF-488A-8D3E-64FAB4A56D3A}" dt="2023-09-27T18:21:21.683" v="3717"/>
          <ac:spMkLst>
            <pc:docMk/>
            <pc:sldMk cId="774019857" sldId="503"/>
            <ac:spMk id="161" creationId="{6798EB61-617F-1431-A692-8AD95867EF3F}"/>
          </ac:spMkLst>
        </pc:spChg>
        <pc:spChg chg="mod">
          <ac:chgData name="Rohit J Kate" userId="6acfeb0a-1742-4fee-9ad0-3462b52b7fdf" providerId="ADAL" clId="{F837BEBB-5DFF-488A-8D3E-64FAB4A56D3A}" dt="2023-09-27T18:21:21.683" v="3717"/>
          <ac:spMkLst>
            <pc:docMk/>
            <pc:sldMk cId="774019857" sldId="503"/>
            <ac:spMk id="162" creationId="{3F161DFB-5DD5-9EA2-CE6F-3E1817644F87}"/>
          </ac:spMkLst>
        </pc:spChg>
        <pc:spChg chg="mod">
          <ac:chgData name="Rohit J Kate" userId="6acfeb0a-1742-4fee-9ad0-3462b52b7fdf" providerId="ADAL" clId="{F837BEBB-5DFF-488A-8D3E-64FAB4A56D3A}" dt="2023-09-27T18:21:21.683" v="3717"/>
          <ac:spMkLst>
            <pc:docMk/>
            <pc:sldMk cId="774019857" sldId="503"/>
            <ac:spMk id="163" creationId="{53C77771-8B3B-0A41-FDD5-D1F2ED3F2A1F}"/>
          </ac:spMkLst>
        </pc:spChg>
        <pc:spChg chg="mod">
          <ac:chgData name="Rohit J Kate" userId="6acfeb0a-1742-4fee-9ad0-3462b52b7fdf" providerId="ADAL" clId="{F837BEBB-5DFF-488A-8D3E-64FAB4A56D3A}" dt="2023-09-27T18:21:21.683" v="3717"/>
          <ac:spMkLst>
            <pc:docMk/>
            <pc:sldMk cId="774019857" sldId="503"/>
            <ac:spMk id="164" creationId="{DD5C6A8B-5F9B-4CD6-DD73-008FB9896433}"/>
          </ac:spMkLst>
        </pc:spChg>
        <pc:spChg chg="mod">
          <ac:chgData name="Rohit J Kate" userId="6acfeb0a-1742-4fee-9ad0-3462b52b7fdf" providerId="ADAL" clId="{F837BEBB-5DFF-488A-8D3E-64FAB4A56D3A}" dt="2023-09-27T18:21:21.683" v="3717"/>
          <ac:spMkLst>
            <pc:docMk/>
            <pc:sldMk cId="774019857" sldId="503"/>
            <ac:spMk id="165" creationId="{1AE0D1C1-A621-9C65-2D64-9B911118F21D}"/>
          </ac:spMkLst>
        </pc:spChg>
        <pc:spChg chg="add mod">
          <ac:chgData name="Rohit J Kate" userId="6acfeb0a-1742-4fee-9ad0-3462b52b7fdf" providerId="ADAL" clId="{F837BEBB-5DFF-488A-8D3E-64FAB4A56D3A}" dt="2023-09-27T18:22:02.287" v="3744" actId="1076"/>
          <ac:spMkLst>
            <pc:docMk/>
            <pc:sldMk cId="774019857" sldId="503"/>
            <ac:spMk id="166" creationId="{B417B0CA-1417-21E4-1778-569188E23FB0}"/>
          </ac:spMkLst>
        </pc:spChg>
        <pc:spChg chg="mod">
          <ac:chgData name="Rohit J Kate" userId="6acfeb0a-1742-4fee-9ad0-3462b52b7fdf" providerId="ADAL" clId="{F837BEBB-5DFF-488A-8D3E-64FAB4A56D3A}" dt="2023-09-27T18:21:34.274" v="3719"/>
          <ac:spMkLst>
            <pc:docMk/>
            <pc:sldMk cId="774019857" sldId="503"/>
            <ac:spMk id="170" creationId="{86FCCE72-4608-8559-67F2-40D911281C61}"/>
          </ac:spMkLst>
        </pc:spChg>
        <pc:spChg chg="mod">
          <ac:chgData name="Rohit J Kate" userId="6acfeb0a-1742-4fee-9ad0-3462b52b7fdf" providerId="ADAL" clId="{F837BEBB-5DFF-488A-8D3E-64FAB4A56D3A}" dt="2023-09-27T18:21:34.274" v="3719"/>
          <ac:spMkLst>
            <pc:docMk/>
            <pc:sldMk cId="774019857" sldId="503"/>
            <ac:spMk id="171" creationId="{934C0CFD-F446-1961-5D2C-93095581A541}"/>
          </ac:spMkLst>
        </pc:spChg>
        <pc:spChg chg="mod">
          <ac:chgData name="Rohit J Kate" userId="6acfeb0a-1742-4fee-9ad0-3462b52b7fdf" providerId="ADAL" clId="{F837BEBB-5DFF-488A-8D3E-64FAB4A56D3A}" dt="2023-09-27T18:21:34.274" v="3719"/>
          <ac:spMkLst>
            <pc:docMk/>
            <pc:sldMk cId="774019857" sldId="503"/>
            <ac:spMk id="172" creationId="{A3B1A67D-BF7E-275A-26C7-10E234DC3B64}"/>
          </ac:spMkLst>
        </pc:spChg>
        <pc:spChg chg="mod">
          <ac:chgData name="Rohit J Kate" userId="6acfeb0a-1742-4fee-9ad0-3462b52b7fdf" providerId="ADAL" clId="{F837BEBB-5DFF-488A-8D3E-64FAB4A56D3A}" dt="2023-09-27T18:21:34.274" v="3719"/>
          <ac:spMkLst>
            <pc:docMk/>
            <pc:sldMk cId="774019857" sldId="503"/>
            <ac:spMk id="173" creationId="{23C326B5-305E-454A-D7AC-954B345797C5}"/>
          </ac:spMkLst>
        </pc:spChg>
        <pc:spChg chg="mod">
          <ac:chgData name="Rohit J Kate" userId="6acfeb0a-1742-4fee-9ad0-3462b52b7fdf" providerId="ADAL" clId="{F837BEBB-5DFF-488A-8D3E-64FAB4A56D3A}" dt="2023-09-27T18:21:34.274" v="3719"/>
          <ac:spMkLst>
            <pc:docMk/>
            <pc:sldMk cId="774019857" sldId="503"/>
            <ac:spMk id="174" creationId="{0B6CC8C4-A84B-3620-F3E4-C13E0FE0EC71}"/>
          </ac:spMkLst>
        </pc:spChg>
        <pc:spChg chg="mod">
          <ac:chgData name="Rohit J Kate" userId="6acfeb0a-1742-4fee-9ad0-3462b52b7fdf" providerId="ADAL" clId="{F837BEBB-5DFF-488A-8D3E-64FAB4A56D3A}" dt="2023-09-27T18:21:34.274" v="3719"/>
          <ac:spMkLst>
            <pc:docMk/>
            <pc:sldMk cId="774019857" sldId="503"/>
            <ac:spMk id="175" creationId="{EAD94CA7-829E-97F7-183C-9BE76837D27B}"/>
          </ac:spMkLst>
        </pc:spChg>
        <pc:spChg chg="mod">
          <ac:chgData name="Rohit J Kate" userId="6acfeb0a-1742-4fee-9ad0-3462b52b7fdf" providerId="ADAL" clId="{F837BEBB-5DFF-488A-8D3E-64FAB4A56D3A}" dt="2023-09-27T18:21:34.274" v="3719"/>
          <ac:spMkLst>
            <pc:docMk/>
            <pc:sldMk cId="774019857" sldId="503"/>
            <ac:spMk id="176" creationId="{A3EFBF61-5630-3F62-306D-BB50BD99F215}"/>
          </ac:spMkLst>
        </pc:spChg>
        <pc:spChg chg="mod">
          <ac:chgData name="Rohit J Kate" userId="6acfeb0a-1742-4fee-9ad0-3462b52b7fdf" providerId="ADAL" clId="{F837BEBB-5DFF-488A-8D3E-64FAB4A56D3A}" dt="2023-09-27T18:21:34.274" v="3719"/>
          <ac:spMkLst>
            <pc:docMk/>
            <pc:sldMk cId="774019857" sldId="503"/>
            <ac:spMk id="177" creationId="{36AD6839-6FCC-FCBA-4B50-B230F689CEC4}"/>
          </ac:spMkLst>
        </pc:spChg>
        <pc:spChg chg="mod">
          <ac:chgData name="Rohit J Kate" userId="6acfeb0a-1742-4fee-9ad0-3462b52b7fdf" providerId="ADAL" clId="{F837BEBB-5DFF-488A-8D3E-64FAB4A56D3A}" dt="2023-09-27T18:21:34.274" v="3719"/>
          <ac:spMkLst>
            <pc:docMk/>
            <pc:sldMk cId="774019857" sldId="503"/>
            <ac:spMk id="178" creationId="{B88ADA79-D645-A502-AE72-14D280EBA217}"/>
          </ac:spMkLst>
        </pc:spChg>
        <pc:spChg chg="mod">
          <ac:chgData name="Rohit J Kate" userId="6acfeb0a-1742-4fee-9ad0-3462b52b7fdf" providerId="ADAL" clId="{F837BEBB-5DFF-488A-8D3E-64FAB4A56D3A}" dt="2023-09-27T18:21:34.274" v="3719"/>
          <ac:spMkLst>
            <pc:docMk/>
            <pc:sldMk cId="774019857" sldId="503"/>
            <ac:spMk id="179" creationId="{C7BEECE8-A542-4147-42E6-E32EF681FBE6}"/>
          </ac:spMkLst>
        </pc:spChg>
        <pc:spChg chg="mod">
          <ac:chgData name="Rohit J Kate" userId="6acfeb0a-1742-4fee-9ad0-3462b52b7fdf" providerId="ADAL" clId="{F837BEBB-5DFF-488A-8D3E-64FAB4A56D3A}" dt="2023-09-27T18:21:34.274" v="3719"/>
          <ac:spMkLst>
            <pc:docMk/>
            <pc:sldMk cId="774019857" sldId="503"/>
            <ac:spMk id="180" creationId="{A73A706F-35CD-A602-F429-DC05D3E6EF2E}"/>
          </ac:spMkLst>
        </pc:spChg>
        <pc:spChg chg="mod">
          <ac:chgData name="Rohit J Kate" userId="6acfeb0a-1742-4fee-9ad0-3462b52b7fdf" providerId="ADAL" clId="{F837BEBB-5DFF-488A-8D3E-64FAB4A56D3A}" dt="2023-09-27T18:21:34.274" v="3719"/>
          <ac:spMkLst>
            <pc:docMk/>
            <pc:sldMk cId="774019857" sldId="503"/>
            <ac:spMk id="181" creationId="{9CE2FCB7-CD30-AD89-64DE-FA67DB82220B}"/>
          </ac:spMkLst>
        </pc:spChg>
        <pc:spChg chg="mod">
          <ac:chgData name="Rohit J Kate" userId="6acfeb0a-1742-4fee-9ad0-3462b52b7fdf" providerId="ADAL" clId="{F837BEBB-5DFF-488A-8D3E-64FAB4A56D3A}" dt="2023-09-27T18:21:34.274" v="3719"/>
          <ac:spMkLst>
            <pc:docMk/>
            <pc:sldMk cId="774019857" sldId="503"/>
            <ac:spMk id="182" creationId="{6E78A451-BE15-2AD6-408F-6C67ABFC6E9E}"/>
          </ac:spMkLst>
        </pc:spChg>
        <pc:spChg chg="mod">
          <ac:chgData name="Rohit J Kate" userId="6acfeb0a-1742-4fee-9ad0-3462b52b7fdf" providerId="ADAL" clId="{F837BEBB-5DFF-488A-8D3E-64FAB4A56D3A}" dt="2023-09-27T18:21:34.274" v="3719"/>
          <ac:spMkLst>
            <pc:docMk/>
            <pc:sldMk cId="774019857" sldId="503"/>
            <ac:spMk id="183" creationId="{04C8AB61-28D2-2992-2E79-82FCFDB1E468}"/>
          </ac:spMkLst>
        </pc:spChg>
        <pc:spChg chg="mod">
          <ac:chgData name="Rohit J Kate" userId="6acfeb0a-1742-4fee-9ad0-3462b52b7fdf" providerId="ADAL" clId="{F837BEBB-5DFF-488A-8D3E-64FAB4A56D3A}" dt="2023-09-27T18:21:34.274" v="3719"/>
          <ac:spMkLst>
            <pc:docMk/>
            <pc:sldMk cId="774019857" sldId="503"/>
            <ac:spMk id="184" creationId="{8F958B9D-96D8-9B45-ABCB-50202CB514C2}"/>
          </ac:spMkLst>
        </pc:spChg>
        <pc:spChg chg="mod">
          <ac:chgData name="Rohit J Kate" userId="6acfeb0a-1742-4fee-9ad0-3462b52b7fdf" providerId="ADAL" clId="{F837BEBB-5DFF-488A-8D3E-64FAB4A56D3A}" dt="2023-09-27T18:21:34.274" v="3719"/>
          <ac:spMkLst>
            <pc:docMk/>
            <pc:sldMk cId="774019857" sldId="503"/>
            <ac:spMk id="185" creationId="{DA90E403-C4F7-50EF-14B1-0BA2DDEB6B55}"/>
          </ac:spMkLst>
        </pc:spChg>
        <pc:spChg chg="add mod">
          <ac:chgData name="Rohit J Kate" userId="6acfeb0a-1742-4fee-9ad0-3462b52b7fdf" providerId="ADAL" clId="{F837BEBB-5DFF-488A-8D3E-64FAB4A56D3A}" dt="2023-09-27T18:23:30.202" v="3776" actId="20577"/>
          <ac:spMkLst>
            <pc:docMk/>
            <pc:sldMk cId="774019857" sldId="503"/>
            <ac:spMk id="190" creationId="{134B5EB7-54D5-EE4E-6AA5-D93A0F0A0F9A}"/>
          </ac:spMkLst>
        </pc:spChg>
        <pc:spChg chg="add del mod">
          <ac:chgData name="Rohit J Kate" userId="6acfeb0a-1742-4fee-9ad0-3462b52b7fdf" providerId="ADAL" clId="{F837BEBB-5DFF-488A-8D3E-64FAB4A56D3A}" dt="2023-09-27T18:23:50.579" v="3777" actId="478"/>
          <ac:spMkLst>
            <pc:docMk/>
            <pc:sldMk cId="774019857" sldId="503"/>
            <ac:spMk id="193" creationId="{27DE2ADC-1053-DD35-323C-F5C56600D5C4}"/>
          </ac:spMkLst>
        </pc:spChg>
        <pc:spChg chg="mod">
          <ac:chgData name="Rohit J Kate" userId="6acfeb0a-1742-4fee-9ad0-3462b52b7fdf" providerId="ADAL" clId="{F837BEBB-5DFF-488A-8D3E-64FAB4A56D3A}" dt="2023-09-27T18:23:22.231" v="3774"/>
          <ac:spMkLst>
            <pc:docMk/>
            <pc:sldMk cId="774019857" sldId="503"/>
            <ac:spMk id="195" creationId="{D496AF12-9B85-2FB4-0BA9-FBD71D39F9B3}"/>
          </ac:spMkLst>
        </pc:spChg>
        <pc:spChg chg="mod">
          <ac:chgData name="Rohit J Kate" userId="6acfeb0a-1742-4fee-9ad0-3462b52b7fdf" providerId="ADAL" clId="{F837BEBB-5DFF-488A-8D3E-64FAB4A56D3A}" dt="2023-09-27T18:23:22.231" v="3774"/>
          <ac:spMkLst>
            <pc:docMk/>
            <pc:sldMk cId="774019857" sldId="503"/>
            <ac:spMk id="196" creationId="{E76A3226-A78F-7A8D-CC54-7B90E2029EAA}"/>
          </ac:spMkLst>
        </pc:spChg>
        <pc:spChg chg="mod">
          <ac:chgData name="Rohit J Kate" userId="6acfeb0a-1742-4fee-9ad0-3462b52b7fdf" providerId="ADAL" clId="{F837BEBB-5DFF-488A-8D3E-64FAB4A56D3A}" dt="2023-09-27T18:23:22.231" v="3774"/>
          <ac:spMkLst>
            <pc:docMk/>
            <pc:sldMk cId="774019857" sldId="503"/>
            <ac:spMk id="197" creationId="{1C32B9FF-FED9-5C67-603C-D232D7A28CD4}"/>
          </ac:spMkLst>
        </pc:spChg>
        <pc:spChg chg="mod">
          <ac:chgData name="Rohit J Kate" userId="6acfeb0a-1742-4fee-9ad0-3462b52b7fdf" providerId="ADAL" clId="{F837BEBB-5DFF-488A-8D3E-64FAB4A56D3A}" dt="2023-09-27T18:23:22.231" v="3774"/>
          <ac:spMkLst>
            <pc:docMk/>
            <pc:sldMk cId="774019857" sldId="503"/>
            <ac:spMk id="198" creationId="{4E0E6403-4C29-35C1-C729-75E6A5FB69C2}"/>
          </ac:spMkLst>
        </pc:spChg>
        <pc:spChg chg="mod">
          <ac:chgData name="Rohit J Kate" userId="6acfeb0a-1742-4fee-9ad0-3462b52b7fdf" providerId="ADAL" clId="{F837BEBB-5DFF-488A-8D3E-64FAB4A56D3A}" dt="2023-09-27T18:23:22.231" v="3774"/>
          <ac:spMkLst>
            <pc:docMk/>
            <pc:sldMk cId="774019857" sldId="503"/>
            <ac:spMk id="199" creationId="{695C0EDD-71A1-B5D3-9E97-0D4FFCD4BFBE}"/>
          </ac:spMkLst>
        </pc:spChg>
        <pc:spChg chg="mod">
          <ac:chgData name="Rohit J Kate" userId="6acfeb0a-1742-4fee-9ad0-3462b52b7fdf" providerId="ADAL" clId="{F837BEBB-5DFF-488A-8D3E-64FAB4A56D3A}" dt="2023-09-27T18:23:22.231" v="3774"/>
          <ac:spMkLst>
            <pc:docMk/>
            <pc:sldMk cId="774019857" sldId="503"/>
            <ac:spMk id="200" creationId="{13EB4216-E948-A6E9-A5C4-DAC5BF5D6910}"/>
          </ac:spMkLst>
        </pc:spChg>
        <pc:spChg chg="mod">
          <ac:chgData name="Rohit J Kate" userId="6acfeb0a-1742-4fee-9ad0-3462b52b7fdf" providerId="ADAL" clId="{F837BEBB-5DFF-488A-8D3E-64FAB4A56D3A}" dt="2023-09-27T18:23:22.231" v="3774"/>
          <ac:spMkLst>
            <pc:docMk/>
            <pc:sldMk cId="774019857" sldId="503"/>
            <ac:spMk id="201" creationId="{097478C4-C76B-EF31-2F74-1F013C8F6D51}"/>
          </ac:spMkLst>
        </pc:spChg>
        <pc:spChg chg="mod">
          <ac:chgData name="Rohit J Kate" userId="6acfeb0a-1742-4fee-9ad0-3462b52b7fdf" providerId="ADAL" clId="{F837BEBB-5DFF-488A-8D3E-64FAB4A56D3A}" dt="2023-09-27T18:23:22.231" v="3774"/>
          <ac:spMkLst>
            <pc:docMk/>
            <pc:sldMk cId="774019857" sldId="503"/>
            <ac:spMk id="202" creationId="{015037C0-218C-EAD7-944E-82393B62051D}"/>
          </ac:spMkLst>
        </pc:spChg>
        <pc:spChg chg="mod">
          <ac:chgData name="Rohit J Kate" userId="6acfeb0a-1742-4fee-9ad0-3462b52b7fdf" providerId="ADAL" clId="{F837BEBB-5DFF-488A-8D3E-64FAB4A56D3A}" dt="2023-09-27T18:23:22.231" v="3774"/>
          <ac:spMkLst>
            <pc:docMk/>
            <pc:sldMk cId="774019857" sldId="503"/>
            <ac:spMk id="203" creationId="{B3AD21C8-BFF0-EE33-8788-BF2BB0C1CEC5}"/>
          </ac:spMkLst>
        </pc:spChg>
        <pc:spChg chg="mod">
          <ac:chgData name="Rohit J Kate" userId="6acfeb0a-1742-4fee-9ad0-3462b52b7fdf" providerId="ADAL" clId="{F837BEBB-5DFF-488A-8D3E-64FAB4A56D3A}" dt="2023-09-27T18:23:22.231" v="3774"/>
          <ac:spMkLst>
            <pc:docMk/>
            <pc:sldMk cId="774019857" sldId="503"/>
            <ac:spMk id="204" creationId="{08420046-2B32-FE9B-0B3A-1EF0A383E047}"/>
          </ac:spMkLst>
        </pc:spChg>
        <pc:spChg chg="mod">
          <ac:chgData name="Rohit J Kate" userId="6acfeb0a-1742-4fee-9ad0-3462b52b7fdf" providerId="ADAL" clId="{F837BEBB-5DFF-488A-8D3E-64FAB4A56D3A}" dt="2023-09-27T18:23:22.231" v="3774"/>
          <ac:spMkLst>
            <pc:docMk/>
            <pc:sldMk cId="774019857" sldId="503"/>
            <ac:spMk id="205" creationId="{52CBA6C1-F57C-C2EF-5727-F6138A22AF7B}"/>
          </ac:spMkLst>
        </pc:spChg>
        <pc:spChg chg="mod">
          <ac:chgData name="Rohit J Kate" userId="6acfeb0a-1742-4fee-9ad0-3462b52b7fdf" providerId="ADAL" clId="{F837BEBB-5DFF-488A-8D3E-64FAB4A56D3A}" dt="2023-09-27T18:23:22.231" v="3774"/>
          <ac:spMkLst>
            <pc:docMk/>
            <pc:sldMk cId="774019857" sldId="503"/>
            <ac:spMk id="206" creationId="{39F14B28-EBB5-9FF8-6E76-12ECCF0FBC92}"/>
          </ac:spMkLst>
        </pc:spChg>
        <pc:spChg chg="mod">
          <ac:chgData name="Rohit J Kate" userId="6acfeb0a-1742-4fee-9ad0-3462b52b7fdf" providerId="ADAL" clId="{F837BEBB-5DFF-488A-8D3E-64FAB4A56D3A}" dt="2023-09-27T18:23:22.231" v="3774"/>
          <ac:spMkLst>
            <pc:docMk/>
            <pc:sldMk cId="774019857" sldId="503"/>
            <ac:spMk id="207" creationId="{164E8258-C4A8-A810-E2D9-EB96E40051DF}"/>
          </ac:spMkLst>
        </pc:spChg>
        <pc:spChg chg="mod">
          <ac:chgData name="Rohit J Kate" userId="6acfeb0a-1742-4fee-9ad0-3462b52b7fdf" providerId="ADAL" clId="{F837BEBB-5DFF-488A-8D3E-64FAB4A56D3A}" dt="2023-09-27T18:23:22.231" v="3774"/>
          <ac:spMkLst>
            <pc:docMk/>
            <pc:sldMk cId="774019857" sldId="503"/>
            <ac:spMk id="208" creationId="{117DC726-6F2F-4D40-C828-EA19219E8176}"/>
          </ac:spMkLst>
        </pc:spChg>
        <pc:spChg chg="mod">
          <ac:chgData name="Rohit J Kate" userId="6acfeb0a-1742-4fee-9ad0-3462b52b7fdf" providerId="ADAL" clId="{F837BEBB-5DFF-488A-8D3E-64FAB4A56D3A}" dt="2023-09-27T18:23:22.231" v="3774"/>
          <ac:spMkLst>
            <pc:docMk/>
            <pc:sldMk cId="774019857" sldId="503"/>
            <ac:spMk id="209" creationId="{8BBCADA6-02A6-1D5B-7642-1299B0BD95DC}"/>
          </ac:spMkLst>
        </pc:spChg>
        <pc:spChg chg="mod">
          <ac:chgData name="Rohit J Kate" userId="6acfeb0a-1742-4fee-9ad0-3462b52b7fdf" providerId="ADAL" clId="{F837BEBB-5DFF-488A-8D3E-64FAB4A56D3A}" dt="2023-09-27T18:23:22.231" v="3774"/>
          <ac:spMkLst>
            <pc:docMk/>
            <pc:sldMk cId="774019857" sldId="503"/>
            <ac:spMk id="210" creationId="{EED35AF0-86A7-8350-D05F-F967C1B920DE}"/>
          </ac:spMkLst>
        </pc:spChg>
        <pc:grpChg chg="add mod">
          <ac:chgData name="Rohit J Kate" userId="6acfeb0a-1742-4fee-9ad0-3462b52b7fdf" providerId="ADAL" clId="{F837BEBB-5DFF-488A-8D3E-64FAB4A56D3A}" dt="2023-09-27T18:20:43.832" v="3678" actId="1035"/>
          <ac:grpSpMkLst>
            <pc:docMk/>
            <pc:sldMk cId="774019857" sldId="503"/>
            <ac:grpSpMk id="5" creationId="{40C947CE-E1F5-C993-BDE9-9CA6D96FF597}"/>
          </ac:grpSpMkLst>
        </pc:grpChg>
        <pc:grpChg chg="mod">
          <ac:chgData name="Rohit J Kate" userId="6acfeb0a-1742-4fee-9ad0-3462b52b7fdf" providerId="ADAL" clId="{F837BEBB-5DFF-488A-8D3E-64FAB4A56D3A}" dt="2023-09-27T18:20:43.832" v="3678" actId="1035"/>
          <ac:grpSpMkLst>
            <pc:docMk/>
            <pc:sldMk cId="774019857" sldId="503"/>
            <ac:grpSpMk id="46" creationId="{561A6C5E-B631-4CF2-8BC0-3BE7F56808A2}"/>
          </ac:grpSpMkLst>
        </pc:grpChg>
        <pc:grpChg chg="mod">
          <ac:chgData name="Rohit J Kate" userId="6acfeb0a-1742-4fee-9ad0-3462b52b7fdf" providerId="ADAL" clId="{F837BEBB-5DFF-488A-8D3E-64FAB4A56D3A}" dt="2023-09-27T18:20:43.832" v="3678" actId="1035"/>
          <ac:grpSpMkLst>
            <pc:docMk/>
            <pc:sldMk cId="774019857" sldId="503"/>
            <ac:grpSpMk id="63" creationId="{AF878312-484D-46C8-8CBE-871206499E4E}"/>
          </ac:grpSpMkLst>
        </pc:grpChg>
        <pc:grpChg chg="mod">
          <ac:chgData name="Rohit J Kate" userId="6acfeb0a-1742-4fee-9ad0-3462b52b7fdf" providerId="ADAL" clId="{F837BEBB-5DFF-488A-8D3E-64FAB4A56D3A}" dt="2023-09-27T18:20:43.832" v="3678" actId="1035"/>
          <ac:grpSpMkLst>
            <pc:docMk/>
            <pc:sldMk cId="774019857" sldId="503"/>
            <ac:grpSpMk id="80" creationId="{14E1E40C-EB6E-4508-BC46-19F67E6A343D}"/>
          </ac:grpSpMkLst>
        </pc:grpChg>
        <pc:grpChg chg="add del mod">
          <ac:chgData name="Rohit J Kate" userId="6acfeb0a-1742-4fee-9ad0-3462b52b7fdf" providerId="ADAL" clId="{F837BEBB-5DFF-488A-8D3E-64FAB4A56D3A}" dt="2023-09-27T18:20:20.334" v="3672"/>
          <ac:grpSpMkLst>
            <pc:docMk/>
            <pc:sldMk cId="774019857" sldId="503"/>
            <ac:grpSpMk id="114" creationId="{AD913F18-2CBE-9E79-028F-341AAE2086E8}"/>
          </ac:grpSpMkLst>
        </pc:grpChg>
        <pc:grpChg chg="add del mod">
          <ac:chgData name="Rohit J Kate" userId="6acfeb0a-1742-4fee-9ad0-3462b52b7fdf" providerId="ADAL" clId="{F837BEBB-5DFF-488A-8D3E-64FAB4A56D3A}" dt="2023-09-27T18:20:20.334" v="3672"/>
          <ac:grpSpMkLst>
            <pc:docMk/>
            <pc:sldMk cId="774019857" sldId="503"/>
            <ac:grpSpMk id="132" creationId="{37F21053-F3C9-3C68-15AA-DCE50E53B0BB}"/>
          </ac:grpSpMkLst>
        </pc:grpChg>
        <pc:grpChg chg="add del mod">
          <ac:chgData name="Rohit J Kate" userId="6acfeb0a-1742-4fee-9ad0-3462b52b7fdf" providerId="ADAL" clId="{F837BEBB-5DFF-488A-8D3E-64FAB4A56D3A}" dt="2023-09-27T18:21:23.308" v="3718"/>
          <ac:grpSpMkLst>
            <pc:docMk/>
            <pc:sldMk cId="774019857" sldId="503"/>
            <ac:grpSpMk id="149" creationId="{BEEEA5BC-8A02-CDB3-F757-F56CC0FBD1DB}"/>
          </ac:grpSpMkLst>
        </pc:grpChg>
        <pc:grpChg chg="add mod">
          <ac:chgData name="Rohit J Kate" userId="6acfeb0a-1742-4fee-9ad0-3462b52b7fdf" providerId="ADAL" clId="{F837BEBB-5DFF-488A-8D3E-64FAB4A56D3A}" dt="2023-09-27T18:22:02.287" v="3744" actId="1076"/>
          <ac:grpSpMkLst>
            <pc:docMk/>
            <pc:sldMk cId="774019857" sldId="503"/>
            <ac:grpSpMk id="169" creationId="{3F0C1020-400C-D09F-761D-92FFA9C395EB}"/>
          </ac:grpSpMkLst>
        </pc:grpChg>
        <pc:grpChg chg="add del mod">
          <ac:chgData name="Rohit J Kate" userId="6acfeb0a-1742-4fee-9ad0-3462b52b7fdf" providerId="ADAL" clId="{F837BEBB-5DFF-488A-8D3E-64FAB4A56D3A}" dt="2023-09-27T18:23:50.579" v="3777" actId="478"/>
          <ac:grpSpMkLst>
            <pc:docMk/>
            <pc:sldMk cId="774019857" sldId="503"/>
            <ac:grpSpMk id="194" creationId="{31C3830A-17EA-E480-3BB7-7F6BD2EAA655}"/>
          </ac:grpSpMkLst>
        </pc:grpChg>
        <pc:cxnChg chg="del">
          <ac:chgData name="Rohit J Kate" userId="6acfeb0a-1742-4fee-9ad0-3462b52b7fdf" providerId="ADAL" clId="{F837BEBB-5DFF-488A-8D3E-64FAB4A56D3A}" dt="2023-09-27T18:19:35.782" v="3582" actId="478"/>
          <ac:cxnSpMkLst>
            <pc:docMk/>
            <pc:sldMk cId="774019857" sldId="503"/>
            <ac:cxnSpMk id="22" creationId="{00000000-0000-0000-0000-000000000000}"/>
          </ac:cxnSpMkLst>
        </pc:cxnChg>
        <pc:cxnChg chg="del">
          <ac:chgData name="Rohit J Kate" userId="6acfeb0a-1742-4fee-9ad0-3462b52b7fdf" providerId="ADAL" clId="{F837BEBB-5DFF-488A-8D3E-64FAB4A56D3A}" dt="2023-09-27T18:19:38.744" v="3583" actId="478"/>
          <ac:cxnSpMkLst>
            <pc:docMk/>
            <pc:sldMk cId="774019857" sldId="503"/>
            <ac:cxnSpMk id="24" creationId="{00000000-0000-0000-0000-000000000000}"/>
          </ac:cxnSpMkLst>
        </pc:cxnChg>
        <pc:cxnChg chg="mod">
          <ac:chgData name="Rohit J Kate" userId="6acfeb0a-1742-4fee-9ad0-3462b52b7fdf" providerId="ADAL" clId="{F837BEBB-5DFF-488A-8D3E-64FAB4A56D3A}" dt="2023-09-27T18:23:09.446" v="3772" actId="1076"/>
          <ac:cxnSpMkLst>
            <pc:docMk/>
            <pc:sldMk cId="774019857" sldId="503"/>
            <ac:cxnSpMk id="26" creationId="{00000000-0000-0000-0000-000000000000}"/>
          </ac:cxnSpMkLst>
        </pc:cxnChg>
        <pc:cxnChg chg="mod">
          <ac:chgData name="Rohit J Kate" userId="6acfeb0a-1742-4fee-9ad0-3462b52b7fdf" providerId="ADAL" clId="{F837BEBB-5DFF-488A-8D3E-64FAB4A56D3A}" dt="2023-09-27T18:23:12.070" v="3773" actId="1076"/>
          <ac:cxnSpMkLst>
            <pc:docMk/>
            <pc:sldMk cId="774019857" sldId="503"/>
            <ac:cxnSpMk id="28" creationId="{00000000-0000-0000-0000-000000000000}"/>
          </ac:cxnSpMkLst>
        </pc:cxnChg>
        <pc:cxnChg chg="add mod">
          <ac:chgData name="Rohit J Kate" userId="6acfeb0a-1742-4fee-9ad0-3462b52b7fdf" providerId="ADAL" clId="{F837BEBB-5DFF-488A-8D3E-64FAB4A56D3A}" dt="2023-09-27T18:23:03.918" v="3771" actId="14100"/>
          <ac:cxnSpMkLst>
            <pc:docMk/>
            <pc:sldMk cId="774019857" sldId="503"/>
            <ac:cxnSpMk id="167" creationId="{D7DD465D-95F3-C6D4-C080-161D038C541A}"/>
          </ac:cxnSpMkLst>
        </pc:cxnChg>
        <pc:cxnChg chg="add mod">
          <ac:chgData name="Rohit J Kate" userId="6acfeb0a-1742-4fee-9ad0-3462b52b7fdf" providerId="ADAL" clId="{F837BEBB-5DFF-488A-8D3E-64FAB4A56D3A}" dt="2023-09-27T18:23:30.202" v="3776" actId="20577"/>
          <ac:cxnSpMkLst>
            <pc:docMk/>
            <pc:sldMk cId="774019857" sldId="503"/>
            <ac:cxnSpMk id="168" creationId="{489F474D-2849-B24E-55C6-9AFB52B60137}"/>
          </ac:cxnSpMkLst>
        </pc:cxnChg>
      </pc:sldChg>
      <pc:sldChg chg="modSp add mod">
        <pc:chgData name="Rohit J Kate" userId="6acfeb0a-1742-4fee-9ad0-3462b52b7fdf" providerId="ADAL" clId="{F837BEBB-5DFF-488A-8D3E-64FAB4A56D3A}" dt="2023-09-27T18:10:23.293" v="3415" actId="20577"/>
        <pc:sldMkLst>
          <pc:docMk/>
          <pc:sldMk cId="2130927043" sldId="504"/>
        </pc:sldMkLst>
        <pc:spChg chg="mod">
          <ac:chgData name="Rohit J Kate" userId="6acfeb0a-1742-4fee-9ad0-3462b52b7fdf" providerId="ADAL" clId="{F837BEBB-5DFF-488A-8D3E-64FAB4A56D3A}" dt="2023-09-27T18:10:23.293" v="3415" actId="20577"/>
          <ac:spMkLst>
            <pc:docMk/>
            <pc:sldMk cId="2130927043" sldId="504"/>
            <ac:spMk id="3" creationId="{CC9FECB2-1EEB-45D0-B101-EE01D8030500}"/>
          </ac:spMkLst>
        </pc:spChg>
      </pc:sldChg>
      <pc:sldChg chg="add">
        <pc:chgData name="Rohit J Kate" userId="6acfeb0a-1742-4fee-9ad0-3462b52b7fdf" providerId="ADAL" clId="{F837BEBB-5DFF-488A-8D3E-64FAB4A56D3A}" dt="2023-09-27T17:58:00.613" v="3125"/>
        <pc:sldMkLst>
          <pc:docMk/>
          <pc:sldMk cId="4141916562" sldId="505"/>
        </pc:sldMkLst>
      </pc:sldChg>
      <pc:sldChg chg="add del">
        <pc:chgData name="Rohit J Kate" userId="6acfeb0a-1742-4fee-9ad0-3462b52b7fdf" providerId="ADAL" clId="{F837BEBB-5DFF-488A-8D3E-64FAB4A56D3A}" dt="2023-09-27T18:27:18.198" v="3781" actId="2696"/>
        <pc:sldMkLst>
          <pc:docMk/>
          <pc:sldMk cId="2708970187" sldId="506"/>
        </pc:sldMkLst>
      </pc:sldChg>
      <pc:sldChg chg="add del">
        <pc:chgData name="Rohit J Kate" userId="6acfeb0a-1742-4fee-9ad0-3462b52b7fdf" providerId="ADAL" clId="{F837BEBB-5DFF-488A-8D3E-64FAB4A56D3A}" dt="2023-09-27T18:27:18.198" v="3781" actId="2696"/>
        <pc:sldMkLst>
          <pc:docMk/>
          <pc:sldMk cId="3680270015" sldId="507"/>
        </pc:sldMkLst>
      </pc:sldChg>
      <pc:sldChg chg="modSp mod">
        <pc:chgData name="Rohit J Kate" userId="6acfeb0a-1742-4fee-9ad0-3462b52b7fdf" providerId="ADAL" clId="{F837BEBB-5DFF-488A-8D3E-64FAB4A56D3A}" dt="2023-09-27T17:11:30.470" v="1360" actId="6549"/>
        <pc:sldMkLst>
          <pc:docMk/>
          <pc:sldMk cId="4112703539" sldId="509"/>
        </pc:sldMkLst>
        <pc:spChg chg="mod">
          <ac:chgData name="Rohit J Kate" userId="6acfeb0a-1742-4fee-9ad0-3462b52b7fdf" providerId="ADAL" clId="{F837BEBB-5DFF-488A-8D3E-64FAB4A56D3A}" dt="2023-09-27T17:11:30.470" v="1360" actId="6549"/>
          <ac:spMkLst>
            <pc:docMk/>
            <pc:sldMk cId="4112703539" sldId="509"/>
            <ac:spMk id="3" creationId="{00000000-0000-0000-0000-000000000000}"/>
          </ac:spMkLst>
        </pc:spChg>
      </pc:sldChg>
      <pc:sldChg chg="modSp add mod">
        <pc:chgData name="Rohit J Kate" userId="6acfeb0a-1742-4fee-9ad0-3462b52b7fdf" providerId="ADAL" clId="{F837BEBB-5DFF-488A-8D3E-64FAB4A56D3A}" dt="2023-09-27T17:31:32.482" v="2246" actId="20577"/>
        <pc:sldMkLst>
          <pc:docMk/>
          <pc:sldMk cId="524185105" sldId="510"/>
        </pc:sldMkLst>
        <pc:spChg chg="mod">
          <ac:chgData name="Rohit J Kate" userId="6acfeb0a-1742-4fee-9ad0-3462b52b7fdf" providerId="ADAL" clId="{F837BEBB-5DFF-488A-8D3E-64FAB4A56D3A}" dt="2023-09-27T17:31:08.334" v="2229" actId="20577"/>
          <ac:spMkLst>
            <pc:docMk/>
            <pc:sldMk cId="524185105" sldId="510"/>
            <ac:spMk id="2" creationId="{00000000-0000-0000-0000-000000000000}"/>
          </ac:spMkLst>
        </pc:spChg>
        <pc:spChg chg="mod">
          <ac:chgData name="Rohit J Kate" userId="6acfeb0a-1742-4fee-9ad0-3462b52b7fdf" providerId="ADAL" clId="{F837BEBB-5DFF-488A-8D3E-64FAB4A56D3A}" dt="2023-09-27T17:31:32.482" v="2246" actId="20577"/>
          <ac:spMkLst>
            <pc:docMk/>
            <pc:sldMk cId="524185105" sldId="510"/>
            <ac:spMk id="3" creationId="{00000000-0000-0000-0000-000000000000}"/>
          </ac:spMkLst>
        </pc:spChg>
      </pc:sldChg>
      <pc:sldChg chg="addSp modSp mod modAnim">
        <pc:chgData name="Rohit J Kate" userId="6acfeb0a-1742-4fee-9ad0-3462b52b7fdf" providerId="ADAL" clId="{F837BEBB-5DFF-488A-8D3E-64FAB4A56D3A}" dt="2023-09-27T17:14:44.430" v="1477" actId="14100"/>
        <pc:sldMkLst>
          <pc:docMk/>
          <pc:sldMk cId="929809084" sldId="511"/>
        </pc:sldMkLst>
        <pc:spChg chg="add mod">
          <ac:chgData name="Rohit J Kate" userId="6acfeb0a-1742-4fee-9ad0-3462b52b7fdf" providerId="ADAL" clId="{F837BEBB-5DFF-488A-8D3E-64FAB4A56D3A}" dt="2023-09-27T17:13:04.310" v="1382" actId="14100"/>
          <ac:spMkLst>
            <pc:docMk/>
            <pc:sldMk cId="929809084" sldId="511"/>
            <ac:spMk id="8" creationId="{67E1A07B-118D-E110-3E54-CE2B1E0D791F}"/>
          </ac:spMkLst>
        </pc:spChg>
        <pc:spChg chg="add mod">
          <ac:chgData name="Rohit J Kate" userId="6acfeb0a-1742-4fee-9ad0-3462b52b7fdf" providerId="ADAL" clId="{F837BEBB-5DFF-488A-8D3E-64FAB4A56D3A}" dt="2023-09-27T17:14:39.403" v="1475" actId="20577"/>
          <ac:spMkLst>
            <pc:docMk/>
            <pc:sldMk cId="929809084" sldId="511"/>
            <ac:spMk id="15" creationId="{E44D3F31-58C0-B72B-FC5C-A5E14FC4CB3D}"/>
          </ac:spMkLst>
        </pc:spChg>
        <pc:cxnChg chg="add mod">
          <ac:chgData name="Rohit J Kate" userId="6acfeb0a-1742-4fee-9ad0-3462b52b7fdf" providerId="ADAL" clId="{F837BEBB-5DFF-488A-8D3E-64FAB4A56D3A}" dt="2023-09-27T17:13:08.959" v="1383" actId="14100"/>
          <ac:cxnSpMkLst>
            <pc:docMk/>
            <pc:sldMk cId="929809084" sldId="511"/>
            <ac:cxnSpMk id="6" creationId="{303E0692-D044-FB5F-D8C2-3B82424E5DA3}"/>
          </ac:cxnSpMkLst>
        </pc:cxnChg>
        <pc:cxnChg chg="add mod">
          <ac:chgData name="Rohit J Kate" userId="6acfeb0a-1742-4fee-9ad0-3462b52b7fdf" providerId="ADAL" clId="{F837BEBB-5DFF-488A-8D3E-64FAB4A56D3A}" dt="2023-09-27T17:14:44.430" v="1477" actId="14100"/>
          <ac:cxnSpMkLst>
            <pc:docMk/>
            <pc:sldMk cId="929809084" sldId="511"/>
            <ac:cxnSpMk id="14" creationId="{205134C7-3A36-AC03-AB8F-F409A2DF122D}"/>
          </ac:cxnSpMkLst>
        </pc:cxnChg>
      </pc:sldChg>
      <pc:sldChg chg="modSp new mod">
        <pc:chgData name="Rohit J Kate" userId="6acfeb0a-1742-4fee-9ad0-3462b52b7fdf" providerId="ADAL" clId="{F837BEBB-5DFF-488A-8D3E-64FAB4A56D3A}" dt="2023-09-27T16:55:02.971" v="741" actId="20577"/>
        <pc:sldMkLst>
          <pc:docMk/>
          <pc:sldMk cId="1792203220" sldId="512"/>
        </pc:sldMkLst>
        <pc:spChg chg="mod">
          <ac:chgData name="Rohit J Kate" userId="6acfeb0a-1742-4fee-9ad0-3462b52b7fdf" providerId="ADAL" clId="{F837BEBB-5DFF-488A-8D3E-64FAB4A56D3A}" dt="2023-09-27T16:47:49.198" v="406" actId="20577"/>
          <ac:spMkLst>
            <pc:docMk/>
            <pc:sldMk cId="1792203220" sldId="512"/>
            <ac:spMk id="2" creationId="{02FB9380-98F8-1D51-CCCE-F8EEB02EEB0C}"/>
          </ac:spMkLst>
        </pc:spChg>
        <pc:spChg chg="mod">
          <ac:chgData name="Rohit J Kate" userId="6acfeb0a-1742-4fee-9ad0-3462b52b7fdf" providerId="ADAL" clId="{F837BEBB-5DFF-488A-8D3E-64FAB4A56D3A}" dt="2023-09-27T16:55:02.971" v="741" actId="20577"/>
          <ac:spMkLst>
            <pc:docMk/>
            <pc:sldMk cId="1792203220" sldId="512"/>
            <ac:spMk id="3" creationId="{E6D6B062-2438-11CF-C4C8-1AFE8820A47C}"/>
          </ac:spMkLst>
        </pc:spChg>
      </pc:sldChg>
      <pc:sldChg chg="del">
        <pc:chgData name="Rohit J Kate" userId="6acfeb0a-1742-4fee-9ad0-3462b52b7fdf" providerId="ADAL" clId="{F837BEBB-5DFF-488A-8D3E-64FAB4A56D3A}" dt="2023-09-27T16:47:23.885" v="389" actId="47"/>
        <pc:sldMkLst>
          <pc:docMk/>
          <pc:sldMk cId="2793334526" sldId="513"/>
        </pc:sldMkLst>
      </pc:sldChg>
      <pc:sldChg chg="modSp new mod">
        <pc:chgData name="Rohit J Kate" userId="6acfeb0a-1742-4fee-9ad0-3462b52b7fdf" providerId="ADAL" clId="{F837BEBB-5DFF-488A-8D3E-64FAB4A56D3A}" dt="2023-09-27T17:29:16.025" v="2079" actId="20577"/>
        <pc:sldMkLst>
          <pc:docMk/>
          <pc:sldMk cId="3404405196" sldId="513"/>
        </pc:sldMkLst>
        <pc:spChg chg="mod">
          <ac:chgData name="Rohit J Kate" userId="6acfeb0a-1742-4fee-9ad0-3462b52b7fdf" providerId="ADAL" clId="{F837BEBB-5DFF-488A-8D3E-64FAB4A56D3A}" dt="2023-09-27T17:18:45.543" v="1479"/>
          <ac:spMkLst>
            <pc:docMk/>
            <pc:sldMk cId="3404405196" sldId="513"/>
            <ac:spMk id="2" creationId="{869C910E-A13F-BE7B-BF93-D11729F10AB1}"/>
          </ac:spMkLst>
        </pc:spChg>
        <pc:spChg chg="mod">
          <ac:chgData name="Rohit J Kate" userId="6acfeb0a-1742-4fee-9ad0-3462b52b7fdf" providerId="ADAL" clId="{F837BEBB-5DFF-488A-8D3E-64FAB4A56D3A}" dt="2023-09-27T17:29:16.025" v="2079" actId="20577"/>
          <ac:spMkLst>
            <pc:docMk/>
            <pc:sldMk cId="3404405196" sldId="513"/>
            <ac:spMk id="3" creationId="{EF09B315-90BF-C340-880F-0404AB47E2CB}"/>
          </ac:spMkLst>
        </pc:spChg>
      </pc:sldChg>
      <pc:sldChg chg="del">
        <pc:chgData name="Rohit J Kate" userId="6acfeb0a-1742-4fee-9ad0-3462b52b7fdf" providerId="ADAL" clId="{F837BEBB-5DFF-488A-8D3E-64FAB4A56D3A}" dt="2023-09-27T16:47:25.953" v="390" actId="47"/>
        <pc:sldMkLst>
          <pc:docMk/>
          <pc:sldMk cId="276265749" sldId="514"/>
        </pc:sldMkLst>
      </pc:sldChg>
      <pc:sldChg chg="modSp add mod">
        <pc:chgData name="Rohit J Kate" userId="6acfeb0a-1742-4fee-9ad0-3462b52b7fdf" providerId="ADAL" clId="{F837BEBB-5DFF-488A-8D3E-64FAB4A56D3A}" dt="2023-09-27T17:37:39.643" v="2341" actId="20577"/>
        <pc:sldMkLst>
          <pc:docMk/>
          <pc:sldMk cId="1281529703" sldId="514"/>
        </pc:sldMkLst>
        <pc:spChg chg="mod">
          <ac:chgData name="Rohit J Kate" userId="6acfeb0a-1742-4fee-9ad0-3462b52b7fdf" providerId="ADAL" clId="{F837BEBB-5DFF-488A-8D3E-64FAB4A56D3A}" dt="2023-09-27T17:36:57.088" v="2317" actId="14100"/>
          <ac:spMkLst>
            <pc:docMk/>
            <pc:sldMk cId="1281529703" sldId="514"/>
            <ac:spMk id="2" creationId="{00000000-0000-0000-0000-000000000000}"/>
          </ac:spMkLst>
        </pc:spChg>
        <pc:spChg chg="mod">
          <ac:chgData name="Rohit J Kate" userId="6acfeb0a-1742-4fee-9ad0-3462b52b7fdf" providerId="ADAL" clId="{F837BEBB-5DFF-488A-8D3E-64FAB4A56D3A}" dt="2023-09-27T17:37:39.643" v="2341" actId="20577"/>
          <ac:spMkLst>
            <pc:docMk/>
            <pc:sldMk cId="1281529703" sldId="514"/>
            <ac:spMk id="3" creationId="{00000000-0000-0000-0000-000000000000}"/>
          </ac:spMkLst>
        </pc:spChg>
      </pc:sldChg>
      <pc:sldChg chg="modSp add mod">
        <pc:chgData name="Rohit J Kate" userId="6acfeb0a-1742-4fee-9ad0-3462b52b7fdf" providerId="ADAL" clId="{F837BEBB-5DFF-488A-8D3E-64FAB4A56D3A}" dt="2023-09-27T18:09:59.751" v="3383" actId="20577"/>
        <pc:sldMkLst>
          <pc:docMk/>
          <pc:sldMk cId="1944221344" sldId="515"/>
        </pc:sldMkLst>
        <pc:spChg chg="mod">
          <ac:chgData name="Rohit J Kate" userId="6acfeb0a-1742-4fee-9ad0-3462b52b7fdf" providerId="ADAL" clId="{F837BEBB-5DFF-488A-8D3E-64FAB4A56D3A}" dt="2023-09-27T18:09:59.751" v="3383" actId="20577"/>
          <ac:spMkLst>
            <pc:docMk/>
            <pc:sldMk cId="1944221344" sldId="515"/>
            <ac:spMk id="3" creationId="{00000000-0000-0000-0000-000000000000}"/>
          </ac:spMkLst>
        </pc:spChg>
      </pc:sldChg>
      <pc:sldChg chg="add">
        <pc:chgData name="Rohit J Kate" userId="6acfeb0a-1742-4fee-9ad0-3462b52b7fdf" providerId="ADAL" clId="{F837BEBB-5DFF-488A-8D3E-64FAB4A56D3A}" dt="2023-09-27T17:48:44.721" v="2342"/>
        <pc:sldMkLst>
          <pc:docMk/>
          <pc:sldMk cId="2593357753" sldId="516"/>
        </pc:sldMkLst>
      </pc:sldChg>
      <pc:sldChg chg="addSp delSp modSp new mod">
        <pc:chgData name="Rohit J Kate" userId="6acfeb0a-1742-4fee-9ad0-3462b52b7fdf" providerId="ADAL" clId="{F837BEBB-5DFF-488A-8D3E-64FAB4A56D3A}" dt="2023-09-27T18:14:00.872" v="3581" actId="20577"/>
        <pc:sldMkLst>
          <pc:docMk/>
          <pc:sldMk cId="2018440958" sldId="517"/>
        </pc:sldMkLst>
        <pc:spChg chg="mod">
          <ac:chgData name="Rohit J Kate" userId="6acfeb0a-1742-4fee-9ad0-3462b52b7fdf" providerId="ADAL" clId="{F837BEBB-5DFF-488A-8D3E-64FAB4A56D3A}" dt="2023-09-27T17:50:52.640" v="2344"/>
          <ac:spMkLst>
            <pc:docMk/>
            <pc:sldMk cId="2018440958" sldId="517"/>
            <ac:spMk id="2" creationId="{A4053C12-ACD8-E8EA-CD74-AC5ECDEFA049}"/>
          </ac:spMkLst>
        </pc:spChg>
        <pc:spChg chg="mod">
          <ac:chgData name="Rohit J Kate" userId="6acfeb0a-1742-4fee-9ad0-3462b52b7fdf" providerId="ADAL" clId="{F837BEBB-5DFF-488A-8D3E-64FAB4A56D3A}" dt="2023-09-27T18:14:00.872" v="3581" actId="20577"/>
          <ac:spMkLst>
            <pc:docMk/>
            <pc:sldMk cId="2018440958" sldId="517"/>
            <ac:spMk id="3" creationId="{A304C0EA-0139-AB74-1AE5-919530F58D88}"/>
          </ac:spMkLst>
        </pc:spChg>
        <pc:spChg chg="add del mod">
          <ac:chgData name="Rohit J Kate" userId="6acfeb0a-1742-4fee-9ad0-3462b52b7fdf" providerId="ADAL" clId="{F837BEBB-5DFF-488A-8D3E-64FAB4A56D3A}" dt="2023-09-27T18:13:33.555" v="3492"/>
          <ac:spMkLst>
            <pc:docMk/>
            <pc:sldMk cId="2018440958" sldId="517"/>
            <ac:spMk id="5" creationId="{824E5DED-3E67-735F-3B6C-6F40795F08DC}"/>
          </ac:spMkLst>
        </pc:spChg>
      </pc:sldChg>
      <pc:sldChg chg="addSp delSp modSp add mod">
        <pc:chgData name="Rohit J Kate" userId="6acfeb0a-1742-4fee-9ad0-3462b52b7fdf" providerId="ADAL" clId="{F837BEBB-5DFF-488A-8D3E-64FAB4A56D3A}" dt="2023-09-27T18:07:58.268" v="3362" actId="1076"/>
        <pc:sldMkLst>
          <pc:docMk/>
          <pc:sldMk cId="1337792703" sldId="518"/>
        </pc:sldMkLst>
        <pc:spChg chg="mod">
          <ac:chgData name="Rohit J Kate" userId="6acfeb0a-1742-4fee-9ad0-3462b52b7fdf" providerId="ADAL" clId="{F837BEBB-5DFF-488A-8D3E-64FAB4A56D3A}" dt="2023-09-27T18:04:30.397" v="3210" actId="20577"/>
          <ac:spMkLst>
            <pc:docMk/>
            <pc:sldMk cId="1337792703" sldId="518"/>
            <ac:spMk id="3" creationId="{00000000-0000-0000-0000-000000000000}"/>
          </ac:spMkLst>
        </pc:spChg>
        <pc:spChg chg="add mod">
          <ac:chgData name="Rohit J Kate" userId="6acfeb0a-1742-4fee-9ad0-3462b52b7fdf" providerId="ADAL" clId="{F837BEBB-5DFF-488A-8D3E-64FAB4A56D3A}" dt="2023-09-27T18:06:18.701" v="3304" actId="1035"/>
          <ac:spMkLst>
            <pc:docMk/>
            <pc:sldMk cId="1337792703" sldId="518"/>
            <ac:spMk id="4" creationId="{4331320D-505B-58AE-A8C6-4D0FAC1F8587}"/>
          </ac:spMkLst>
        </pc:spChg>
        <pc:spChg chg="add mod">
          <ac:chgData name="Rohit J Kate" userId="6acfeb0a-1742-4fee-9ad0-3462b52b7fdf" providerId="ADAL" clId="{F837BEBB-5DFF-488A-8D3E-64FAB4A56D3A}" dt="2023-09-27T18:07:00.851" v="3336" actId="1076"/>
          <ac:spMkLst>
            <pc:docMk/>
            <pc:sldMk cId="1337792703" sldId="518"/>
            <ac:spMk id="5" creationId="{C767D59F-B1E1-E521-EB24-3B1A188DF9C3}"/>
          </ac:spMkLst>
        </pc:spChg>
        <pc:spChg chg="del">
          <ac:chgData name="Rohit J Kate" userId="6acfeb0a-1742-4fee-9ad0-3462b52b7fdf" providerId="ADAL" clId="{F837BEBB-5DFF-488A-8D3E-64FAB4A56D3A}" dt="2023-09-27T18:07:43.947" v="3358" actId="478"/>
          <ac:spMkLst>
            <pc:docMk/>
            <pc:sldMk cId="1337792703" sldId="518"/>
            <ac:spMk id="7" creationId="{00000000-0000-0000-0000-000000000000}"/>
          </ac:spMkLst>
        </pc:spChg>
        <pc:spChg chg="del">
          <ac:chgData name="Rohit J Kate" userId="6acfeb0a-1742-4fee-9ad0-3462b52b7fdf" providerId="ADAL" clId="{F837BEBB-5DFF-488A-8D3E-64FAB4A56D3A}" dt="2023-09-27T18:07:49.129" v="3359" actId="478"/>
          <ac:spMkLst>
            <pc:docMk/>
            <pc:sldMk cId="1337792703" sldId="518"/>
            <ac:spMk id="11" creationId="{00000000-0000-0000-0000-000000000000}"/>
          </ac:spMkLst>
        </pc:spChg>
        <pc:spChg chg="add del mod">
          <ac:chgData name="Rohit J Kate" userId="6acfeb0a-1742-4fee-9ad0-3462b52b7fdf" providerId="ADAL" clId="{F837BEBB-5DFF-488A-8D3E-64FAB4A56D3A}" dt="2023-09-27T18:05:26.674" v="3218" actId="478"/>
          <ac:spMkLst>
            <pc:docMk/>
            <pc:sldMk cId="1337792703" sldId="518"/>
            <ac:spMk id="13" creationId="{00000000-0000-0000-0000-000000000000}"/>
          </ac:spMkLst>
        </pc:spChg>
        <pc:spChg chg="add del">
          <ac:chgData name="Rohit J Kate" userId="6acfeb0a-1742-4fee-9ad0-3462b52b7fdf" providerId="ADAL" clId="{F837BEBB-5DFF-488A-8D3E-64FAB4A56D3A}" dt="2023-09-27T18:05:28.951" v="3219" actId="478"/>
          <ac:spMkLst>
            <pc:docMk/>
            <pc:sldMk cId="1337792703" sldId="518"/>
            <ac:spMk id="14" creationId="{00000000-0000-0000-0000-000000000000}"/>
          </ac:spMkLst>
        </pc:spChg>
        <pc:spChg chg="add del">
          <ac:chgData name="Rohit J Kate" userId="6acfeb0a-1742-4fee-9ad0-3462b52b7fdf" providerId="ADAL" clId="{F837BEBB-5DFF-488A-8D3E-64FAB4A56D3A}" dt="2023-09-27T18:05:32.505" v="3220" actId="478"/>
          <ac:spMkLst>
            <pc:docMk/>
            <pc:sldMk cId="1337792703" sldId="518"/>
            <ac:spMk id="15" creationId="{00000000-0000-0000-0000-000000000000}"/>
          </ac:spMkLst>
        </pc:spChg>
        <pc:spChg chg="add del">
          <ac:chgData name="Rohit J Kate" userId="6acfeb0a-1742-4fee-9ad0-3462b52b7fdf" providerId="ADAL" clId="{F837BEBB-5DFF-488A-8D3E-64FAB4A56D3A}" dt="2023-09-27T18:05:34.726" v="3221" actId="478"/>
          <ac:spMkLst>
            <pc:docMk/>
            <pc:sldMk cId="1337792703" sldId="518"/>
            <ac:spMk id="16" creationId="{00000000-0000-0000-0000-000000000000}"/>
          </ac:spMkLst>
        </pc:spChg>
        <pc:spChg chg="add del mod">
          <ac:chgData name="Rohit J Kate" userId="6acfeb0a-1742-4fee-9ad0-3462b52b7fdf" providerId="ADAL" clId="{F837BEBB-5DFF-488A-8D3E-64FAB4A56D3A}" dt="2023-09-27T18:05:53.884" v="3266" actId="1076"/>
          <ac:spMkLst>
            <pc:docMk/>
            <pc:sldMk cId="1337792703" sldId="518"/>
            <ac:spMk id="17" creationId="{00000000-0000-0000-0000-000000000000}"/>
          </ac:spMkLst>
        </pc:spChg>
        <pc:spChg chg="add del mod">
          <ac:chgData name="Rohit J Kate" userId="6acfeb0a-1742-4fee-9ad0-3462b52b7fdf" providerId="ADAL" clId="{F837BEBB-5DFF-488A-8D3E-64FAB4A56D3A}" dt="2023-09-27T18:06:04.148" v="3268" actId="1076"/>
          <ac:spMkLst>
            <pc:docMk/>
            <pc:sldMk cId="1337792703" sldId="518"/>
            <ac:spMk id="18" creationId="{00000000-0000-0000-0000-000000000000}"/>
          </ac:spMkLst>
        </pc:spChg>
        <pc:spChg chg="del">
          <ac:chgData name="Rohit J Kate" userId="6acfeb0a-1742-4fee-9ad0-3462b52b7fdf" providerId="ADAL" clId="{F837BEBB-5DFF-488A-8D3E-64FAB4A56D3A}" dt="2023-09-27T18:07:49.129" v="3359" actId="478"/>
          <ac:spMkLst>
            <pc:docMk/>
            <pc:sldMk cId="1337792703" sldId="518"/>
            <ac:spMk id="21" creationId="{ABF6006C-A287-4A57-AC62-D88C2BA90118}"/>
          </ac:spMkLst>
        </pc:spChg>
        <pc:spChg chg="del">
          <ac:chgData name="Rohit J Kate" userId="6acfeb0a-1742-4fee-9ad0-3462b52b7fdf" providerId="ADAL" clId="{F837BEBB-5DFF-488A-8D3E-64FAB4A56D3A}" dt="2023-09-27T18:07:49.129" v="3359" actId="478"/>
          <ac:spMkLst>
            <pc:docMk/>
            <pc:sldMk cId="1337792703" sldId="518"/>
            <ac:spMk id="27" creationId="{8494B21C-AECE-4EB2-BDCB-44A5239F0142}"/>
          </ac:spMkLst>
        </pc:spChg>
        <pc:spChg chg="add del">
          <ac:chgData name="Rohit J Kate" userId="6acfeb0a-1742-4fee-9ad0-3462b52b7fdf" providerId="ADAL" clId="{F837BEBB-5DFF-488A-8D3E-64FAB4A56D3A}" dt="2023-09-27T18:06:24.164" v="3305" actId="478"/>
          <ac:spMkLst>
            <pc:docMk/>
            <pc:sldMk cId="1337792703" sldId="518"/>
            <ac:spMk id="29" creationId="{00000000-0000-0000-0000-000000000000}"/>
          </ac:spMkLst>
        </pc:spChg>
        <pc:spChg chg="add mod">
          <ac:chgData name="Rohit J Kate" userId="6acfeb0a-1742-4fee-9ad0-3462b52b7fdf" providerId="ADAL" clId="{F837BEBB-5DFF-488A-8D3E-64FAB4A56D3A}" dt="2023-09-27T18:07:58.268" v="3362" actId="1076"/>
          <ac:spMkLst>
            <pc:docMk/>
            <pc:sldMk cId="1337792703" sldId="518"/>
            <ac:spMk id="45" creationId="{45C48723-C4DD-1015-7940-4815C1D9ADE1}"/>
          </ac:spMkLst>
        </pc:spChg>
        <pc:spChg chg="add del mod">
          <ac:chgData name="Rohit J Kate" userId="6acfeb0a-1742-4fee-9ad0-3462b52b7fdf" providerId="ADAL" clId="{F837BEBB-5DFF-488A-8D3E-64FAB4A56D3A}" dt="2023-09-27T18:06:00.228" v="3267" actId="1076"/>
          <ac:spMkLst>
            <pc:docMk/>
            <pc:sldMk cId="1337792703" sldId="518"/>
            <ac:spMk id="97" creationId="{3F411023-6F45-4D42-984F-2D0B72C4B06D}"/>
          </ac:spMkLst>
        </pc:spChg>
        <pc:spChg chg="del">
          <ac:chgData name="Rohit J Kate" userId="6acfeb0a-1742-4fee-9ad0-3462b52b7fdf" providerId="ADAL" clId="{F837BEBB-5DFF-488A-8D3E-64FAB4A56D3A}" dt="2023-09-27T18:06:11.702" v="3269" actId="478"/>
          <ac:spMkLst>
            <pc:docMk/>
            <pc:sldMk cId="1337792703" sldId="518"/>
            <ac:spMk id="98" creationId="{076B89B0-0CD3-4FB6-9F10-16065F70AB88}"/>
          </ac:spMkLst>
        </pc:spChg>
        <pc:cxnChg chg="add mod">
          <ac:chgData name="Rohit J Kate" userId="6acfeb0a-1742-4fee-9ad0-3462b52b7fdf" providerId="ADAL" clId="{F837BEBB-5DFF-488A-8D3E-64FAB4A56D3A}" dt="2023-09-27T18:07:24.374" v="3338" actId="692"/>
          <ac:cxnSpMkLst>
            <pc:docMk/>
            <pc:sldMk cId="1337792703" sldId="518"/>
            <ac:cxnSpMk id="9" creationId="{91FA5A7B-E52A-4173-3F7A-25E0FF867AA5}"/>
          </ac:cxnSpMkLst>
        </pc:cxnChg>
      </pc:sldChg>
      <pc:sldChg chg="modSp new mod">
        <pc:chgData name="Rohit J Kate" userId="6acfeb0a-1742-4fee-9ad0-3462b52b7fdf" providerId="ADAL" clId="{F837BEBB-5DFF-488A-8D3E-64FAB4A56D3A}" dt="2023-09-27T18:29:48.130" v="3861" actId="20577"/>
        <pc:sldMkLst>
          <pc:docMk/>
          <pc:sldMk cId="1347421089" sldId="519"/>
        </pc:sldMkLst>
        <pc:spChg chg="mod">
          <ac:chgData name="Rohit J Kate" userId="6acfeb0a-1742-4fee-9ad0-3462b52b7fdf" providerId="ADAL" clId="{F837BEBB-5DFF-488A-8D3E-64FAB4A56D3A}" dt="2023-09-27T18:29:22.554" v="3789" actId="20577"/>
          <ac:spMkLst>
            <pc:docMk/>
            <pc:sldMk cId="1347421089" sldId="519"/>
            <ac:spMk id="2" creationId="{ECB06203-305C-2C1B-CEA1-71CBFE77829B}"/>
          </ac:spMkLst>
        </pc:spChg>
        <pc:spChg chg="mod">
          <ac:chgData name="Rohit J Kate" userId="6acfeb0a-1742-4fee-9ad0-3462b52b7fdf" providerId="ADAL" clId="{F837BEBB-5DFF-488A-8D3E-64FAB4A56D3A}" dt="2023-09-27T18:29:48.130" v="3861" actId="20577"/>
          <ac:spMkLst>
            <pc:docMk/>
            <pc:sldMk cId="1347421089" sldId="519"/>
            <ac:spMk id="3" creationId="{FA5B43C6-40F5-481B-7F64-4D40B7169BB4}"/>
          </ac:spMkLst>
        </pc:spChg>
      </pc:sldChg>
      <pc:sldChg chg="add del">
        <pc:chgData name="Rohit J Kate" userId="6acfeb0a-1742-4fee-9ad0-3462b52b7fdf" providerId="ADAL" clId="{F837BEBB-5DFF-488A-8D3E-64FAB4A56D3A}" dt="2023-09-27T18:27:18.198" v="3781" actId="2696"/>
        <pc:sldMkLst>
          <pc:docMk/>
          <pc:sldMk cId="3714863906" sldId="519"/>
        </pc:sldMkLst>
      </pc:sldChg>
      <pc:sldChg chg="add del">
        <pc:chgData name="Rohit J Kate" userId="6acfeb0a-1742-4fee-9ad0-3462b52b7fdf" providerId="ADAL" clId="{F837BEBB-5DFF-488A-8D3E-64FAB4A56D3A}" dt="2023-09-27T18:27:18.198" v="3781" actId="2696"/>
        <pc:sldMkLst>
          <pc:docMk/>
          <pc:sldMk cId="2793334526" sldId="520"/>
        </pc:sldMkLst>
      </pc:sldChg>
      <pc:sldChg chg="modSp new mod ord">
        <pc:chgData name="Rohit J Kate" userId="6acfeb0a-1742-4fee-9ad0-3462b52b7fdf" providerId="ADAL" clId="{F837BEBB-5DFF-488A-8D3E-64FAB4A56D3A}" dt="2023-09-27T18:32:53.603" v="4338"/>
        <pc:sldMkLst>
          <pc:docMk/>
          <pc:sldMk cId="3303226318" sldId="520"/>
        </pc:sldMkLst>
        <pc:spChg chg="mod">
          <ac:chgData name="Rohit J Kate" userId="6acfeb0a-1742-4fee-9ad0-3462b52b7fdf" providerId="ADAL" clId="{F837BEBB-5DFF-488A-8D3E-64FAB4A56D3A}" dt="2023-09-27T18:30:13.203" v="3900" actId="20577"/>
          <ac:spMkLst>
            <pc:docMk/>
            <pc:sldMk cId="3303226318" sldId="520"/>
            <ac:spMk id="2" creationId="{2B73571D-0CE6-9829-C5B6-38C14591EAF4}"/>
          </ac:spMkLst>
        </pc:spChg>
        <pc:spChg chg="mod">
          <ac:chgData name="Rohit J Kate" userId="6acfeb0a-1742-4fee-9ad0-3462b52b7fdf" providerId="ADAL" clId="{F837BEBB-5DFF-488A-8D3E-64FAB4A56D3A}" dt="2023-09-27T18:32:34.123" v="4336" actId="20577"/>
          <ac:spMkLst>
            <pc:docMk/>
            <pc:sldMk cId="3303226318" sldId="520"/>
            <ac:spMk id="3" creationId="{D3929773-17F8-67DE-1703-AE640C3D1D6B}"/>
          </ac:spMkLst>
        </pc:spChg>
      </pc:sldChg>
      <pc:sldChg chg="add del">
        <pc:chgData name="Rohit J Kate" userId="6acfeb0a-1742-4fee-9ad0-3462b52b7fdf" providerId="ADAL" clId="{F837BEBB-5DFF-488A-8D3E-64FAB4A56D3A}" dt="2023-09-27T18:27:18.198" v="3781" actId="2696"/>
        <pc:sldMkLst>
          <pc:docMk/>
          <pc:sldMk cId="276265749" sldId="521"/>
        </pc:sldMkLst>
      </pc:sldChg>
    </pc:docChg>
  </pc:docChgLst>
  <pc:docChgLst>
    <pc:chgData name="Rohit J Kate" userId="6acfeb0a-1742-4fee-9ad0-3462b52b7fdf" providerId="ADAL" clId="{1C9DD9F0-3087-48B0-8520-661665E269F5}"/>
    <pc:docChg chg="custSel modSld">
      <pc:chgData name="Rohit J Kate" userId="6acfeb0a-1742-4fee-9ad0-3462b52b7fdf" providerId="ADAL" clId="{1C9DD9F0-3087-48B0-8520-661665E269F5}" dt="2021-10-19T18:05:12.432" v="11" actId="20577"/>
      <pc:docMkLst>
        <pc:docMk/>
      </pc:docMkLst>
      <pc:sldChg chg="modSp mod">
        <pc:chgData name="Rohit J Kate" userId="6acfeb0a-1742-4fee-9ad0-3462b52b7fdf" providerId="ADAL" clId="{1C9DD9F0-3087-48B0-8520-661665E269F5}" dt="2021-10-19T18:05:12.432" v="11" actId="20577"/>
        <pc:sldMkLst>
          <pc:docMk/>
          <pc:sldMk cId="0" sldId="377"/>
        </pc:sldMkLst>
        <pc:spChg chg="mod">
          <ac:chgData name="Rohit J Kate" userId="6acfeb0a-1742-4fee-9ad0-3462b52b7fdf" providerId="ADAL" clId="{1C9DD9F0-3087-48B0-8520-661665E269F5}" dt="2021-10-19T18:05:12.432" v="11" actId="20577"/>
          <ac:spMkLst>
            <pc:docMk/>
            <pc:sldMk cId="0" sldId="377"/>
            <ac:spMk id="5" creationId="{00000000-0000-0000-0000-000000000000}"/>
          </ac:spMkLst>
        </pc:spChg>
      </pc:sldChg>
    </pc:docChg>
  </pc:docChgLst>
  <pc:docChgLst>
    <pc:chgData name="Rohit J Kate" userId="6acfeb0a-1742-4fee-9ad0-3462b52b7fdf" providerId="ADAL" clId="{B1028B6B-F43E-4190-ABBA-A215205435D6}"/>
    <pc:docChg chg="undo redo custSel addSld delSld modSld sldOrd">
      <pc:chgData name="Rohit J Kate" userId="6acfeb0a-1742-4fee-9ad0-3462b52b7fdf" providerId="ADAL" clId="{B1028B6B-F43E-4190-ABBA-A215205435D6}" dt="2021-10-19T15:13:53.284" v="2159"/>
      <pc:docMkLst>
        <pc:docMk/>
      </pc:docMkLst>
      <pc:sldChg chg="modSp mod">
        <pc:chgData name="Rohit J Kate" userId="6acfeb0a-1742-4fee-9ad0-3462b52b7fdf" providerId="ADAL" clId="{B1028B6B-F43E-4190-ABBA-A215205435D6}" dt="2021-10-19T01:49:27.277" v="59" actId="404"/>
        <pc:sldMkLst>
          <pc:docMk/>
          <pc:sldMk cId="0" sldId="377"/>
        </pc:sldMkLst>
        <pc:spChg chg="mod">
          <ac:chgData name="Rohit J Kate" userId="6acfeb0a-1742-4fee-9ad0-3462b52b7fdf" providerId="ADAL" clId="{B1028B6B-F43E-4190-ABBA-A215205435D6}" dt="2021-10-19T01:49:18.990" v="58" actId="403"/>
          <ac:spMkLst>
            <pc:docMk/>
            <pc:sldMk cId="0" sldId="377"/>
            <ac:spMk id="2" creationId="{00000000-0000-0000-0000-000000000000}"/>
          </ac:spMkLst>
        </pc:spChg>
        <pc:spChg chg="mod">
          <ac:chgData name="Rohit J Kate" userId="6acfeb0a-1742-4fee-9ad0-3462b52b7fdf" providerId="ADAL" clId="{B1028B6B-F43E-4190-ABBA-A215205435D6}" dt="2021-10-19T01:49:27.277" v="59" actId="404"/>
          <ac:spMkLst>
            <pc:docMk/>
            <pc:sldMk cId="0" sldId="377"/>
            <ac:spMk id="5" creationId="{00000000-0000-0000-0000-000000000000}"/>
          </ac:spMkLst>
        </pc:spChg>
      </pc:sldChg>
      <pc:sldChg chg="ord">
        <pc:chgData name="Rohit J Kate" userId="6acfeb0a-1742-4fee-9ad0-3462b52b7fdf" providerId="ADAL" clId="{B1028B6B-F43E-4190-ABBA-A215205435D6}" dt="2021-10-19T05:50:47.388" v="1714"/>
        <pc:sldMkLst>
          <pc:docMk/>
          <pc:sldMk cId="1196596734" sldId="474"/>
        </pc:sldMkLst>
      </pc:sldChg>
      <pc:sldChg chg="modSp mod">
        <pc:chgData name="Rohit J Kate" userId="6acfeb0a-1742-4fee-9ad0-3462b52b7fdf" providerId="ADAL" clId="{B1028B6B-F43E-4190-ABBA-A215205435D6}" dt="2021-10-19T04:58:06.869" v="361" actId="20577"/>
        <pc:sldMkLst>
          <pc:docMk/>
          <pc:sldMk cId="2273925368" sldId="475"/>
        </pc:sldMkLst>
        <pc:spChg chg="mod">
          <ac:chgData name="Rohit J Kate" userId="6acfeb0a-1742-4fee-9ad0-3462b52b7fdf" providerId="ADAL" clId="{B1028B6B-F43E-4190-ABBA-A215205435D6}" dt="2021-10-19T04:58:06.869" v="361" actId="20577"/>
          <ac:spMkLst>
            <pc:docMk/>
            <pc:sldMk cId="2273925368" sldId="475"/>
            <ac:spMk id="3" creationId="{00000000-0000-0000-0000-000000000000}"/>
          </ac:spMkLst>
        </pc:spChg>
      </pc:sldChg>
      <pc:sldChg chg="modSp mod">
        <pc:chgData name="Rohit J Kate" userId="6acfeb0a-1742-4fee-9ad0-3462b52b7fdf" providerId="ADAL" clId="{B1028B6B-F43E-4190-ABBA-A215205435D6}" dt="2021-10-19T05:35:31.702" v="1498" actId="20577"/>
        <pc:sldMkLst>
          <pc:docMk/>
          <pc:sldMk cId="3760620079" sldId="482"/>
        </pc:sldMkLst>
        <pc:spChg chg="mod">
          <ac:chgData name="Rohit J Kate" userId="6acfeb0a-1742-4fee-9ad0-3462b52b7fdf" providerId="ADAL" clId="{B1028B6B-F43E-4190-ABBA-A215205435D6}" dt="2021-10-19T05:35:31.702" v="1498" actId="20577"/>
          <ac:spMkLst>
            <pc:docMk/>
            <pc:sldMk cId="3760620079" sldId="482"/>
            <ac:spMk id="3" creationId="{00000000-0000-0000-0000-000000000000}"/>
          </ac:spMkLst>
        </pc:spChg>
      </pc:sldChg>
      <pc:sldChg chg="del">
        <pc:chgData name="Rohit J Kate" userId="6acfeb0a-1742-4fee-9ad0-3462b52b7fdf" providerId="ADAL" clId="{B1028B6B-F43E-4190-ABBA-A215205435D6}" dt="2021-10-19T01:47:42.429" v="28" actId="47"/>
        <pc:sldMkLst>
          <pc:docMk/>
          <pc:sldMk cId="4061380541" sldId="490"/>
        </pc:sldMkLst>
      </pc:sldChg>
      <pc:sldChg chg="modSp mod">
        <pc:chgData name="Rohit J Kate" userId="6acfeb0a-1742-4fee-9ad0-3462b52b7fdf" providerId="ADAL" clId="{B1028B6B-F43E-4190-ABBA-A215205435D6}" dt="2021-10-19T01:48:02.178" v="57" actId="20577"/>
        <pc:sldMkLst>
          <pc:docMk/>
          <pc:sldMk cId="1598937377" sldId="491"/>
        </pc:sldMkLst>
        <pc:spChg chg="mod">
          <ac:chgData name="Rohit J Kate" userId="6acfeb0a-1742-4fee-9ad0-3462b52b7fdf" providerId="ADAL" clId="{B1028B6B-F43E-4190-ABBA-A215205435D6}" dt="2021-10-19T01:48:02.178" v="57" actId="20577"/>
          <ac:spMkLst>
            <pc:docMk/>
            <pc:sldMk cId="1598937377" sldId="491"/>
            <ac:spMk id="2" creationId="{56590EBA-8B3A-4F55-AF4D-3AAC4B1DD758}"/>
          </ac:spMkLst>
        </pc:spChg>
      </pc:sldChg>
      <pc:sldChg chg="modSp mod">
        <pc:chgData name="Rohit J Kate" userId="6acfeb0a-1742-4fee-9ad0-3462b52b7fdf" providerId="ADAL" clId="{B1028B6B-F43E-4190-ABBA-A215205435D6}" dt="2021-10-19T01:50:44.186" v="62" actId="20577"/>
        <pc:sldMkLst>
          <pc:docMk/>
          <pc:sldMk cId="763707787" sldId="493"/>
        </pc:sldMkLst>
        <pc:spChg chg="mod">
          <ac:chgData name="Rohit J Kate" userId="6acfeb0a-1742-4fee-9ad0-3462b52b7fdf" providerId="ADAL" clId="{B1028B6B-F43E-4190-ABBA-A215205435D6}" dt="2021-10-19T01:50:44.186" v="62" actId="20577"/>
          <ac:spMkLst>
            <pc:docMk/>
            <pc:sldMk cId="763707787" sldId="493"/>
            <ac:spMk id="3" creationId="{FE8A4075-4250-4EE3-97DC-49962460BCD9}"/>
          </ac:spMkLst>
        </pc:spChg>
      </pc:sldChg>
      <pc:sldChg chg="modSp mod">
        <pc:chgData name="Rohit J Kate" userId="6acfeb0a-1742-4fee-9ad0-3462b52b7fdf" providerId="ADAL" clId="{B1028B6B-F43E-4190-ABBA-A215205435D6}" dt="2021-10-19T05:51:41.077" v="1761" actId="27636"/>
        <pc:sldMkLst>
          <pc:docMk/>
          <pc:sldMk cId="1903573549" sldId="494"/>
        </pc:sldMkLst>
        <pc:spChg chg="mod">
          <ac:chgData name="Rohit J Kate" userId="6acfeb0a-1742-4fee-9ad0-3462b52b7fdf" providerId="ADAL" clId="{B1028B6B-F43E-4190-ABBA-A215205435D6}" dt="2021-10-19T05:51:41.077" v="1761" actId="27636"/>
          <ac:spMkLst>
            <pc:docMk/>
            <pc:sldMk cId="1903573549" sldId="494"/>
            <ac:spMk id="3" creationId="{28548DB3-E54F-4968-A9B5-B402F6DAA31F}"/>
          </ac:spMkLst>
        </pc:spChg>
      </pc:sldChg>
      <pc:sldChg chg="ord">
        <pc:chgData name="Rohit J Kate" userId="6acfeb0a-1742-4fee-9ad0-3462b52b7fdf" providerId="ADAL" clId="{B1028B6B-F43E-4190-ABBA-A215205435D6}" dt="2021-10-19T05:50:50.637" v="1716"/>
        <pc:sldMkLst>
          <pc:docMk/>
          <pc:sldMk cId="198819885" sldId="495"/>
        </pc:sldMkLst>
      </pc:sldChg>
      <pc:sldChg chg="modSp mod">
        <pc:chgData name="Rohit J Kate" userId="6acfeb0a-1742-4fee-9ad0-3462b52b7fdf" providerId="ADAL" clId="{B1028B6B-F43E-4190-ABBA-A215205435D6}" dt="2021-10-19T05:23:29.981" v="1127" actId="20577"/>
        <pc:sldMkLst>
          <pc:docMk/>
          <pc:sldMk cId="1455935380" sldId="496"/>
        </pc:sldMkLst>
        <pc:spChg chg="mod">
          <ac:chgData name="Rohit J Kate" userId="6acfeb0a-1742-4fee-9ad0-3462b52b7fdf" providerId="ADAL" clId="{B1028B6B-F43E-4190-ABBA-A215205435D6}" dt="2021-10-19T05:23:29.981" v="1127" actId="20577"/>
          <ac:spMkLst>
            <pc:docMk/>
            <pc:sldMk cId="1455935380" sldId="496"/>
            <ac:spMk id="3" creationId="{07ED3591-DFD1-4F95-B2A1-F3E1179B328E}"/>
          </ac:spMkLst>
        </pc:spChg>
      </pc:sldChg>
      <pc:sldChg chg="modSp mod">
        <pc:chgData name="Rohit J Kate" userId="6acfeb0a-1742-4fee-9ad0-3462b52b7fdf" providerId="ADAL" clId="{B1028B6B-F43E-4190-ABBA-A215205435D6}" dt="2021-10-19T05:32:09.790" v="1466"/>
        <pc:sldMkLst>
          <pc:docMk/>
          <pc:sldMk cId="1925969142" sldId="498"/>
        </pc:sldMkLst>
        <pc:spChg chg="mod">
          <ac:chgData name="Rohit J Kate" userId="6acfeb0a-1742-4fee-9ad0-3462b52b7fdf" providerId="ADAL" clId="{B1028B6B-F43E-4190-ABBA-A215205435D6}" dt="2021-10-19T05:32:09.790" v="1466"/>
          <ac:spMkLst>
            <pc:docMk/>
            <pc:sldMk cId="1925969142" sldId="498"/>
            <ac:spMk id="2" creationId="{A9849597-D29D-4257-9DE3-2754AC9C2F51}"/>
          </ac:spMkLst>
        </pc:spChg>
        <pc:spChg chg="mod">
          <ac:chgData name="Rohit J Kate" userId="6acfeb0a-1742-4fee-9ad0-3462b52b7fdf" providerId="ADAL" clId="{B1028B6B-F43E-4190-ABBA-A215205435D6}" dt="2021-10-19T05:24:53.836" v="1153" actId="20577"/>
          <ac:spMkLst>
            <pc:docMk/>
            <pc:sldMk cId="1925969142" sldId="498"/>
            <ac:spMk id="3" creationId="{07ED3591-DFD1-4F95-B2A1-F3E1179B328E}"/>
          </ac:spMkLst>
        </pc:spChg>
      </pc:sldChg>
      <pc:sldChg chg="modSp mod">
        <pc:chgData name="Rohit J Kate" userId="6acfeb0a-1742-4fee-9ad0-3462b52b7fdf" providerId="ADAL" clId="{B1028B6B-F43E-4190-ABBA-A215205435D6}" dt="2021-10-19T05:25:42.073" v="1184" actId="20577"/>
        <pc:sldMkLst>
          <pc:docMk/>
          <pc:sldMk cId="2606578101" sldId="502"/>
        </pc:sldMkLst>
        <pc:spChg chg="mod">
          <ac:chgData name="Rohit J Kate" userId="6acfeb0a-1742-4fee-9ad0-3462b52b7fdf" providerId="ADAL" clId="{B1028B6B-F43E-4190-ABBA-A215205435D6}" dt="2021-10-19T05:25:42.073" v="1184" actId="20577"/>
          <ac:spMkLst>
            <pc:docMk/>
            <pc:sldMk cId="2606578101" sldId="502"/>
            <ac:spMk id="3" creationId="{00000000-0000-0000-0000-000000000000}"/>
          </ac:spMkLst>
        </pc:spChg>
      </pc:sldChg>
      <pc:sldChg chg="modSp mod">
        <pc:chgData name="Rohit J Kate" userId="6acfeb0a-1742-4fee-9ad0-3462b52b7fdf" providerId="ADAL" clId="{B1028B6B-F43E-4190-ABBA-A215205435D6}" dt="2021-10-19T05:25:59.748" v="1186"/>
        <pc:sldMkLst>
          <pc:docMk/>
          <pc:sldMk cId="774019857" sldId="503"/>
        </pc:sldMkLst>
        <pc:spChg chg="mod">
          <ac:chgData name="Rohit J Kate" userId="6acfeb0a-1742-4fee-9ad0-3462b52b7fdf" providerId="ADAL" clId="{B1028B6B-F43E-4190-ABBA-A215205435D6}" dt="2021-10-19T05:25:59.748" v="1186"/>
          <ac:spMkLst>
            <pc:docMk/>
            <pc:sldMk cId="774019857" sldId="503"/>
            <ac:spMk id="3" creationId="{00000000-0000-0000-0000-000000000000}"/>
          </ac:spMkLst>
        </pc:spChg>
      </pc:sldChg>
      <pc:sldChg chg="modSp mod">
        <pc:chgData name="Rohit J Kate" userId="6acfeb0a-1742-4fee-9ad0-3462b52b7fdf" providerId="ADAL" clId="{B1028B6B-F43E-4190-ABBA-A215205435D6}" dt="2021-10-19T05:53:47.770" v="1864" actId="20577"/>
        <pc:sldMkLst>
          <pc:docMk/>
          <pc:sldMk cId="2130927043" sldId="504"/>
        </pc:sldMkLst>
        <pc:spChg chg="mod">
          <ac:chgData name="Rohit J Kate" userId="6acfeb0a-1742-4fee-9ad0-3462b52b7fdf" providerId="ADAL" clId="{B1028B6B-F43E-4190-ABBA-A215205435D6}" dt="2021-10-19T05:53:47.770" v="1864" actId="20577"/>
          <ac:spMkLst>
            <pc:docMk/>
            <pc:sldMk cId="2130927043" sldId="504"/>
            <ac:spMk id="3" creationId="{CC9FECB2-1EEB-45D0-B101-EE01D8030500}"/>
          </ac:spMkLst>
        </pc:spChg>
      </pc:sldChg>
      <pc:sldChg chg="modSp mod">
        <pc:chgData name="Rohit J Kate" userId="6acfeb0a-1742-4fee-9ad0-3462b52b7fdf" providerId="ADAL" clId="{B1028B6B-F43E-4190-ABBA-A215205435D6}" dt="2021-10-19T02:02:45.052" v="295" actId="20577"/>
        <pc:sldMkLst>
          <pc:docMk/>
          <pc:sldMk cId="4141916562" sldId="505"/>
        </pc:sldMkLst>
        <pc:spChg chg="mod">
          <ac:chgData name="Rohit J Kate" userId="6acfeb0a-1742-4fee-9ad0-3462b52b7fdf" providerId="ADAL" clId="{B1028B6B-F43E-4190-ABBA-A215205435D6}" dt="2021-10-19T02:02:45.052" v="295" actId="20577"/>
          <ac:spMkLst>
            <pc:docMk/>
            <pc:sldMk cId="4141916562" sldId="505"/>
            <ac:spMk id="3" creationId="{C5FA8853-BE0D-4CEA-BF79-B7A56389E3EC}"/>
          </ac:spMkLst>
        </pc:spChg>
      </pc:sldChg>
      <pc:sldChg chg="modSp mod">
        <pc:chgData name="Rohit J Kate" userId="6acfeb0a-1742-4fee-9ad0-3462b52b7fdf" providerId="ADAL" clId="{B1028B6B-F43E-4190-ABBA-A215205435D6}" dt="2021-10-19T05:54:52.399" v="1883" actId="20577"/>
        <pc:sldMkLst>
          <pc:docMk/>
          <pc:sldMk cId="2708970187" sldId="506"/>
        </pc:sldMkLst>
        <pc:spChg chg="mod">
          <ac:chgData name="Rohit J Kate" userId="6acfeb0a-1742-4fee-9ad0-3462b52b7fdf" providerId="ADAL" clId="{B1028B6B-F43E-4190-ABBA-A215205435D6}" dt="2021-10-19T05:54:52.399" v="1883" actId="20577"/>
          <ac:spMkLst>
            <pc:docMk/>
            <pc:sldMk cId="2708970187" sldId="506"/>
            <ac:spMk id="3" creationId="{00000000-0000-0000-0000-000000000000}"/>
          </ac:spMkLst>
        </pc:spChg>
      </pc:sldChg>
      <pc:sldChg chg="modSp add mod ord">
        <pc:chgData name="Rohit J Kate" userId="6acfeb0a-1742-4fee-9ad0-3462b52b7fdf" providerId="ADAL" clId="{B1028B6B-F43E-4190-ABBA-A215205435D6}" dt="2021-10-19T05:53:15.028" v="1860"/>
        <pc:sldMkLst>
          <pc:docMk/>
          <pc:sldMk cId="297445772" sldId="508"/>
        </pc:sldMkLst>
        <pc:spChg chg="mod">
          <ac:chgData name="Rohit J Kate" userId="6acfeb0a-1742-4fee-9ad0-3462b52b7fdf" providerId="ADAL" clId="{B1028B6B-F43E-4190-ABBA-A215205435D6}" dt="2021-10-19T02:01:29.489" v="191" actId="20577"/>
          <ac:spMkLst>
            <pc:docMk/>
            <pc:sldMk cId="297445772" sldId="508"/>
            <ac:spMk id="2" creationId="{34F081E8-8C59-4D8C-9BEA-565EA2296A43}"/>
          </ac:spMkLst>
        </pc:spChg>
        <pc:spChg chg="mod">
          <ac:chgData name="Rohit J Kate" userId="6acfeb0a-1742-4fee-9ad0-3462b52b7fdf" providerId="ADAL" clId="{B1028B6B-F43E-4190-ABBA-A215205435D6}" dt="2021-10-19T05:32:55.179" v="1472" actId="20577"/>
          <ac:spMkLst>
            <pc:docMk/>
            <pc:sldMk cId="297445772" sldId="508"/>
            <ac:spMk id="3" creationId="{C5FA8853-BE0D-4CEA-BF79-B7A56389E3EC}"/>
          </ac:spMkLst>
        </pc:spChg>
      </pc:sldChg>
      <pc:sldChg chg="del">
        <pc:chgData name="Rohit J Kate" userId="6acfeb0a-1742-4fee-9ad0-3462b52b7fdf" providerId="ADAL" clId="{B1028B6B-F43E-4190-ABBA-A215205435D6}" dt="2021-10-19T01:57:19.303" v="63" actId="47"/>
        <pc:sldMkLst>
          <pc:docMk/>
          <pc:sldMk cId="418100231" sldId="508"/>
        </pc:sldMkLst>
      </pc:sldChg>
      <pc:sldChg chg="del">
        <pc:chgData name="Rohit J Kate" userId="6acfeb0a-1742-4fee-9ad0-3462b52b7fdf" providerId="ADAL" clId="{B1028B6B-F43E-4190-ABBA-A215205435D6}" dt="2021-10-19T01:57:19.303" v="63" actId="47"/>
        <pc:sldMkLst>
          <pc:docMk/>
          <pc:sldMk cId="2550184828" sldId="509"/>
        </pc:sldMkLst>
      </pc:sldChg>
      <pc:sldChg chg="modSp add mod">
        <pc:chgData name="Rohit J Kate" userId="6acfeb0a-1742-4fee-9ad0-3462b52b7fdf" providerId="ADAL" clId="{B1028B6B-F43E-4190-ABBA-A215205435D6}" dt="2021-10-19T05:22:54.708" v="1124" actId="27636"/>
        <pc:sldMkLst>
          <pc:docMk/>
          <pc:sldMk cId="4112703539" sldId="509"/>
        </pc:sldMkLst>
        <pc:spChg chg="mod">
          <ac:chgData name="Rohit J Kate" userId="6acfeb0a-1742-4fee-9ad0-3462b52b7fdf" providerId="ADAL" clId="{B1028B6B-F43E-4190-ABBA-A215205435D6}" dt="2021-10-19T05:21:46.909" v="1105" actId="20577"/>
          <ac:spMkLst>
            <pc:docMk/>
            <pc:sldMk cId="4112703539" sldId="509"/>
            <ac:spMk id="2" creationId="{00000000-0000-0000-0000-000000000000}"/>
          </ac:spMkLst>
        </pc:spChg>
        <pc:spChg chg="mod">
          <ac:chgData name="Rohit J Kate" userId="6acfeb0a-1742-4fee-9ad0-3462b52b7fdf" providerId="ADAL" clId="{B1028B6B-F43E-4190-ABBA-A215205435D6}" dt="2021-10-19T05:22:54.708" v="1124" actId="27636"/>
          <ac:spMkLst>
            <pc:docMk/>
            <pc:sldMk cId="4112703539" sldId="509"/>
            <ac:spMk id="3" creationId="{00000000-0000-0000-0000-000000000000}"/>
          </ac:spMkLst>
        </pc:spChg>
      </pc:sldChg>
      <pc:sldChg chg="modSp add mod">
        <pc:chgData name="Rohit J Kate" userId="6acfeb0a-1742-4fee-9ad0-3462b52b7fdf" providerId="ADAL" clId="{B1028B6B-F43E-4190-ABBA-A215205435D6}" dt="2021-10-19T05:30:17.487" v="1458" actId="20577"/>
        <pc:sldMkLst>
          <pc:docMk/>
          <pc:sldMk cId="524185105" sldId="510"/>
        </pc:sldMkLst>
        <pc:spChg chg="mod">
          <ac:chgData name="Rohit J Kate" userId="6acfeb0a-1742-4fee-9ad0-3462b52b7fdf" providerId="ADAL" clId="{B1028B6B-F43E-4190-ABBA-A215205435D6}" dt="2021-10-19T05:30:05.723" v="1446" actId="20577"/>
          <ac:spMkLst>
            <pc:docMk/>
            <pc:sldMk cId="524185105" sldId="510"/>
            <ac:spMk id="2" creationId="{00000000-0000-0000-0000-000000000000}"/>
          </ac:spMkLst>
        </pc:spChg>
        <pc:spChg chg="mod">
          <ac:chgData name="Rohit J Kate" userId="6acfeb0a-1742-4fee-9ad0-3462b52b7fdf" providerId="ADAL" clId="{B1028B6B-F43E-4190-ABBA-A215205435D6}" dt="2021-10-19T05:30:17.487" v="1458" actId="20577"/>
          <ac:spMkLst>
            <pc:docMk/>
            <pc:sldMk cId="524185105" sldId="510"/>
            <ac:spMk id="3" creationId="{00000000-0000-0000-0000-000000000000}"/>
          </ac:spMkLst>
        </pc:spChg>
      </pc:sldChg>
      <pc:sldChg chg="del">
        <pc:chgData name="Rohit J Kate" userId="6acfeb0a-1742-4fee-9ad0-3462b52b7fdf" providerId="ADAL" clId="{B1028B6B-F43E-4190-ABBA-A215205435D6}" dt="2021-10-19T01:57:19.303" v="63" actId="47"/>
        <pc:sldMkLst>
          <pc:docMk/>
          <pc:sldMk cId="3449976289" sldId="510"/>
        </pc:sldMkLst>
      </pc:sldChg>
      <pc:sldChg chg="del">
        <pc:chgData name="Rohit J Kate" userId="6acfeb0a-1742-4fee-9ad0-3462b52b7fdf" providerId="ADAL" clId="{B1028B6B-F43E-4190-ABBA-A215205435D6}" dt="2021-10-19T01:57:19.303" v="63" actId="47"/>
        <pc:sldMkLst>
          <pc:docMk/>
          <pc:sldMk cId="191447177" sldId="511"/>
        </pc:sldMkLst>
      </pc:sldChg>
      <pc:sldChg chg="addSp delSp modSp new mod modAnim">
        <pc:chgData name="Rohit J Kate" userId="6acfeb0a-1742-4fee-9ad0-3462b52b7fdf" providerId="ADAL" clId="{B1028B6B-F43E-4190-ABBA-A215205435D6}" dt="2021-10-19T05:37:15.644" v="1499" actId="1076"/>
        <pc:sldMkLst>
          <pc:docMk/>
          <pc:sldMk cId="929809084" sldId="511"/>
        </pc:sldMkLst>
        <pc:spChg chg="mod">
          <ac:chgData name="Rohit J Kate" userId="6acfeb0a-1742-4fee-9ad0-3462b52b7fdf" providerId="ADAL" clId="{B1028B6B-F43E-4190-ABBA-A215205435D6}" dt="2021-10-19T05:21:52.557" v="1115" actId="20577"/>
          <ac:spMkLst>
            <pc:docMk/>
            <pc:sldMk cId="929809084" sldId="511"/>
            <ac:spMk id="2" creationId="{58DC5E08-D4CF-4A02-980C-7AD102951628}"/>
          </ac:spMkLst>
        </pc:spChg>
        <pc:spChg chg="add del mod">
          <ac:chgData name="Rohit J Kate" userId="6acfeb0a-1742-4fee-9ad0-3462b52b7fdf" providerId="ADAL" clId="{B1028B6B-F43E-4190-ABBA-A215205435D6}" dt="2021-10-19T05:11:23.434" v="879" actId="1035"/>
          <ac:spMkLst>
            <pc:docMk/>
            <pc:sldMk cId="929809084" sldId="511"/>
            <ac:spMk id="3" creationId="{7315C5D2-13DF-4F8E-9C95-F6ABD3BD7D57}"/>
          </ac:spMkLst>
        </pc:spChg>
        <pc:spChg chg="mod">
          <ac:chgData name="Rohit J Kate" userId="6acfeb0a-1742-4fee-9ad0-3462b52b7fdf" providerId="ADAL" clId="{B1028B6B-F43E-4190-ABBA-A215205435D6}" dt="2021-10-19T05:19:37.483" v="1070" actId="1076"/>
          <ac:spMkLst>
            <pc:docMk/>
            <pc:sldMk cId="929809084" sldId="511"/>
            <ac:spMk id="4" creationId="{34FD5A3C-2919-4F43-A5BC-C35E1979C444}"/>
          </ac:spMkLst>
        </pc:spChg>
        <pc:spChg chg="add mod">
          <ac:chgData name="Rohit J Kate" userId="6acfeb0a-1742-4fee-9ad0-3462b52b7fdf" providerId="ADAL" clId="{B1028B6B-F43E-4190-ABBA-A215205435D6}" dt="2021-10-19T05:11:23.434" v="879" actId="1035"/>
          <ac:spMkLst>
            <pc:docMk/>
            <pc:sldMk cId="929809084" sldId="511"/>
            <ac:spMk id="5" creationId="{26F89BAB-DCA8-4ACA-87FD-27A08D1B71A2}"/>
          </ac:spMkLst>
        </pc:spChg>
        <pc:spChg chg="add del mod">
          <ac:chgData name="Rohit J Kate" userId="6acfeb0a-1742-4fee-9ad0-3462b52b7fdf" providerId="ADAL" clId="{B1028B6B-F43E-4190-ABBA-A215205435D6}" dt="2021-10-19T05:01:30.311" v="446" actId="478"/>
          <ac:spMkLst>
            <pc:docMk/>
            <pc:sldMk cId="929809084" sldId="511"/>
            <ac:spMk id="6" creationId="{56477DFE-14AE-47A6-A332-98346F9FA591}"/>
          </ac:spMkLst>
        </pc:spChg>
        <pc:spChg chg="add mod ord">
          <ac:chgData name="Rohit J Kate" userId="6acfeb0a-1742-4fee-9ad0-3462b52b7fdf" providerId="ADAL" clId="{B1028B6B-F43E-4190-ABBA-A215205435D6}" dt="2021-10-19T05:11:23.434" v="879" actId="1035"/>
          <ac:spMkLst>
            <pc:docMk/>
            <pc:sldMk cId="929809084" sldId="511"/>
            <ac:spMk id="7" creationId="{30EFCEF8-4DC0-47A6-AC82-4875693E371F}"/>
          </ac:spMkLst>
        </pc:spChg>
        <pc:spChg chg="add del mod">
          <ac:chgData name="Rohit J Kate" userId="6acfeb0a-1742-4fee-9ad0-3462b52b7fdf" providerId="ADAL" clId="{B1028B6B-F43E-4190-ABBA-A215205435D6}" dt="2021-10-19T05:02:46.199" v="456" actId="478"/>
          <ac:spMkLst>
            <pc:docMk/>
            <pc:sldMk cId="929809084" sldId="511"/>
            <ac:spMk id="8" creationId="{D7E49E9C-E5DB-49BE-9F64-C97B570D5AC7}"/>
          </ac:spMkLst>
        </pc:spChg>
        <pc:spChg chg="add mod">
          <ac:chgData name="Rohit J Kate" userId="6acfeb0a-1742-4fee-9ad0-3462b52b7fdf" providerId="ADAL" clId="{B1028B6B-F43E-4190-ABBA-A215205435D6}" dt="2021-10-19T05:11:23.434" v="879" actId="1035"/>
          <ac:spMkLst>
            <pc:docMk/>
            <pc:sldMk cId="929809084" sldId="511"/>
            <ac:spMk id="9" creationId="{BA872C6C-56F6-46BD-BF3A-661961AF44BA}"/>
          </ac:spMkLst>
        </pc:spChg>
        <pc:spChg chg="add mod">
          <ac:chgData name="Rohit J Kate" userId="6acfeb0a-1742-4fee-9ad0-3462b52b7fdf" providerId="ADAL" clId="{B1028B6B-F43E-4190-ABBA-A215205435D6}" dt="2021-10-19T05:11:23.434" v="879" actId="1035"/>
          <ac:spMkLst>
            <pc:docMk/>
            <pc:sldMk cId="929809084" sldId="511"/>
            <ac:spMk id="10" creationId="{BC58053A-9C49-4106-A991-2A490460FAAE}"/>
          </ac:spMkLst>
        </pc:spChg>
        <pc:spChg chg="add mod">
          <ac:chgData name="Rohit J Kate" userId="6acfeb0a-1742-4fee-9ad0-3462b52b7fdf" providerId="ADAL" clId="{B1028B6B-F43E-4190-ABBA-A215205435D6}" dt="2021-10-19T05:11:23.434" v="879" actId="1035"/>
          <ac:spMkLst>
            <pc:docMk/>
            <pc:sldMk cId="929809084" sldId="511"/>
            <ac:spMk id="11" creationId="{55FC5E64-FE56-4FEC-9718-86A48EEB0DF4}"/>
          </ac:spMkLst>
        </pc:spChg>
        <pc:spChg chg="add del mod">
          <ac:chgData name="Rohit J Kate" userId="6acfeb0a-1742-4fee-9ad0-3462b52b7fdf" providerId="ADAL" clId="{B1028B6B-F43E-4190-ABBA-A215205435D6}" dt="2021-10-19T05:06:33.184" v="593"/>
          <ac:spMkLst>
            <pc:docMk/>
            <pc:sldMk cId="929809084" sldId="511"/>
            <ac:spMk id="13" creationId="{62DD6BF3-EF4B-4105-9E6A-AC751AF6FF1F}"/>
          </ac:spMkLst>
        </pc:spChg>
        <pc:spChg chg="add mod">
          <ac:chgData name="Rohit J Kate" userId="6acfeb0a-1742-4fee-9ad0-3462b52b7fdf" providerId="ADAL" clId="{B1028B6B-F43E-4190-ABBA-A215205435D6}" dt="2021-10-19T05:15:33.688" v="967" actId="1076"/>
          <ac:spMkLst>
            <pc:docMk/>
            <pc:sldMk cId="929809084" sldId="511"/>
            <ac:spMk id="26" creationId="{91BC40A5-CD37-42D9-8165-4E124DDAC50F}"/>
          </ac:spMkLst>
        </pc:spChg>
        <pc:spChg chg="add mod">
          <ac:chgData name="Rohit J Kate" userId="6acfeb0a-1742-4fee-9ad0-3462b52b7fdf" providerId="ADAL" clId="{B1028B6B-F43E-4190-ABBA-A215205435D6}" dt="2021-10-19T05:37:15.644" v="1499" actId="1076"/>
          <ac:spMkLst>
            <pc:docMk/>
            <pc:sldMk cId="929809084" sldId="511"/>
            <ac:spMk id="27" creationId="{DD2C2417-3822-4F25-9B55-D17B33A82A37}"/>
          </ac:spMkLst>
        </pc:spChg>
        <pc:spChg chg="add mod">
          <ac:chgData name="Rohit J Kate" userId="6acfeb0a-1742-4fee-9ad0-3462b52b7fdf" providerId="ADAL" clId="{B1028B6B-F43E-4190-ABBA-A215205435D6}" dt="2021-10-19T05:11:23.434" v="879" actId="1035"/>
          <ac:spMkLst>
            <pc:docMk/>
            <pc:sldMk cId="929809084" sldId="511"/>
            <ac:spMk id="31" creationId="{4C0B05B3-DA54-4BF7-A032-3413B01CE77A}"/>
          </ac:spMkLst>
        </pc:spChg>
        <pc:spChg chg="add mod">
          <ac:chgData name="Rohit J Kate" userId="6acfeb0a-1742-4fee-9ad0-3462b52b7fdf" providerId="ADAL" clId="{B1028B6B-F43E-4190-ABBA-A215205435D6}" dt="2021-10-19T05:18:10.120" v="1066" actId="1035"/>
          <ac:spMkLst>
            <pc:docMk/>
            <pc:sldMk cId="929809084" sldId="511"/>
            <ac:spMk id="33" creationId="{26FF34D6-A6C8-483D-AB10-0CF218B1A063}"/>
          </ac:spMkLst>
        </pc:spChg>
        <pc:spChg chg="add">
          <ac:chgData name="Rohit J Kate" userId="6acfeb0a-1742-4fee-9ad0-3462b52b7fdf" providerId="ADAL" clId="{B1028B6B-F43E-4190-ABBA-A215205435D6}" dt="2021-10-19T05:13:05.798" v="904" actId="11529"/>
          <ac:spMkLst>
            <pc:docMk/>
            <pc:sldMk cId="929809084" sldId="511"/>
            <ac:spMk id="34" creationId="{2B03193E-84D5-47D2-ACC6-11ACBB2FBBDE}"/>
          </ac:spMkLst>
        </pc:spChg>
        <pc:spChg chg="add mod">
          <ac:chgData name="Rohit J Kate" userId="6acfeb0a-1742-4fee-9ad0-3462b52b7fdf" providerId="ADAL" clId="{B1028B6B-F43E-4190-ABBA-A215205435D6}" dt="2021-10-19T05:21:20.399" v="1095" actId="207"/>
          <ac:spMkLst>
            <pc:docMk/>
            <pc:sldMk cId="929809084" sldId="511"/>
            <ac:spMk id="35" creationId="{8EC752BC-7CB8-4FE1-957F-CD768F319D30}"/>
          </ac:spMkLst>
        </pc:spChg>
        <pc:spChg chg="add mod">
          <ac:chgData name="Rohit J Kate" userId="6acfeb0a-1742-4fee-9ad0-3462b52b7fdf" providerId="ADAL" clId="{B1028B6B-F43E-4190-ABBA-A215205435D6}" dt="2021-10-19T05:16:50.942" v="1022" actId="1076"/>
          <ac:spMkLst>
            <pc:docMk/>
            <pc:sldMk cId="929809084" sldId="511"/>
            <ac:spMk id="38" creationId="{F605D85F-56F7-4C99-A457-A467CF9F8E2E}"/>
          </ac:spMkLst>
        </pc:spChg>
        <pc:spChg chg="add mod">
          <ac:chgData name="Rohit J Kate" userId="6acfeb0a-1742-4fee-9ad0-3462b52b7fdf" providerId="ADAL" clId="{B1028B6B-F43E-4190-ABBA-A215205435D6}" dt="2021-10-19T05:18:10.120" v="1066" actId="1035"/>
          <ac:spMkLst>
            <pc:docMk/>
            <pc:sldMk cId="929809084" sldId="511"/>
            <ac:spMk id="39" creationId="{51AC512E-58FE-4A4D-8F09-8F779D430414}"/>
          </ac:spMkLst>
        </pc:spChg>
        <pc:spChg chg="add mod">
          <ac:chgData name="Rohit J Kate" userId="6acfeb0a-1742-4fee-9ad0-3462b52b7fdf" providerId="ADAL" clId="{B1028B6B-F43E-4190-ABBA-A215205435D6}" dt="2021-10-19T05:19:41.750" v="1071" actId="1076"/>
          <ac:spMkLst>
            <pc:docMk/>
            <pc:sldMk cId="929809084" sldId="511"/>
            <ac:spMk id="41" creationId="{66107648-1B58-4DB6-86F8-2A91DCA62333}"/>
          </ac:spMkLst>
        </pc:spChg>
        <pc:spChg chg="add mod">
          <ac:chgData name="Rohit J Kate" userId="6acfeb0a-1742-4fee-9ad0-3462b52b7fdf" providerId="ADAL" clId="{B1028B6B-F43E-4190-ABBA-A215205435D6}" dt="2021-10-19T05:21:15.685" v="1094" actId="207"/>
          <ac:spMkLst>
            <pc:docMk/>
            <pc:sldMk cId="929809084" sldId="511"/>
            <ac:spMk id="42" creationId="{887CFB9C-9CB4-4DCC-BC03-0109D4CAC75C}"/>
          </ac:spMkLst>
        </pc:spChg>
        <pc:graphicFrameChg chg="add mod modGraphic">
          <ac:chgData name="Rohit J Kate" userId="6acfeb0a-1742-4fee-9ad0-3462b52b7fdf" providerId="ADAL" clId="{B1028B6B-F43E-4190-ABBA-A215205435D6}" dt="2021-10-19T05:16:30.502" v="1018" actId="21"/>
          <ac:graphicFrameMkLst>
            <pc:docMk/>
            <pc:sldMk cId="929809084" sldId="511"/>
            <ac:graphicFrameMk id="12" creationId="{7A980328-5D9A-460E-8342-92432570FE62}"/>
          </ac:graphicFrameMkLst>
        </pc:graphicFrameChg>
        <pc:graphicFrameChg chg="add mod modGraphic">
          <ac:chgData name="Rohit J Kate" userId="6acfeb0a-1742-4fee-9ad0-3462b52b7fdf" providerId="ADAL" clId="{B1028B6B-F43E-4190-ABBA-A215205435D6}" dt="2021-10-19T05:18:10.120" v="1066" actId="1035"/>
          <ac:graphicFrameMkLst>
            <pc:docMk/>
            <pc:sldMk cId="929809084" sldId="511"/>
            <ac:graphicFrameMk id="36" creationId="{A2565C37-C351-41E5-91D6-44F81BFC6968}"/>
          </ac:graphicFrameMkLst>
        </pc:graphicFrameChg>
        <pc:cxnChg chg="add del mod">
          <ac:chgData name="Rohit J Kate" userId="6acfeb0a-1742-4fee-9ad0-3462b52b7fdf" providerId="ADAL" clId="{B1028B6B-F43E-4190-ABBA-A215205435D6}" dt="2021-10-19T05:08:10.027" v="659" actId="478"/>
          <ac:cxnSpMkLst>
            <pc:docMk/>
            <pc:sldMk cId="929809084" sldId="511"/>
            <ac:cxnSpMk id="15" creationId="{AE4B0AF6-C6F4-46A5-8D14-C1D1BE339DC7}"/>
          </ac:cxnSpMkLst>
        </pc:cxnChg>
        <pc:cxnChg chg="add del">
          <ac:chgData name="Rohit J Kate" userId="6acfeb0a-1742-4fee-9ad0-3462b52b7fdf" providerId="ADAL" clId="{B1028B6B-F43E-4190-ABBA-A215205435D6}" dt="2021-10-19T05:08:20.656" v="661" actId="11529"/>
          <ac:cxnSpMkLst>
            <pc:docMk/>
            <pc:sldMk cId="929809084" sldId="511"/>
            <ac:cxnSpMk id="19" creationId="{4A7626A5-804B-4CF2-9978-6CB6BF66019C}"/>
          </ac:cxnSpMkLst>
        </pc:cxnChg>
        <pc:cxnChg chg="add del mod">
          <ac:chgData name="Rohit J Kate" userId="6acfeb0a-1742-4fee-9ad0-3462b52b7fdf" providerId="ADAL" clId="{B1028B6B-F43E-4190-ABBA-A215205435D6}" dt="2021-10-19T05:08:47.596" v="666" actId="478"/>
          <ac:cxnSpMkLst>
            <pc:docMk/>
            <pc:sldMk cId="929809084" sldId="511"/>
            <ac:cxnSpMk id="21" creationId="{90262A2A-7129-447F-86EB-BCC1E8BC6702}"/>
          </ac:cxnSpMkLst>
        </pc:cxnChg>
        <pc:cxnChg chg="add mod">
          <ac:chgData name="Rohit J Kate" userId="6acfeb0a-1742-4fee-9ad0-3462b52b7fdf" providerId="ADAL" clId="{B1028B6B-F43E-4190-ABBA-A215205435D6}" dt="2021-10-19T05:15:23.505" v="964" actId="1076"/>
          <ac:cxnSpMkLst>
            <pc:docMk/>
            <pc:sldMk cId="929809084" sldId="511"/>
            <ac:cxnSpMk id="25" creationId="{319ACEFE-B8DA-48A4-A37C-AA921591A302}"/>
          </ac:cxnSpMkLst>
        </pc:cxnChg>
        <pc:cxnChg chg="add mod">
          <ac:chgData name="Rohit J Kate" userId="6acfeb0a-1742-4fee-9ad0-3462b52b7fdf" providerId="ADAL" clId="{B1028B6B-F43E-4190-ABBA-A215205435D6}" dt="2021-10-19T05:11:23.434" v="879" actId="1035"/>
          <ac:cxnSpMkLst>
            <pc:docMk/>
            <pc:sldMk cId="929809084" sldId="511"/>
            <ac:cxnSpMk id="30" creationId="{783F63B6-B9F7-4B48-9198-D72BBA467E35}"/>
          </ac:cxnSpMkLst>
        </pc:cxnChg>
        <pc:cxnChg chg="add mod">
          <ac:chgData name="Rohit J Kate" userId="6acfeb0a-1742-4fee-9ad0-3462b52b7fdf" providerId="ADAL" clId="{B1028B6B-F43E-4190-ABBA-A215205435D6}" dt="2021-10-19T05:18:10.120" v="1066" actId="1035"/>
          <ac:cxnSpMkLst>
            <pc:docMk/>
            <pc:sldMk cId="929809084" sldId="511"/>
            <ac:cxnSpMk id="40" creationId="{895FBA10-2847-4CBA-AF95-A22645928B81}"/>
          </ac:cxnSpMkLst>
        </pc:cxnChg>
      </pc:sldChg>
      <pc:sldChg chg="delSp add del mod ord delAnim">
        <pc:chgData name="Rohit J Kate" userId="6acfeb0a-1742-4fee-9ad0-3462b52b7fdf" providerId="ADAL" clId="{B1028B6B-F43E-4190-ABBA-A215205435D6}" dt="2021-10-19T05:51:04.261" v="1719" actId="47"/>
        <pc:sldMkLst>
          <pc:docMk/>
          <pc:sldMk cId="968069415" sldId="512"/>
        </pc:sldMkLst>
        <pc:spChg chg="del">
          <ac:chgData name="Rohit J Kate" userId="6acfeb0a-1742-4fee-9ad0-3462b52b7fdf" providerId="ADAL" clId="{B1028B6B-F43E-4190-ABBA-A215205435D6}" dt="2021-10-19T05:40:33.531" v="1502" actId="478"/>
          <ac:spMkLst>
            <pc:docMk/>
            <pc:sldMk cId="968069415" sldId="512"/>
            <ac:spMk id="5" creationId="{FEDD8835-18BD-4B8E-957D-33AB874125AF}"/>
          </ac:spMkLst>
        </pc:spChg>
        <pc:spChg chg="del">
          <ac:chgData name="Rohit J Kate" userId="6acfeb0a-1742-4fee-9ad0-3462b52b7fdf" providerId="ADAL" clId="{B1028B6B-F43E-4190-ABBA-A215205435D6}" dt="2021-10-19T05:40:28.200" v="1501" actId="478"/>
          <ac:spMkLst>
            <pc:docMk/>
            <pc:sldMk cId="968069415" sldId="512"/>
            <ac:spMk id="7" creationId="{8AF0B148-A450-4969-B9D0-010885914499}"/>
          </ac:spMkLst>
        </pc:spChg>
        <pc:spChg chg="del">
          <ac:chgData name="Rohit J Kate" userId="6acfeb0a-1742-4fee-9ad0-3462b52b7fdf" providerId="ADAL" clId="{B1028B6B-F43E-4190-ABBA-A215205435D6}" dt="2021-10-19T05:40:33.531" v="1502" actId="478"/>
          <ac:spMkLst>
            <pc:docMk/>
            <pc:sldMk cId="968069415" sldId="512"/>
            <ac:spMk id="19" creationId="{934CB013-7DC0-4699-851A-FDE28A741753}"/>
          </ac:spMkLst>
        </pc:spChg>
        <pc:spChg chg="del">
          <ac:chgData name="Rohit J Kate" userId="6acfeb0a-1742-4fee-9ad0-3462b52b7fdf" providerId="ADAL" clId="{B1028B6B-F43E-4190-ABBA-A215205435D6}" dt="2021-10-19T05:40:33.531" v="1502" actId="478"/>
          <ac:spMkLst>
            <pc:docMk/>
            <pc:sldMk cId="968069415" sldId="512"/>
            <ac:spMk id="20" creationId="{DA3DCBC5-0307-42C1-90EF-6A6840DB0DED}"/>
          </ac:spMkLst>
        </pc:spChg>
        <pc:spChg chg="del">
          <ac:chgData name="Rohit J Kate" userId="6acfeb0a-1742-4fee-9ad0-3462b52b7fdf" providerId="ADAL" clId="{B1028B6B-F43E-4190-ABBA-A215205435D6}" dt="2021-10-19T05:40:33.531" v="1502" actId="478"/>
          <ac:spMkLst>
            <pc:docMk/>
            <pc:sldMk cId="968069415" sldId="512"/>
            <ac:spMk id="21" creationId="{41E44BF9-66FF-448C-A8C6-DD16FD130B03}"/>
          </ac:spMkLst>
        </pc:spChg>
      </pc:sldChg>
      <pc:sldChg chg="del">
        <pc:chgData name="Rohit J Kate" userId="6acfeb0a-1742-4fee-9ad0-3462b52b7fdf" providerId="ADAL" clId="{B1028B6B-F43E-4190-ABBA-A215205435D6}" dt="2021-10-19T01:57:19.303" v="63" actId="47"/>
        <pc:sldMkLst>
          <pc:docMk/>
          <pc:sldMk cId="4208058868" sldId="512"/>
        </pc:sldMkLst>
      </pc:sldChg>
      <pc:sldChg chg="del">
        <pc:chgData name="Rohit J Kate" userId="6acfeb0a-1742-4fee-9ad0-3462b52b7fdf" providerId="ADAL" clId="{B1028B6B-F43E-4190-ABBA-A215205435D6}" dt="2021-10-19T01:57:19.303" v="63" actId="47"/>
        <pc:sldMkLst>
          <pc:docMk/>
          <pc:sldMk cId="1207334158" sldId="513"/>
        </pc:sldMkLst>
      </pc:sldChg>
      <pc:sldChg chg="addSp delSp modSp add mod ord">
        <pc:chgData name="Rohit J Kate" userId="6acfeb0a-1742-4fee-9ad0-3462b52b7fdf" providerId="ADAL" clId="{B1028B6B-F43E-4190-ABBA-A215205435D6}" dt="2021-10-19T05:52:24.792" v="1858" actId="1076"/>
        <pc:sldMkLst>
          <pc:docMk/>
          <pc:sldMk cId="2793334526" sldId="513"/>
        </pc:sldMkLst>
        <pc:spChg chg="mod">
          <ac:chgData name="Rohit J Kate" userId="6acfeb0a-1742-4fee-9ad0-3462b52b7fdf" providerId="ADAL" clId="{B1028B6B-F43E-4190-ABBA-A215205435D6}" dt="2021-10-19T05:43:00.541" v="1562" actId="20577"/>
          <ac:spMkLst>
            <pc:docMk/>
            <pc:sldMk cId="2793334526" sldId="513"/>
            <ac:spMk id="2" creationId="{035677F3-508C-49AE-98F9-7997FC53886B}"/>
          </ac:spMkLst>
        </pc:spChg>
        <pc:spChg chg="mod">
          <ac:chgData name="Rohit J Kate" userId="6acfeb0a-1742-4fee-9ad0-3462b52b7fdf" providerId="ADAL" clId="{B1028B6B-F43E-4190-ABBA-A215205435D6}" dt="2021-10-19T05:52:15.679" v="1857" actId="20577"/>
          <ac:spMkLst>
            <pc:docMk/>
            <pc:sldMk cId="2793334526" sldId="513"/>
            <ac:spMk id="3" creationId="{28548DB3-E54F-4968-A9B5-B402F6DAA31F}"/>
          </ac:spMkLst>
        </pc:spChg>
        <pc:spChg chg="add del mod">
          <ac:chgData name="Rohit J Kate" userId="6acfeb0a-1742-4fee-9ad0-3462b52b7fdf" providerId="ADAL" clId="{B1028B6B-F43E-4190-ABBA-A215205435D6}" dt="2021-10-19T05:48:05.603" v="1644" actId="478"/>
          <ac:spMkLst>
            <pc:docMk/>
            <pc:sldMk cId="2793334526" sldId="513"/>
            <ac:spMk id="6" creationId="{28572B81-F606-4093-8F0E-608E26D03E11}"/>
          </ac:spMkLst>
        </pc:spChg>
        <pc:spChg chg="add mod">
          <ac:chgData name="Rohit J Kate" userId="6acfeb0a-1742-4fee-9ad0-3462b52b7fdf" providerId="ADAL" clId="{B1028B6B-F43E-4190-ABBA-A215205435D6}" dt="2021-10-19T05:52:24.792" v="1858" actId="1076"/>
          <ac:spMkLst>
            <pc:docMk/>
            <pc:sldMk cId="2793334526" sldId="513"/>
            <ac:spMk id="7" creationId="{EADFCB1E-0B08-40E0-908C-9F111D2FD540}"/>
          </ac:spMkLst>
        </pc:spChg>
      </pc:sldChg>
      <pc:sldChg chg="addSp delSp modSp new mod">
        <pc:chgData name="Rohit J Kate" userId="6acfeb0a-1742-4fee-9ad0-3462b52b7fdf" providerId="ADAL" clId="{B1028B6B-F43E-4190-ABBA-A215205435D6}" dt="2021-10-19T15:12:28.711" v="2157" actId="6549"/>
        <pc:sldMkLst>
          <pc:docMk/>
          <pc:sldMk cId="276265749" sldId="514"/>
        </pc:sldMkLst>
        <pc:spChg chg="mod">
          <ac:chgData name="Rohit J Kate" userId="6acfeb0a-1742-4fee-9ad0-3462b52b7fdf" providerId="ADAL" clId="{B1028B6B-F43E-4190-ABBA-A215205435D6}" dt="2021-10-19T05:43:22.405" v="1582" actId="20577"/>
          <ac:spMkLst>
            <pc:docMk/>
            <pc:sldMk cId="276265749" sldId="514"/>
            <ac:spMk id="2" creationId="{D9C79465-3E40-4546-BAE7-EF21E8FCEC8B}"/>
          </ac:spMkLst>
        </pc:spChg>
        <pc:spChg chg="mod">
          <ac:chgData name="Rohit J Kate" userId="6acfeb0a-1742-4fee-9ad0-3462b52b7fdf" providerId="ADAL" clId="{B1028B6B-F43E-4190-ABBA-A215205435D6}" dt="2021-10-19T15:12:28.711" v="2157" actId="6549"/>
          <ac:spMkLst>
            <pc:docMk/>
            <pc:sldMk cId="276265749" sldId="514"/>
            <ac:spMk id="3" creationId="{1F22C08E-9BA4-4DE7-AAD8-B6D563FF4B61}"/>
          </ac:spMkLst>
        </pc:spChg>
        <pc:spChg chg="add del mod">
          <ac:chgData name="Rohit J Kate" userId="6acfeb0a-1742-4fee-9ad0-3462b52b7fdf" providerId="ADAL" clId="{B1028B6B-F43E-4190-ABBA-A215205435D6}" dt="2021-10-19T15:11:52.778" v="2153" actId="478"/>
          <ac:spMkLst>
            <pc:docMk/>
            <pc:sldMk cId="276265749" sldId="514"/>
            <ac:spMk id="8" creationId="{86DFE52B-6504-4A8B-BC8D-8B46F3B7B2FE}"/>
          </ac:spMkLst>
        </pc:spChg>
        <pc:spChg chg="add del mod">
          <ac:chgData name="Rohit J Kate" userId="6acfeb0a-1742-4fee-9ad0-3462b52b7fdf" providerId="ADAL" clId="{B1028B6B-F43E-4190-ABBA-A215205435D6}" dt="2021-10-19T15:11:55.988" v="2154" actId="478"/>
          <ac:spMkLst>
            <pc:docMk/>
            <pc:sldMk cId="276265749" sldId="514"/>
            <ac:spMk id="10" creationId="{D7F0A4AC-DCF3-45CC-B2BD-5EE0B4774840}"/>
          </ac:spMkLst>
        </pc:spChg>
        <pc:spChg chg="add mod">
          <ac:chgData name="Rohit J Kate" userId="6acfeb0a-1742-4fee-9ad0-3462b52b7fdf" providerId="ADAL" clId="{B1028B6B-F43E-4190-ABBA-A215205435D6}" dt="2021-10-19T05:46:12.578" v="1638" actId="1035"/>
          <ac:spMkLst>
            <pc:docMk/>
            <pc:sldMk cId="276265749" sldId="514"/>
            <ac:spMk id="11" creationId="{CAD4FA1F-06F8-4162-BD89-DEA95FD623B6}"/>
          </ac:spMkLst>
        </pc:spChg>
        <pc:spChg chg="add mod">
          <ac:chgData name="Rohit J Kate" userId="6acfeb0a-1742-4fee-9ad0-3462b52b7fdf" providerId="ADAL" clId="{B1028B6B-F43E-4190-ABBA-A215205435D6}" dt="2021-10-19T05:46:12.578" v="1638" actId="1035"/>
          <ac:spMkLst>
            <pc:docMk/>
            <pc:sldMk cId="276265749" sldId="514"/>
            <ac:spMk id="12" creationId="{46FEC336-7345-4A28-8E1F-E972A5B7065B}"/>
          </ac:spMkLst>
        </pc:spChg>
        <pc:spChg chg="add mod">
          <ac:chgData name="Rohit J Kate" userId="6acfeb0a-1742-4fee-9ad0-3462b52b7fdf" providerId="ADAL" clId="{B1028B6B-F43E-4190-ABBA-A215205435D6}" dt="2021-10-19T05:46:12.578" v="1638" actId="1035"/>
          <ac:spMkLst>
            <pc:docMk/>
            <pc:sldMk cId="276265749" sldId="514"/>
            <ac:spMk id="13" creationId="{F1B77701-AB78-4152-A29E-AFC9DA5A4AA9}"/>
          </ac:spMkLst>
        </pc:spChg>
        <pc:spChg chg="add mod">
          <ac:chgData name="Rohit J Kate" userId="6acfeb0a-1742-4fee-9ad0-3462b52b7fdf" providerId="ADAL" clId="{B1028B6B-F43E-4190-ABBA-A215205435D6}" dt="2021-10-19T05:46:12.578" v="1638" actId="1035"/>
          <ac:spMkLst>
            <pc:docMk/>
            <pc:sldMk cId="276265749" sldId="514"/>
            <ac:spMk id="14" creationId="{16E2D21D-955B-46A7-8BA8-7EAB5831B136}"/>
          </ac:spMkLst>
        </pc:spChg>
        <pc:spChg chg="add del mod">
          <ac:chgData name="Rohit J Kate" userId="6acfeb0a-1742-4fee-9ad0-3462b52b7fdf" providerId="ADAL" clId="{B1028B6B-F43E-4190-ABBA-A215205435D6}" dt="2021-10-19T05:44:28.426" v="1590" actId="478"/>
          <ac:spMkLst>
            <pc:docMk/>
            <pc:sldMk cId="276265749" sldId="514"/>
            <ac:spMk id="15" creationId="{1EF3DE94-16DB-4027-AFC8-600BB5A48EA4}"/>
          </ac:spMkLst>
        </pc:spChg>
        <pc:spChg chg="add del mod">
          <ac:chgData name="Rohit J Kate" userId="6acfeb0a-1742-4fee-9ad0-3462b52b7fdf" providerId="ADAL" clId="{B1028B6B-F43E-4190-ABBA-A215205435D6}" dt="2021-10-19T05:44:28.426" v="1590" actId="478"/>
          <ac:spMkLst>
            <pc:docMk/>
            <pc:sldMk cId="276265749" sldId="514"/>
            <ac:spMk id="16" creationId="{41ADDBF0-5AEA-4AE6-802B-71C2EA42E13D}"/>
          </ac:spMkLst>
        </pc:spChg>
        <pc:spChg chg="add del mod">
          <ac:chgData name="Rohit J Kate" userId="6acfeb0a-1742-4fee-9ad0-3462b52b7fdf" providerId="ADAL" clId="{B1028B6B-F43E-4190-ABBA-A215205435D6}" dt="2021-10-19T05:44:21.258" v="1586" actId="478"/>
          <ac:spMkLst>
            <pc:docMk/>
            <pc:sldMk cId="276265749" sldId="514"/>
            <ac:spMk id="20" creationId="{475141CB-3282-4967-9E7F-202D889F6CFE}"/>
          </ac:spMkLst>
        </pc:spChg>
        <pc:spChg chg="add del mod">
          <ac:chgData name="Rohit J Kate" userId="6acfeb0a-1742-4fee-9ad0-3462b52b7fdf" providerId="ADAL" clId="{B1028B6B-F43E-4190-ABBA-A215205435D6}" dt="2021-10-19T05:44:17.893" v="1585" actId="478"/>
          <ac:spMkLst>
            <pc:docMk/>
            <pc:sldMk cId="276265749" sldId="514"/>
            <ac:spMk id="21" creationId="{0A448D27-1BF7-4F04-8681-E5203088490E}"/>
          </ac:spMkLst>
        </pc:spChg>
        <pc:spChg chg="add mod">
          <ac:chgData name="Rohit J Kate" userId="6acfeb0a-1742-4fee-9ad0-3462b52b7fdf" providerId="ADAL" clId="{B1028B6B-F43E-4190-ABBA-A215205435D6}" dt="2021-10-19T05:46:12.578" v="1638" actId="1035"/>
          <ac:spMkLst>
            <pc:docMk/>
            <pc:sldMk cId="276265749" sldId="514"/>
            <ac:spMk id="22" creationId="{B54DABA5-CF1D-4443-8C28-42BC2AD7BF1E}"/>
          </ac:spMkLst>
        </pc:spChg>
        <pc:spChg chg="add del mod">
          <ac:chgData name="Rohit J Kate" userId="6acfeb0a-1742-4fee-9ad0-3462b52b7fdf" providerId="ADAL" clId="{B1028B6B-F43E-4190-ABBA-A215205435D6}" dt="2021-10-19T05:44:44.607" v="1599" actId="478"/>
          <ac:spMkLst>
            <pc:docMk/>
            <pc:sldMk cId="276265749" sldId="514"/>
            <ac:spMk id="23" creationId="{9811BD82-9DED-4BD9-A416-92960E4E499F}"/>
          </ac:spMkLst>
        </pc:spChg>
        <pc:spChg chg="add del mod">
          <ac:chgData name="Rohit J Kate" userId="6acfeb0a-1742-4fee-9ad0-3462b52b7fdf" providerId="ADAL" clId="{B1028B6B-F43E-4190-ABBA-A215205435D6}" dt="2021-10-19T05:44:44.607" v="1599" actId="478"/>
          <ac:spMkLst>
            <pc:docMk/>
            <pc:sldMk cId="276265749" sldId="514"/>
            <ac:spMk id="24" creationId="{3F93E9EC-903D-47F1-874D-E907566D55DA}"/>
          </ac:spMkLst>
        </pc:spChg>
        <pc:spChg chg="add del mod">
          <ac:chgData name="Rohit J Kate" userId="6acfeb0a-1742-4fee-9ad0-3462b52b7fdf" providerId="ADAL" clId="{B1028B6B-F43E-4190-ABBA-A215205435D6}" dt="2021-10-19T05:44:44.607" v="1599" actId="478"/>
          <ac:spMkLst>
            <pc:docMk/>
            <pc:sldMk cId="276265749" sldId="514"/>
            <ac:spMk id="25" creationId="{A032DA0C-6AF5-44F7-9E30-75F2F6A2240E}"/>
          </ac:spMkLst>
        </pc:spChg>
        <pc:spChg chg="add del mod">
          <ac:chgData name="Rohit J Kate" userId="6acfeb0a-1742-4fee-9ad0-3462b52b7fdf" providerId="ADAL" clId="{B1028B6B-F43E-4190-ABBA-A215205435D6}" dt="2021-10-19T05:44:44.607" v="1599" actId="478"/>
          <ac:spMkLst>
            <pc:docMk/>
            <pc:sldMk cId="276265749" sldId="514"/>
            <ac:spMk id="26" creationId="{836AED58-5036-4B8B-8C0B-BCE9B52585D0}"/>
          </ac:spMkLst>
        </pc:spChg>
        <pc:spChg chg="add del">
          <ac:chgData name="Rohit J Kate" userId="6acfeb0a-1742-4fee-9ad0-3462b52b7fdf" providerId="ADAL" clId="{B1028B6B-F43E-4190-ABBA-A215205435D6}" dt="2021-10-19T05:44:56.242" v="1601" actId="11529"/>
          <ac:spMkLst>
            <pc:docMk/>
            <pc:sldMk cId="276265749" sldId="514"/>
            <ac:spMk id="27" creationId="{8A8EA879-35CD-4265-A2BE-1AD7F3D8B898}"/>
          </ac:spMkLst>
        </pc:spChg>
        <pc:spChg chg="add del">
          <ac:chgData name="Rohit J Kate" userId="6acfeb0a-1742-4fee-9ad0-3462b52b7fdf" providerId="ADAL" clId="{B1028B6B-F43E-4190-ABBA-A215205435D6}" dt="2021-10-19T05:45:07.845" v="1603" actId="478"/>
          <ac:spMkLst>
            <pc:docMk/>
            <pc:sldMk cId="276265749" sldId="514"/>
            <ac:spMk id="28" creationId="{EF88806B-3E94-4D3B-A32C-0F241A3A24FB}"/>
          </ac:spMkLst>
        </pc:spChg>
        <pc:spChg chg="add mod">
          <ac:chgData name="Rohit J Kate" userId="6acfeb0a-1742-4fee-9ad0-3462b52b7fdf" providerId="ADAL" clId="{B1028B6B-F43E-4190-ABBA-A215205435D6}" dt="2021-10-19T05:46:12.578" v="1638" actId="1035"/>
          <ac:spMkLst>
            <pc:docMk/>
            <pc:sldMk cId="276265749" sldId="514"/>
            <ac:spMk id="29" creationId="{7C0B7513-B2D2-416E-9F29-340EAE4D165E}"/>
          </ac:spMkLst>
        </pc:spChg>
        <pc:cxnChg chg="add mod">
          <ac:chgData name="Rohit J Kate" userId="6acfeb0a-1742-4fee-9ad0-3462b52b7fdf" providerId="ADAL" clId="{B1028B6B-F43E-4190-ABBA-A215205435D6}" dt="2021-10-19T05:46:12.578" v="1638" actId="1035"/>
          <ac:cxnSpMkLst>
            <pc:docMk/>
            <pc:sldMk cId="276265749" sldId="514"/>
            <ac:cxnSpMk id="5" creationId="{E55AA6DD-D9C1-4288-A2C2-30CCB7E84609}"/>
          </ac:cxnSpMkLst>
        </pc:cxnChg>
        <pc:cxnChg chg="add mod">
          <ac:chgData name="Rohit J Kate" userId="6acfeb0a-1742-4fee-9ad0-3462b52b7fdf" providerId="ADAL" clId="{B1028B6B-F43E-4190-ABBA-A215205435D6}" dt="2021-10-19T05:46:12.578" v="1638" actId="1035"/>
          <ac:cxnSpMkLst>
            <pc:docMk/>
            <pc:sldMk cId="276265749" sldId="514"/>
            <ac:cxnSpMk id="6" creationId="{5F4EA6CA-3AF8-4A3F-A735-03365674BA7D}"/>
          </ac:cxnSpMkLst>
        </pc:cxnChg>
        <pc:cxnChg chg="add del mod">
          <ac:chgData name="Rohit J Kate" userId="6acfeb0a-1742-4fee-9ad0-3462b52b7fdf" providerId="ADAL" clId="{B1028B6B-F43E-4190-ABBA-A215205435D6}" dt="2021-10-19T15:11:59.163" v="2155" actId="478"/>
          <ac:cxnSpMkLst>
            <pc:docMk/>
            <pc:sldMk cId="276265749" sldId="514"/>
            <ac:cxnSpMk id="7" creationId="{DE6990F5-776F-4EB6-BF0A-5A4B1CC5FEEA}"/>
          </ac:cxnSpMkLst>
        </pc:cxnChg>
        <pc:cxnChg chg="add del mod">
          <ac:chgData name="Rohit J Kate" userId="6acfeb0a-1742-4fee-9ad0-3462b52b7fdf" providerId="ADAL" clId="{B1028B6B-F43E-4190-ABBA-A215205435D6}" dt="2021-10-19T15:12:02.022" v="2156" actId="478"/>
          <ac:cxnSpMkLst>
            <pc:docMk/>
            <pc:sldMk cId="276265749" sldId="514"/>
            <ac:cxnSpMk id="9" creationId="{95936329-43F1-42B5-990D-D1EC96785529}"/>
          </ac:cxnSpMkLst>
        </pc:cxnChg>
        <pc:cxnChg chg="add mod">
          <ac:chgData name="Rohit J Kate" userId="6acfeb0a-1742-4fee-9ad0-3462b52b7fdf" providerId="ADAL" clId="{B1028B6B-F43E-4190-ABBA-A215205435D6}" dt="2021-10-19T05:46:12.578" v="1638" actId="1035"/>
          <ac:cxnSpMkLst>
            <pc:docMk/>
            <pc:sldMk cId="276265749" sldId="514"/>
            <ac:cxnSpMk id="17" creationId="{C62CA275-779E-49DE-9FB7-9D56E8224615}"/>
          </ac:cxnSpMkLst>
        </pc:cxnChg>
        <pc:cxnChg chg="add del mod">
          <ac:chgData name="Rohit J Kate" userId="6acfeb0a-1742-4fee-9ad0-3462b52b7fdf" providerId="ADAL" clId="{B1028B6B-F43E-4190-ABBA-A215205435D6}" dt="2021-10-19T05:44:23.728" v="1587" actId="478"/>
          <ac:cxnSpMkLst>
            <pc:docMk/>
            <pc:sldMk cId="276265749" sldId="514"/>
            <ac:cxnSpMk id="18" creationId="{2B813B0A-C442-4935-BA79-A35C626F0B11}"/>
          </ac:cxnSpMkLst>
        </pc:cxnChg>
        <pc:cxnChg chg="add mod">
          <ac:chgData name="Rohit J Kate" userId="6acfeb0a-1742-4fee-9ad0-3462b52b7fdf" providerId="ADAL" clId="{B1028B6B-F43E-4190-ABBA-A215205435D6}" dt="2021-10-19T05:46:12.578" v="1638" actId="1035"/>
          <ac:cxnSpMkLst>
            <pc:docMk/>
            <pc:sldMk cId="276265749" sldId="514"/>
            <ac:cxnSpMk id="19" creationId="{9B341E8B-E6B4-4B49-B6B6-9C37E85DFB13}"/>
          </ac:cxnSpMkLst>
        </pc:cxnChg>
      </pc:sldChg>
      <pc:sldChg chg="del">
        <pc:chgData name="Rohit J Kate" userId="6acfeb0a-1742-4fee-9ad0-3462b52b7fdf" providerId="ADAL" clId="{B1028B6B-F43E-4190-ABBA-A215205435D6}" dt="2021-10-19T01:57:19.303" v="63" actId="47"/>
        <pc:sldMkLst>
          <pc:docMk/>
          <pc:sldMk cId="3939326263" sldId="514"/>
        </pc:sldMkLst>
      </pc:sldChg>
      <pc:sldChg chg="addSp delSp modSp new mod modAnim">
        <pc:chgData name="Rohit J Kate" userId="6acfeb0a-1742-4fee-9ad0-3462b52b7fdf" providerId="ADAL" clId="{B1028B6B-F43E-4190-ABBA-A215205435D6}" dt="2021-10-19T15:13:53.284" v="2159"/>
        <pc:sldMkLst>
          <pc:docMk/>
          <pc:sldMk cId="3714863906" sldId="515"/>
        </pc:sldMkLst>
        <pc:spChg chg="mod">
          <ac:chgData name="Rohit J Kate" userId="6acfeb0a-1742-4fee-9ad0-3462b52b7fdf" providerId="ADAL" clId="{B1028B6B-F43E-4190-ABBA-A215205435D6}" dt="2021-10-19T05:55:38.077" v="1885"/>
          <ac:spMkLst>
            <pc:docMk/>
            <pc:sldMk cId="3714863906" sldId="515"/>
            <ac:spMk id="2" creationId="{2AB8FA45-BCFA-468C-982A-6628D5A7B59F}"/>
          </ac:spMkLst>
        </pc:spChg>
        <pc:spChg chg="del">
          <ac:chgData name="Rohit J Kate" userId="6acfeb0a-1742-4fee-9ad0-3462b52b7fdf" providerId="ADAL" clId="{B1028B6B-F43E-4190-ABBA-A215205435D6}" dt="2021-10-19T05:55:42.622" v="1886" actId="478"/>
          <ac:spMkLst>
            <pc:docMk/>
            <pc:sldMk cId="3714863906" sldId="515"/>
            <ac:spMk id="3" creationId="{D4FEA966-F87A-4A40-8338-47545FA7132D}"/>
          </ac:spMkLst>
        </pc:spChg>
        <pc:spChg chg="add mod">
          <ac:chgData name="Rohit J Kate" userId="6acfeb0a-1742-4fee-9ad0-3462b52b7fdf" providerId="ADAL" clId="{B1028B6B-F43E-4190-ABBA-A215205435D6}" dt="2021-10-19T05:59:51.079" v="2150" actId="1076"/>
          <ac:spMkLst>
            <pc:docMk/>
            <pc:sldMk cId="3714863906" sldId="515"/>
            <ac:spMk id="6" creationId="{88B0D70E-70DE-421A-98C2-748AD6F771A0}"/>
          </ac:spMkLst>
        </pc:spChg>
        <pc:spChg chg="add mod">
          <ac:chgData name="Rohit J Kate" userId="6acfeb0a-1742-4fee-9ad0-3462b52b7fdf" providerId="ADAL" clId="{B1028B6B-F43E-4190-ABBA-A215205435D6}" dt="2021-10-19T05:59:33.963" v="2143" actId="1076"/>
          <ac:spMkLst>
            <pc:docMk/>
            <pc:sldMk cId="3714863906" sldId="515"/>
            <ac:spMk id="7" creationId="{7E116F3D-0F2B-4C2B-8E86-E6301BE1D51F}"/>
          </ac:spMkLst>
        </pc:spChg>
        <pc:graphicFrameChg chg="add modGraphic">
          <ac:chgData name="Rohit J Kate" userId="6acfeb0a-1742-4fee-9ad0-3462b52b7fdf" providerId="ADAL" clId="{B1028B6B-F43E-4190-ABBA-A215205435D6}" dt="2021-10-19T05:59:41.650" v="2149" actId="20577"/>
          <ac:graphicFrameMkLst>
            <pc:docMk/>
            <pc:sldMk cId="3714863906" sldId="515"/>
            <ac:graphicFrameMk id="5" creationId="{7EA6AA91-3988-4D39-BCC1-84C3642A8150}"/>
          </ac:graphicFrameMkLst>
        </pc:graphicFrameChg>
      </pc:sldChg>
    </pc:docChg>
  </pc:docChgLst>
  <pc:docChgLst>
    <pc:chgData name="Rohit J Kate" userId="6acfeb0a-1742-4fee-9ad0-3462b52b7fdf" providerId="ADAL" clId="{DD79E19F-C67E-4AA5-973C-E2A0FCB28AE1}"/>
    <pc:docChg chg="delSld">
      <pc:chgData name="Rohit J Kate" userId="6acfeb0a-1742-4fee-9ad0-3462b52b7fdf" providerId="ADAL" clId="{DD79E19F-C67E-4AA5-973C-E2A0FCB28AE1}" dt="2021-10-19T18:01:47.043" v="0" actId="47"/>
      <pc:docMkLst>
        <pc:docMk/>
      </pc:docMkLst>
      <pc:sldChg chg="del">
        <pc:chgData name="Rohit J Kate" userId="6acfeb0a-1742-4fee-9ad0-3462b52b7fdf" providerId="ADAL" clId="{DD79E19F-C67E-4AA5-973C-E2A0FCB28AE1}" dt="2021-10-19T18:01:47.043" v="0" actId="47"/>
        <pc:sldMkLst>
          <pc:docMk/>
          <pc:sldMk cId="2750116996" sldId="476"/>
        </pc:sldMkLst>
      </pc:sldChg>
      <pc:sldChg chg="del">
        <pc:chgData name="Rohit J Kate" userId="6acfeb0a-1742-4fee-9ad0-3462b52b7fdf" providerId="ADAL" clId="{DD79E19F-C67E-4AA5-973C-E2A0FCB28AE1}" dt="2021-10-19T18:01:47.043" v="0" actId="47"/>
        <pc:sldMkLst>
          <pc:docMk/>
          <pc:sldMk cId="1032676170" sldId="480"/>
        </pc:sldMkLst>
      </pc:sldChg>
      <pc:sldChg chg="del">
        <pc:chgData name="Rohit J Kate" userId="6acfeb0a-1742-4fee-9ad0-3462b52b7fdf" providerId="ADAL" clId="{DD79E19F-C67E-4AA5-973C-E2A0FCB28AE1}" dt="2021-10-19T18:01:47.043" v="0" actId="47"/>
        <pc:sldMkLst>
          <pc:docMk/>
          <pc:sldMk cId="2078395077" sldId="481"/>
        </pc:sldMkLst>
      </pc:sldChg>
      <pc:sldChg chg="del">
        <pc:chgData name="Rohit J Kate" userId="6acfeb0a-1742-4fee-9ad0-3462b52b7fdf" providerId="ADAL" clId="{DD79E19F-C67E-4AA5-973C-E2A0FCB28AE1}" dt="2021-10-19T18:01:47.043" v="0" actId="47"/>
        <pc:sldMkLst>
          <pc:docMk/>
          <pc:sldMk cId="3760620079" sldId="482"/>
        </pc:sldMkLst>
      </pc:sldChg>
      <pc:sldChg chg="del">
        <pc:chgData name="Rohit J Kate" userId="6acfeb0a-1742-4fee-9ad0-3462b52b7fdf" providerId="ADAL" clId="{DD79E19F-C67E-4AA5-973C-E2A0FCB28AE1}" dt="2021-10-19T18:01:47.043" v="0" actId="47"/>
        <pc:sldMkLst>
          <pc:docMk/>
          <pc:sldMk cId="1455935380" sldId="496"/>
        </pc:sldMkLst>
      </pc:sldChg>
      <pc:sldChg chg="del">
        <pc:chgData name="Rohit J Kate" userId="6acfeb0a-1742-4fee-9ad0-3462b52b7fdf" providerId="ADAL" clId="{DD79E19F-C67E-4AA5-973C-E2A0FCB28AE1}" dt="2021-10-19T18:01:47.043" v="0" actId="47"/>
        <pc:sldMkLst>
          <pc:docMk/>
          <pc:sldMk cId="1925969142" sldId="498"/>
        </pc:sldMkLst>
      </pc:sldChg>
      <pc:sldChg chg="del">
        <pc:chgData name="Rohit J Kate" userId="6acfeb0a-1742-4fee-9ad0-3462b52b7fdf" providerId="ADAL" clId="{DD79E19F-C67E-4AA5-973C-E2A0FCB28AE1}" dt="2021-10-19T18:01:47.043" v="0" actId="47"/>
        <pc:sldMkLst>
          <pc:docMk/>
          <pc:sldMk cId="1253803266" sldId="499"/>
        </pc:sldMkLst>
      </pc:sldChg>
      <pc:sldChg chg="del">
        <pc:chgData name="Rohit J Kate" userId="6acfeb0a-1742-4fee-9ad0-3462b52b7fdf" providerId="ADAL" clId="{DD79E19F-C67E-4AA5-973C-E2A0FCB28AE1}" dt="2021-10-19T18:01:47.043" v="0" actId="47"/>
        <pc:sldMkLst>
          <pc:docMk/>
          <pc:sldMk cId="732950612" sldId="500"/>
        </pc:sldMkLst>
      </pc:sldChg>
      <pc:sldChg chg="del">
        <pc:chgData name="Rohit J Kate" userId="6acfeb0a-1742-4fee-9ad0-3462b52b7fdf" providerId="ADAL" clId="{DD79E19F-C67E-4AA5-973C-E2A0FCB28AE1}" dt="2021-10-19T18:01:47.043" v="0" actId="47"/>
        <pc:sldMkLst>
          <pc:docMk/>
          <pc:sldMk cId="3591096402" sldId="501"/>
        </pc:sldMkLst>
      </pc:sldChg>
      <pc:sldChg chg="del">
        <pc:chgData name="Rohit J Kate" userId="6acfeb0a-1742-4fee-9ad0-3462b52b7fdf" providerId="ADAL" clId="{DD79E19F-C67E-4AA5-973C-E2A0FCB28AE1}" dt="2021-10-19T18:01:47.043" v="0" actId="47"/>
        <pc:sldMkLst>
          <pc:docMk/>
          <pc:sldMk cId="2606578101" sldId="502"/>
        </pc:sldMkLst>
      </pc:sldChg>
      <pc:sldChg chg="del">
        <pc:chgData name="Rohit J Kate" userId="6acfeb0a-1742-4fee-9ad0-3462b52b7fdf" providerId="ADAL" clId="{DD79E19F-C67E-4AA5-973C-E2A0FCB28AE1}" dt="2021-10-19T18:01:47.043" v="0" actId="47"/>
        <pc:sldMkLst>
          <pc:docMk/>
          <pc:sldMk cId="774019857" sldId="503"/>
        </pc:sldMkLst>
      </pc:sldChg>
      <pc:sldChg chg="del">
        <pc:chgData name="Rohit J Kate" userId="6acfeb0a-1742-4fee-9ad0-3462b52b7fdf" providerId="ADAL" clId="{DD79E19F-C67E-4AA5-973C-E2A0FCB28AE1}" dt="2021-10-19T18:01:47.043" v="0" actId="47"/>
        <pc:sldMkLst>
          <pc:docMk/>
          <pc:sldMk cId="2130927043" sldId="504"/>
        </pc:sldMkLst>
      </pc:sldChg>
      <pc:sldChg chg="del">
        <pc:chgData name="Rohit J Kate" userId="6acfeb0a-1742-4fee-9ad0-3462b52b7fdf" providerId="ADAL" clId="{DD79E19F-C67E-4AA5-973C-E2A0FCB28AE1}" dt="2021-10-19T18:01:47.043" v="0" actId="47"/>
        <pc:sldMkLst>
          <pc:docMk/>
          <pc:sldMk cId="4141916562" sldId="505"/>
        </pc:sldMkLst>
      </pc:sldChg>
      <pc:sldChg chg="del">
        <pc:chgData name="Rohit J Kate" userId="6acfeb0a-1742-4fee-9ad0-3462b52b7fdf" providerId="ADAL" clId="{DD79E19F-C67E-4AA5-973C-E2A0FCB28AE1}" dt="2021-10-19T18:01:47.043" v="0" actId="47"/>
        <pc:sldMkLst>
          <pc:docMk/>
          <pc:sldMk cId="2708970187" sldId="506"/>
        </pc:sldMkLst>
      </pc:sldChg>
      <pc:sldChg chg="del">
        <pc:chgData name="Rohit J Kate" userId="6acfeb0a-1742-4fee-9ad0-3462b52b7fdf" providerId="ADAL" clId="{DD79E19F-C67E-4AA5-973C-E2A0FCB28AE1}" dt="2021-10-19T18:01:47.043" v="0" actId="47"/>
        <pc:sldMkLst>
          <pc:docMk/>
          <pc:sldMk cId="3680270015" sldId="507"/>
        </pc:sldMkLst>
      </pc:sldChg>
      <pc:sldChg chg="del">
        <pc:chgData name="Rohit J Kate" userId="6acfeb0a-1742-4fee-9ad0-3462b52b7fdf" providerId="ADAL" clId="{DD79E19F-C67E-4AA5-973C-E2A0FCB28AE1}" dt="2021-10-19T18:01:47.043" v="0" actId="47"/>
        <pc:sldMkLst>
          <pc:docMk/>
          <pc:sldMk cId="297445772" sldId="508"/>
        </pc:sldMkLst>
      </pc:sldChg>
      <pc:sldChg chg="del">
        <pc:chgData name="Rohit J Kate" userId="6acfeb0a-1742-4fee-9ad0-3462b52b7fdf" providerId="ADAL" clId="{DD79E19F-C67E-4AA5-973C-E2A0FCB28AE1}" dt="2021-10-19T18:01:47.043" v="0" actId="47"/>
        <pc:sldMkLst>
          <pc:docMk/>
          <pc:sldMk cId="524185105" sldId="510"/>
        </pc:sldMkLst>
      </pc:sldChg>
      <pc:sldChg chg="del">
        <pc:chgData name="Rohit J Kate" userId="6acfeb0a-1742-4fee-9ad0-3462b52b7fdf" providerId="ADAL" clId="{DD79E19F-C67E-4AA5-973C-E2A0FCB28AE1}" dt="2021-10-19T18:01:47.043" v="0" actId="47"/>
        <pc:sldMkLst>
          <pc:docMk/>
          <pc:sldMk cId="3714863906" sldId="5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9F26725-1B5B-446B-9B09-1D13A1444A60}" type="datetimeFigureOut">
              <a:rPr lang="en-US"/>
              <a:pPr>
                <a:defRPr/>
              </a:pPr>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180E5DD-F2D1-46B3-B9AE-9528FED9E5CB}" type="slidenum">
              <a:rPr lang="en-US" altLang="en-US"/>
              <a:pPr>
                <a:defRPr/>
              </a:pPr>
              <a:t>‹#›</a:t>
            </a:fld>
            <a:endParaRPr lang="en-US" altLang="en-US"/>
          </a:p>
        </p:txBody>
      </p:sp>
    </p:spTree>
    <p:extLst>
      <p:ext uri="{BB962C8B-B14F-4D97-AF65-F5344CB8AC3E}">
        <p14:creationId xmlns:p14="http://schemas.microsoft.com/office/powerpoint/2010/main" val="156971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04BA51-EA39-4ED3-8844-0BFB624CB888}" type="datetime1">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F779C7-BB63-4507-9879-97D78F1A014C}" type="slidenum">
              <a:rPr lang="en-US" altLang="en-US"/>
              <a:pPr>
                <a:defRPr/>
              </a:pPr>
              <a:t>‹#›</a:t>
            </a:fld>
            <a:endParaRPr lang="en-US" altLang="en-US"/>
          </a:p>
        </p:txBody>
      </p:sp>
    </p:spTree>
    <p:extLst>
      <p:ext uri="{BB962C8B-B14F-4D97-AF65-F5344CB8AC3E}">
        <p14:creationId xmlns:p14="http://schemas.microsoft.com/office/powerpoint/2010/main" val="391208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C716971-B5ED-4028-9B3F-C4B8BF75647A}" type="datetime1">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0DC823-3DF8-4CA9-B160-49809CD9A97D}" type="slidenum">
              <a:rPr lang="en-US" altLang="en-US"/>
              <a:pPr>
                <a:defRPr/>
              </a:pPr>
              <a:t>‹#›</a:t>
            </a:fld>
            <a:endParaRPr lang="en-US" altLang="en-US"/>
          </a:p>
        </p:txBody>
      </p:sp>
    </p:spTree>
    <p:extLst>
      <p:ext uri="{BB962C8B-B14F-4D97-AF65-F5344CB8AC3E}">
        <p14:creationId xmlns:p14="http://schemas.microsoft.com/office/powerpoint/2010/main" val="958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608DDA-D29D-4C5E-9536-4D5EF7DF046B}" type="datetime1">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52BEF9-6ACE-4F93-93BA-95F4EA9A670A}" type="slidenum">
              <a:rPr lang="en-US" altLang="en-US"/>
              <a:pPr>
                <a:defRPr/>
              </a:pPr>
              <a:t>‹#›</a:t>
            </a:fld>
            <a:endParaRPr lang="en-US" altLang="en-US"/>
          </a:p>
        </p:txBody>
      </p:sp>
    </p:spTree>
    <p:extLst>
      <p:ext uri="{BB962C8B-B14F-4D97-AF65-F5344CB8AC3E}">
        <p14:creationId xmlns:p14="http://schemas.microsoft.com/office/powerpoint/2010/main" val="320981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371600"/>
            <a:ext cx="8229600" cy="5181600"/>
          </a:xfrm>
        </p:spPr>
        <p:txBody>
          <a:bodyPr>
            <a:normAutofit/>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967F982-B508-4D46-92AD-2E5B0CA1189D}" type="datetime1">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CB826A-10D9-4B74-BF3F-66BA54B479B8}" type="slidenum">
              <a:rPr lang="en-US" altLang="en-US"/>
              <a:pPr>
                <a:defRPr/>
              </a:pPr>
              <a:t>‹#›</a:t>
            </a:fld>
            <a:endParaRPr lang="en-US" altLang="en-US" dirty="0"/>
          </a:p>
        </p:txBody>
      </p:sp>
    </p:spTree>
    <p:extLst>
      <p:ext uri="{BB962C8B-B14F-4D97-AF65-F5344CB8AC3E}">
        <p14:creationId xmlns:p14="http://schemas.microsoft.com/office/powerpoint/2010/main" val="360302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DA63603-53D1-4150-B5DD-7D38D1A47B3E}" type="datetime1">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D66ED4-487B-4A1B-95C2-D61719E8BD48}" type="slidenum">
              <a:rPr lang="en-US" altLang="en-US"/>
              <a:pPr>
                <a:defRPr/>
              </a:pPr>
              <a:t>‹#›</a:t>
            </a:fld>
            <a:endParaRPr lang="en-US" altLang="en-US"/>
          </a:p>
        </p:txBody>
      </p:sp>
    </p:spTree>
    <p:extLst>
      <p:ext uri="{BB962C8B-B14F-4D97-AF65-F5344CB8AC3E}">
        <p14:creationId xmlns:p14="http://schemas.microsoft.com/office/powerpoint/2010/main" val="386432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7A8217-88E2-4AEE-AE26-AC486D0545D5}" type="datetime1">
              <a:rPr lang="en-US"/>
              <a:pPr>
                <a:defRPr/>
              </a:pPr>
              <a:t>9/27/2023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77A5D3-3077-4D85-B29D-58F964FA40A7}" type="slidenum">
              <a:rPr lang="en-US" altLang="en-US"/>
              <a:pPr>
                <a:defRPr/>
              </a:pPr>
              <a:t>‹#›</a:t>
            </a:fld>
            <a:endParaRPr lang="en-US" altLang="en-US"/>
          </a:p>
        </p:txBody>
      </p:sp>
    </p:spTree>
    <p:extLst>
      <p:ext uri="{BB962C8B-B14F-4D97-AF65-F5344CB8AC3E}">
        <p14:creationId xmlns:p14="http://schemas.microsoft.com/office/powerpoint/2010/main" val="2096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A0872D-BF34-4E68-86B3-8CE02757CAE3}" type="datetime1">
              <a:rPr lang="en-US"/>
              <a:pPr>
                <a:defRPr/>
              </a:pPr>
              <a:t>9/27/2023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DF7723-03E0-4A6A-BB3E-5ED427486EB8}" type="slidenum">
              <a:rPr lang="en-US" altLang="en-US"/>
              <a:pPr>
                <a:defRPr/>
              </a:pPr>
              <a:t>‹#›</a:t>
            </a:fld>
            <a:endParaRPr lang="en-US" altLang="en-US"/>
          </a:p>
        </p:txBody>
      </p:sp>
    </p:spTree>
    <p:extLst>
      <p:ext uri="{BB962C8B-B14F-4D97-AF65-F5344CB8AC3E}">
        <p14:creationId xmlns:p14="http://schemas.microsoft.com/office/powerpoint/2010/main" val="120064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5D4885-6E44-4BD2-9D89-A134CD769558}" type="datetime1">
              <a:rPr lang="en-US"/>
              <a:pPr>
                <a:defRPr/>
              </a:pPr>
              <a:t>9/27/2023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E88533-1F03-49E2-B633-7AE0C0186A38}" type="slidenum">
              <a:rPr lang="en-US" altLang="en-US"/>
              <a:pPr>
                <a:defRPr/>
              </a:pPr>
              <a:t>‹#›</a:t>
            </a:fld>
            <a:endParaRPr lang="en-US" altLang="en-US"/>
          </a:p>
        </p:txBody>
      </p:sp>
    </p:spTree>
    <p:extLst>
      <p:ext uri="{BB962C8B-B14F-4D97-AF65-F5344CB8AC3E}">
        <p14:creationId xmlns:p14="http://schemas.microsoft.com/office/powerpoint/2010/main" val="7632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C3098D-FDE1-4FCA-AE7D-E0CF53CB6841}" type="datetime1">
              <a:rPr lang="en-US"/>
              <a:pPr>
                <a:defRPr/>
              </a:pPr>
              <a:t>9/27/2023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244E15-DB38-48D5-A96E-0EC44B2C4EE6}" type="slidenum">
              <a:rPr lang="en-US" altLang="en-US"/>
              <a:pPr>
                <a:defRPr/>
              </a:pPr>
              <a:t>‹#›</a:t>
            </a:fld>
            <a:endParaRPr lang="en-US" altLang="en-US"/>
          </a:p>
        </p:txBody>
      </p:sp>
    </p:spTree>
    <p:extLst>
      <p:ext uri="{BB962C8B-B14F-4D97-AF65-F5344CB8AC3E}">
        <p14:creationId xmlns:p14="http://schemas.microsoft.com/office/powerpoint/2010/main" val="40315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B61504-EAD5-4D8C-8D38-7CFD13204FBC}" type="datetime1">
              <a:rPr lang="en-US"/>
              <a:pPr>
                <a:defRPr/>
              </a:pPr>
              <a:t>9/27/2023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7318FF-CCCA-42BC-814C-F64D112BF13F}" type="slidenum">
              <a:rPr lang="en-US" altLang="en-US"/>
              <a:pPr>
                <a:defRPr/>
              </a:pPr>
              <a:t>‹#›</a:t>
            </a:fld>
            <a:endParaRPr lang="en-US" altLang="en-US"/>
          </a:p>
        </p:txBody>
      </p:sp>
    </p:spTree>
    <p:extLst>
      <p:ext uri="{BB962C8B-B14F-4D97-AF65-F5344CB8AC3E}">
        <p14:creationId xmlns:p14="http://schemas.microsoft.com/office/powerpoint/2010/main" val="207774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40FE62-E41F-4FD1-AB44-4EE73C62085E}" type="datetime1">
              <a:rPr lang="en-US"/>
              <a:pPr>
                <a:defRPr/>
              </a:pPr>
              <a:t>9/27/2023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D6A8E3-E8AD-40E5-91A4-72E6C138F924}" type="slidenum">
              <a:rPr lang="en-US" altLang="en-US"/>
              <a:pPr>
                <a:defRPr/>
              </a:pPr>
              <a:t>‹#›</a:t>
            </a:fld>
            <a:endParaRPr lang="en-US" altLang="en-US"/>
          </a:p>
        </p:txBody>
      </p:sp>
    </p:spTree>
    <p:extLst>
      <p:ext uri="{BB962C8B-B14F-4D97-AF65-F5344CB8AC3E}">
        <p14:creationId xmlns:p14="http://schemas.microsoft.com/office/powerpoint/2010/main" val="31937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CB5618C-685B-4E51-AB24-B5B3A9257C9C}" type="datetime1">
              <a:rPr lang="en-US"/>
              <a:pPr>
                <a:defRPr/>
              </a:pPr>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A14454FF-29C4-4487-B867-79A0DA399F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e.google.com/archive/p/word2ve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52563"/>
            <a:ext cx="8839200" cy="1470025"/>
          </a:xfrm>
          <a:solidFill>
            <a:schemeClr val="bg1"/>
          </a:solidFill>
        </p:spPr>
        <p:txBody>
          <a:bodyPr rtlCol="0">
            <a:normAutofit/>
          </a:bodyPr>
          <a:lstStyle/>
          <a:p>
            <a:pPr eaLnBrk="1" fontAlgn="auto" hangingPunct="1">
              <a:spcAft>
                <a:spcPts val="0"/>
              </a:spcAft>
              <a:defRPr/>
            </a:pPr>
            <a:r>
              <a:rPr lang="en-US" sz="4000" dirty="0">
                <a:solidFill>
                  <a:srgbClr val="0066FF"/>
                </a:solidFill>
                <a:latin typeface="Arial" pitchFamily="34" charset="0"/>
                <a:cs typeface="Arial" pitchFamily="34" charset="0"/>
              </a:rPr>
              <a:t>Natural Language Processing</a:t>
            </a:r>
          </a:p>
        </p:txBody>
      </p:sp>
      <p:sp>
        <p:nvSpPr>
          <p:cNvPr id="3075" name="Subtitle 2"/>
          <p:cNvSpPr>
            <a:spLocks noGrp="1"/>
          </p:cNvSpPr>
          <p:nvPr>
            <p:ph type="subTitle" idx="1"/>
          </p:nvPr>
        </p:nvSpPr>
        <p:spPr>
          <a:xfrm>
            <a:off x="3276600" y="3581400"/>
            <a:ext cx="2743200" cy="457200"/>
          </a:xfrm>
        </p:spPr>
        <p:txBody>
          <a:bodyPr/>
          <a:lstStyle/>
          <a:p>
            <a:pPr eaLnBrk="1" hangingPunct="1"/>
            <a:r>
              <a:rPr lang="en-US" altLang="en-US" sz="3600" dirty="0" err="1">
                <a:solidFill>
                  <a:srgbClr val="009900"/>
                </a:solidFill>
                <a:latin typeface="Arial" pitchFamily="34" charset="0"/>
                <a:cs typeface="Arial" pitchFamily="34" charset="0"/>
              </a:rPr>
              <a:t>Rohit</a:t>
            </a:r>
            <a:r>
              <a:rPr lang="en-US" altLang="en-US" sz="3600" dirty="0">
                <a:solidFill>
                  <a:srgbClr val="009900"/>
                </a:solidFill>
                <a:latin typeface="Arial" pitchFamily="34" charset="0"/>
                <a:cs typeface="Arial" pitchFamily="34" charset="0"/>
              </a:rPr>
              <a:t> Kate</a:t>
            </a:r>
          </a:p>
        </p:txBody>
      </p:sp>
      <p:pic>
        <p:nvPicPr>
          <p:cNvPr id="30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764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52400" y="4321175"/>
            <a:ext cx="8839200" cy="1470025"/>
          </a:xfrm>
          <a:prstGeom prst="rect">
            <a:avLst/>
          </a:prstGeom>
          <a:solidFill>
            <a:schemeClr val="bg1"/>
          </a:solidFill>
          <a:ln w="9525">
            <a:noFill/>
            <a:miter lim="800000"/>
            <a:headEnd/>
            <a:tailEnd/>
          </a:ln>
        </p:spPr>
        <p:txBody>
          <a:bodyPr anchor="ctr">
            <a:normAutofit fontScale="97500"/>
          </a:bodyPr>
          <a:lstStyle/>
          <a:p>
            <a:pPr algn="ctr" eaLnBrk="1" fontAlgn="auto" hangingPunct="1">
              <a:spcAft>
                <a:spcPts val="0"/>
              </a:spcAft>
              <a:defRPr/>
            </a:pPr>
            <a:r>
              <a:rPr lang="en-US" sz="4400">
                <a:solidFill>
                  <a:srgbClr val="FF0000"/>
                </a:solidFill>
                <a:ea typeface="+mj-ea"/>
                <a:cs typeface="Arial" pitchFamily="34" charset="0"/>
              </a:rPr>
              <a:t>Word </a:t>
            </a:r>
            <a:r>
              <a:rPr lang="en-US" sz="4100">
                <a:solidFill>
                  <a:srgbClr val="FF0000"/>
                </a:solidFill>
                <a:ea typeface="+mj-ea"/>
                <a:cs typeface="Arial" pitchFamily="34" charset="0"/>
              </a:rPr>
              <a:t>Embeddings – Part 1</a:t>
            </a:r>
            <a:endParaRPr lang="en-US" sz="4400" dirty="0">
              <a:solidFill>
                <a:srgbClr val="FF0000"/>
              </a:solidFill>
              <a:ea typeface="+mj-ea"/>
              <a:cs typeface="Arial" pitchFamily="34" charset="0"/>
            </a:endParaRPr>
          </a:p>
        </p:txBody>
      </p:sp>
      <p:sp>
        <p:nvSpPr>
          <p:cNvPr id="30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664C502-BD19-4391-8FD7-92C681B5A275}"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Distributional Hypothesis</a:t>
            </a:r>
          </a:p>
        </p:txBody>
      </p:sp>
      <p:sp>
        <p:nvSpPr>
          <p:cNvPr id="3" name="Content Placeholder 2"/>
          <p:cNvSpPr>
            <a:spLocks noGrp="1"/>
          </p:cNvSpPr>
          <p:nvPr>
            <p:ph idx="1"/>
          </p:nvPr>
        </p:nvSpPr>
        <p:spPr>
          <a:xfrm>
            <a:off x="228600" y="914400"/>
            <a:ext cx="8458200" cy="5943600"/>
          </a:xfrm>
        </p:spPr>
        <p:txBody>
          <a:bodyPr>
            <a:normAutofit/>
          </a:bodyPr>
          <a:lstStyle/>
          <a:p>
            <a:r>
              <a:rPr lang="en-US" dirty="0"/>
              <a:t>“You will know a word by the company that it keeps.”  - J.R. Firth (linguist), 1957</a:t>
            </a:r>
          </a:p>
          <a:p>
            <a:r>
              <a:rPr lang="en-US" dirty="0"/>
              <a:t>That is, words with similar meanings occur in similar contexts, i.e. co-occur with similar words </a:t>
            </a:r>
          </a:p>
          <a:p>
            <a:r>
              <a:rPr lang="en-US" dirty="0"/>
              <a:t>Suppose you come across an unknown word “</a:t>
            </a:r>
            <a:r>
              <a:rPr lang="en-US" dirty="0" err="1"/>
              <a:t>wugs</a:t>
            </a:r>
            <a:r>
              <a:rPr lang="en-US" dirty="0"/>
              <a:t>”: “</a:t>
            </a:r>
            <a:r>
              <a:rPr lang="en-US" dirty="0" err="1"/>
              <a:t>Wugs</a:t>
            </a:r>
            <a:r>
              <a:rPr lang="en-US" dirty="0"/>
              <a:t> are friendly and don’t bite, they like being patted. ”</a:t>
            </a:r>
          </a:p>
          <a:p>
            <a:pPr lvl="1"/>
            <a:r>
              <a:rPr lang="en-US" dirty="0"/>
              <a:t>What do you think “</a:t>
            </a:r>
            <a:r>
              <a:rPr lang="en-US" dirty="0" err="1"/>
              <a:t>wugs</a:t>
            </a:r>
            <a:r>
              <a:rPr lang="en-US" dirty="0"/>
              <a:t>” possibly means? How did you know that?</a:t>
            </a:r>
          </a:p>
          <a:p>
            <a:r>
              <a:rPr lang="en-US" dirty="0"/>
              <a:t>Can we use this hypothesis to learn word embeddings? </a:t>
            </a:r>
          </a:p>
          <a:p>
            <a:endParaRPr lang="en-US" dirty="0"/>
          </a:p>
        </p:txBody>
      </p:sp>
      <p:sp>
        <p:nvSpPr>
          <p:cNvPr id="4" name="Slide Number Placeholder 3"/>
          <p:cNvSpPr>
            <a:spLocks noGrp="1"/>
          </p:cNvSpPr>
          <p:nvPr>
            <p:ph type="sldNum" sz="quarter" idx="12"/>
          </p:nvPr>
        </p:nvSpPr>
        <p:spPr/>
        <p:txBody>
          <a:bodyPr/>
          <a:lstStyle/>
          <a:p>
            <a:pPr>
              <a:defRPr/>
            </a:pPr>
            <a:fld id="{BDCB826A-10D9-4B74-BF3F-66BA54B479B8}" type="slidenum">
              <a:rPr lang="en-US" altLang="en-US" smtClean="0"/>
              <a:pPr>
                <a:defRPr/>
              </a:pPr>
              <a:t>10</a:t>
            </a:fld>
            <a:endParaRPr lang="en-US" altLang="en-US"/>
          </a:p>
        </p:txBody>
      </p:sp>
    </p:spTree>
    <p:extLst>
      <p:ext uri="{BB962C8B-B14F-4D97-AF65-F5344CB8AC3E}">
        <p14:creationId xmlns:p14="http://schemas.microsoft.com/office/powerpoint/2010/main" val="227392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Word Embeddings</a:t>
            </a:r>
          </a:p>
        </p:txBody>
      </p:sp>
      <p:sp>
        <p:nvSpPr>
          <p:cNvPr id="3" name="Content Placeholder 2"/>
          <p:cNvSpPr>
            <a:spLocks noGrp="1"/>
          </p:cNvSpPr>
          <p:nvPr>
            <p:ph idx="1"/>
          </p:nvPr>
        </p:nvSpPr>
        <p:spPr>
          <a:xfrm>
            <a:off x="228600" y="914400"/>
            <a:ext cx="8458200" cy="5943600"/>
          </a:xfrm>
        </p:spPr>
        <p:txBody>
          <a:bodyPr>
            <a:normAutofit/>
          </a:bodyPr>
          <a:lstStyle/>
          <a:p>
            <a:r>
              <a:rPr lang="en-US" dirty="0"/>
              <a:t>One method is using co-occurrences of words in a large dataset of documents </a:t>
            </a:r>
          </a:p>
          <a:p>
            <a:pPr lvl="1"/>
            <a:r>
              <a:rPr lang="en-US" dirty="0"/>
              <a:t>For each word, count how many times it co-occurs (i.e. is within a few words away) with every other word and store that in a vector with one dimension for each word</a:t>
            </a:r>
          </a:p>
          <a:p>
            <a:pPr lvl="1"/>
            <a:r>
              <a:rPr lang="en-US" dirty="0"/>
              <a:t>Use a dimensionality reduction technique (such as principal component analysis) to reduce each word vector to the desired size (say, 100)</a:t>
            </a:r>
          </a:p>
          <a:p>
            <a:pPr lvl="1"/>
            <a:r>
              <a:rPr lang="en-US" dirty="0"/>
              <a:t>Was commonly used in the 1990s and 2000s</a:t>
            </a:r>
          </a:p>
          <a:p>
            <a:endParaRPr lang="en-US" dirty="0"/>
          </a:p>
        </p:txBody>
      </p:sp>
      <p:sp>
        <p:nvSpPr>
          <p:cNvPr id="4" name="Slide Number Placeholder 3"/>
          <p:cNvSpPr>
            <a:spLocks noGrp="1"/>
          </p:cNvSpPr>
          <p:nvPr>
            <p:ph type="sldNum" sz="quarter" idx="12"/>
          </p:nvPr>
        </p:nvSpPr>
        <p:spPr/>
        <p:txBody>
          <a:bodyPr/>
          <a:lstStyle/>
          <a:p>
            <a:pPr>
              <a:defRPr/>
            </a:pPr>
            <a:fld id="{BDCB826A-10D9-4B74-BF3F-66BA54B479B8}" type="slidenum">
              <a:rPr lang="en-US" altLang="en-US" smtClean="0"/>
              <a:pPr>
                <a:defRPr/>
              </a:pPr>
              <a:t>11</a:t>
            </a:fld>
            <a:endParaRPr lang="en-US" altLang="en-US"/>
          </a:p>
        </p:txBody>
      </p:sp>
    </p:spTree>
    <p:extLst>
      <p:ext uri="{BB962C8B-B14F-4D97-AF65-F5344CB8AC3E}">
        <p14:creationId xmlns:p14="http://schemas.microsoft.com/office/powerpoint/2010/main" val="411270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0EFCEF8-4DC0-47A6-AC82-4875693E371F}"/>
              </a:ext>
            </a:extLst>
          </p:cNvPr>
          <p:cNvSpPr/>
          <p:nvPr/>
        </p:nvSpPr>
        <p:spPr>
          <a:xfrm>
            <a:off x="2286000" y="1143000"/>
            <a:ext cx="1371600" cy="4572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C5E08-D4CF-4A02-980C-7AD102951628}"/>
              </a:ext>
            </a:extLst>
          </p:cNvPr>
          <p:cNvSpPr>
            <a:spLocks noGrp="1"/>
          </p:cNvSpPr>
          <p:nvPr>
            <p:ph type="title"/>
          </p:nvPr>
        </p:nvSpPr>
        <p:spPr/>
        <p:txBody>
          <a:bodyPr/>
          <a:lstStyle/>
          <a:p>
            <a:r>
              <a:rPr lang="en-US" dirty="0"/>
              <a:t>Obtaining Word Embeddings</a:t>
            </a:r>
          </a:p>
        </p:txBody>
      </p:sp>
      <p:sp>
        <p:nvSpPr>
          <p:cNvPr id="3" name="Content Placeholder 2">
            <a:extLst>
              <a:ext uri="{FF2B5EF4-FFF2-40B4-BE49-F238E27FC236}">
                <a16:creationId xmlns:a16="http://schemas.microsoft.com/office/drawing/2014/main" id="{7315C5D2-13DF-4F8E-9C95-F6ABD3BD7D57}"/>
              </a:ext>
            </a:extLst>
          </p:cNvPr>
          <p:cNvSpPr>
            <a:spLocks noGrp="1"/>
          </p:cNvSpPr>
          <p:nvPr>
            <p:ph idx="1"/>
          </p:nvPr>
        </p:nvSpPr>
        <p:spPr>
          <a:xfrm>
            <a:off x="457200" y="1066800"/>
            <a:ext cx="6324600" cy="609600"/>
          </a:xfrm>
        </p:spPr>
        <p:txBody>
          <a:bodyPr/>
          <a:lstStyle/>
          <a:p>
            <a:pPr marL="0" indent="0">
              <a:buNone/>
            </a:pPr>
            <a:r>
              <a:rPr lang="en-US" dirty="0"/>
              <a:t>The fat cat jumped over the lazy dog.</a:t>
            </a:r>
          </a:p>
        </p:txBody>
      </p:sp>
      <p:sp>
        <p:nvSpPr>
          <p:cNvPr id="4" name="Slide Number Placeholder 3">
            <a:extLst>
              <a:ext uri="{FF2B5EF4-FFF2-40B4-BE49-F238E27FC236}">
                <a16:creationId xmlns:a16="http://schemas.microsoft.com/office/drawing/2014/main" id="{34FD5A3C-2919-4F43-A5BC-C35E1979C444}"/>
              </a:ext>
            </a:extLst>
          </p:cNvPr>
          <p:cNvSpPr>
            <a:spLocks noGrp="1"/>
          </p:cNvSpPr>
          <p:nvPr>
            <p:ph type="sldNum" sz="quarter" idx="12"/>
          </p:nvPr>
        </p:nvSpPr>
        <p:spPr>
          <a:xfrm>
            <a:off x="6935045" y="6544272"/>
            <a:ext cx="2133600" cy="365125"/>
          </a:xfrm>
        </p:spPr>
        <p:txBody>
          <a:bodyPr/>
          <a:lstStyle/>
          <a:p>
            <a:pPr>
              <a:defRPr/>
            </a:pPr>
            <a:fld id="{BDCB826A-10D9-4B74-BF3F-66BA54B479B8}" type="slidenum">
              <a:rPr lang="en-US" altLang="en-US" smtClean="0"/>
              <a:pPr>
                <a:defRPr/>
              </a:pPr>
              <a:t>12</a:t>
            </a:fld>
            <a:endParaRPr lang="en-US" altLang="en-US" dirty="0"/>
          </a:p>
        </p:txBody>
      </p:sp>
      <p:sp>
        <p:nvSpPr>
          <p:cNvPr id="5" name="Rectangle 4">
            <a:extLst>
              <a:ext uri="{FF2B5EF4-FFF2-40B4-BE49-F238E27FC236}">
                <a16:creationId xmlns:a16="http://schemas.microsoft.com/office/drawing/2014/main" id="{26F89BAB-DCA8-4ACA-87FD-27A08D1B71A2}"/>
              </a:ext>
            </a:extLst>
          </p:cNvPr>
          <p:cNvSpPr/>
          <p:nvPr/>
        </p:nvSpPr>
        <p:spPr>
          <a:xfrm>
            <a:off x="1219200" y="1066800"/>
            <a:ext cx="3962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A872C6C-56F6-46BD-BF3A-661961AF44BA}"/>
              </a:ext>
            </a:extLst>
          </p:cNvPr>
          <p:cNvSpPr/>
          <p:nvPr/>
        </p:nvSpPr>
        <p:spPr>
          <a:xfrm>
            <a:off x="2133600" y="1981200"/>
            <a:ext cx="1371600" cy="4572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C58053A-9C49-4106-A991-2A490460FAAE}"/>
              </a:ext>
            </a:extLst>
          </p:cNvPr>
          <p:cNvSpPr txBox="1">
            <a:spLocks/>
          </p:cNvSpPr>
          <p:nvPr/>
        </p:nvSpPr>
        <p:spPr bwMode="auto">
          <a:xfrm>
            <a:off x="381000" y="1905000"/>
            <a:ext cx="632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009900"/>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accent1">
                    <a:lumMod val="75000"/>
                  </a:schemeClr>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 The child  jumped over the fence.</a:t>
            </a:r>
          </a:p>
        </p:txBody>
      </p:sp>
      <p:sp>
        <p:nvSpPr>
          <p:cNvPr id="11" name="Rectangle 10">
            <a:extLst>
              <a:ext uri="{FF2B5EF4-FFF2-40B4-BE49-F238E27FC236}">
                <a16:creationId xmlns:a16="http://schemas.microsoft.com/office/drawing/2014/main" id="{55FC5E64-FE56-4FEC-9718-86A48EEB0DF4}"/>
              </a:ext>
            </a:extLst>
          </p:cNvPr>
          <p:cNvSpPr/>
          <p:nvPr/>
        </p:nvSpPr>
        <p:spPr>
          <a:xfrm>
            <a:off x="533400" y="1905000"/>
            <a:ext cx="449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2">
            <a:extLst>
              <a:ext uri="{FF2B5EF4-FFF2-40B4-BE49-F238E27FC236}">
                <a16:creationId xmlns:a16="http://schemas.microsoft.com/office/drawing/2014/main" id="{7A980328-5D9A-460E-8342-92432570FE62}"/>
              </a:ext>
            </a:extLst>
          </p:cNvPr>
          <p:cNvGraphicFramePr>
            <a:graphicFrameLocks noGrp="1"/>
          </p:cNvGraphicFramePr>
          <p:nvPr>
            <p:extLst>
              <p:ext uri="{D42A27DB-BD31-4B8C-83A1-F6EECF244321}">
                <p14:modId xmlns:p14="http://schemas.microsoft.com/office/powerpoint/2010/main" val="1868190155"/>
              </p:ext>
            </p:extLst>
          </p:nvPr>
        </p:nvGraphicFramePr>
        <p:xfrm>
          <a:off x="194564" y="3259631"/>
          <a:ext cx="7273040" cy="1867254"/>
        </p:xfrm>
        <a:graphic>
          <a:graphicData uri="http://schemas.openxmlformats.org/drawingml/2006/table">
            <a:tbl>
              <a:tblPr firstRow="1" bandRow="1">
                <a:tableStyleId>{5C22544A-7EE6-4342-B048-85BDC9FD1C3A}</a:tableStyleId>
              </a:tblPr>
              <a:tblGrid>
                <a:gridCol w="909130">
                  <a:extLst>
                    <a:ext uri="{9D8B030D-6E8A-4147-A177-3AD203B41FA5}">
                      <a16:colId xmlns:a16="http://schemas.microsoft.com/office/drawing/2014/main" val="2814310905"/>
                    </a:ext>
                  </a:extLst>
                </a:gridCol>
                <a:gridCol w="909130">
                  <a:extLst>
                    <a:ext uri="{9D8B030D-6E8A-4147-A177-3AD203B41FA5}">
                      <a16:colId xmlns:a16="http://schemas.microsoft.com/office/drawing/2014/main" val="3831124833"/>
                    </a:ext>
                  </a:extLst>
                </a:gridCol>
                <a:gridCol w="909130">
                  <a:extLst>
                    <a:ext uri="{9D8B030D-6E8A-4147-A177-3AD203B41FA5}">
                      <a16:colId xmlns:a16="http://schemas.microsoft.com/office/drawing/2014/main" val="4064043494"/>
                    </a:ext>
                  </a:extLst>
                </a:gridCol>
                <a:gridCol w="909130">
                  <a:extLst>
                    <a:ext uri="{9D8B030D-6E8A-4147-A177-3AD203B41FA5}">
                      <a16:colId xmlns:a16="http://schemas.microsoft.com/office/drawing/2014/main" val="4019796398"/>
                    </a:ext>
                  </a:extLst>
                </a:gridCol>
                <a:gridCol w="909130">
                  <a:extLst>
                    <a:ext uri="{9D8B030D-6E8A-4147-A177-3AD203B41FA5}">
                      <a16:colId xmlns:a16="http://schemas.microsoft.com/office/drawing/2014/main" val="3752821794"/>
                    </a:ext>
                  </a:extLst>
                </a:gridCol>
                <a:gridCol w="909130">
                  <a:extLst>
                    <a:ext uri="{9D8B030D-6E8A-4147-A177-3AD203B41FA5}">
                      <a16:colId xmlns:a16="http://schemas.microsoft.com/office/drawing/2014/main" val="1742973399"/>
                    </a:ext>
                  </a:extLst>
                </a:gridCol>
                <a:gridCol w="909130">
                  <a:extLst>
                    <a:ext uri="{9D8B030D-6E8A-4147-A177-3AD203B41FA5}">
                      <a16:colId xmlns:a16="http://schemas.microsoft.com/office/drawing/2014/main" val="146652293"/>
                    </a:ext>
                  </a:extLst>
                </a:gridCol>
                <a:gridCol w="909130">
                  <a:extLst>
                    <a:ext uri="{9D8B030D-6E8A-4147-A177-3AD203B41FA5}">
                      <a16:colId xmlns:a16="http://schemas.microsoft.com/office/drawing/2014/main" val="1518142790"/>
                    </a:ext>
                  </a:extLst>
                </a:gridCol>
              </a:tblGrid>
              <a:tr h="370840">
                <a:tc>
                  <a:txBody>
                    <a:bodyPr/>
                    <a:lstStyle/>
                    <a:p>
                      <a:endParaRPr lang="en-US"/>
                    </a:p>
                  </a:txBody>
                  <a:tcPr/>
                </a:tc>
                <a:tc>
                  <a:txBody>
                    <a:bodyPr/>
                    <a:lstStyle/>
                    <a:p>
                      <a:r>
                        <a:rPr lang="en-US" dirty="0"/>
                        <a:t>cat</a:t>
                      </a:r>
                    </a:p>
                  </a:txBody>
                  <a:tcPr/>
                </a:tc>
                <a:tc>
                  <a:txBody>
                    <a:bodyPr/>
                    <a:lstStyle/>
                    <a:p>
                      <a:r>
                        <a:rPr lang="en-US" dirty="0"/>
                        <a:t>child</a:t>
                      </a:r>
                    </a:p>
                  </a:txBody>
                  <a:tcPr/>
                </a:tc>
                <a:tc>
                  <a:txBody>
                    <a:bodyPr/>
                    <a:lstStyle/>
                    <a:p>
                      <a:r>
                        <a:rPr lang="en-US" dirty="0"/>
                        <a:t>…</a:t>
                      </a:r>
                    </a:p>
                  </a:txBody>
                  <a:tcPr/>
                </a:tc>
                <a:tc>
                  <a:txBody>
                    <a:bodyPr/>
                    <a:lstStyle/>
                    <a:p>
                      <a:r>
                        <a:rPr lang="en-US" dirty="0"/>
                        <a:t>fat</a:t>
                      </a:r>
                    </a:p>
                  </a:txBody>
                  <a:tcPr/>
                </a:tc>
                <a:tc>
                  <a:txBody>
                    <a:bodyPr/>
                    <a:lstStyle/>
                    <a:p>
                      <a:r>
                        <a:rPr lang="en-US" dirty="0"/>
                        <a:t>over</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43118602"/>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3721227"/>
                  </a:ext>
                </a:extLst>
              </a:tr>
              <a:tr h="370840">
                <a:tc>
                  <a:txBody>
                    <a:bodyPr/>
                    <a:lstStyle/>
                    <a:p>
                      <a:r>
                        <a:rPr lang="en-US" dirty="0"/>
                        <a:t>jumped</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867123360"/>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02920622"/>
                  </a:ext>
                </a:extLst>
              </a:tr>
              <a:tr h="383894">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7507499"/>
                  </a:ext>
                </a:extLst>
              </a:tr>
            </a:tbl>
          </a:graphicData>
        </a:graphic>
      </p:graphicFrame>
      <p:cxnSp>
        <p:nvCxnSpPr>
          <p:cNvPr id="25" name="Straight Arrow Connector 24">
            <a:extLst>
              <a:ext uri="{FF2B5EF4-FFF2-40B4-BE49-F238E27FC236}">
                <a16:creationId xmlns:a16="http://schemas.microsoft.com/office/drawing/2014/main" id="{319ACEFE-B8DA-48A4-A37C-AA921591A302}"/>
              </a:ext>
            </a:extLst>
          </p:cNvPr>
          <p:cNvCxnSpPr>
            <a:cxnSpLocks/>
          </p:cNvCxnSpPr>
          <p:nvPr/>
        </p:nvCxnSpPr>
        <p:spPr>
          <a:xfrm flipH="1" flipV="1">
            <a:off x="7467604" y="4214987"/>
            <a:ext cx="44858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1BC40A5-CD37-42D9-8165-4E124DDAC50F}"/>
              </a:ext>
            </a:extLst>
          </p:cNvPr>
          <p:cNvSpPr txBox="1"/>
          <p:nvPr/>
        </p:nvSpPr>
        <p:spPr>
          <a:xfrm>
            <a:off x="7865141" y="3908318"/>
            <a:ext cx="1278859" cy="646331"/>
          </a:xfrm>
          <a:prstGeom prst="rect">
            <a:avLst/>
          </a:prstGeom>
          <a:noFill/>
        </p:spPr>
        <p:txBody>
          <a:bodyPr wrap="square" rtlCol="0">
            <a:spAutoFit/>
          </a:bodyPr>
          <a:lstStyle/>
          <a:p>
            <a:r>
              <a:rPr lang="en-US" i="1" dirty="0">
                <a:solidFill>
                  <a:srgbClr val="FF0000"/>
                </a:solidFill>
              </a:rPr>
              <a:t>Vector for </a:t>
            </a:r>
          </a:p>
          <a:p>
            <a:r>
              <a:rPr lang="en-US" i="1" dirty="0">
                <a:solidFill>
                  <a:srgbClr val="FF0000"/>
                </a:solidFill>
              </a:rPr>
              <a:t>“jumped”</a:t>
            </a:r>
          </a:p>
        </p:txBody>
      </p:sp>
      <p:sp>
        <p:nvSpPr>
          <p:cNvPr id="27" name="TextBox 26">
            <a:extLst>
              <a:ext uri="{FF2B5EF4-FFF2-40B4-BE49-F238E27FC236}">
                <a16:creationId xmlns:a16="http://schemas.microsoft.com/office/drawing/2014/main" id="{DD2C2417-3822-4F25-9B55-D17B33A82A37}"/>
              </a:ext>
            </a:extLst>
          </p:cNvPr>
          <p:cNvSpPr txBox="1"/>
          <p:nvPr/>
        </p:nvSpPr>
        <p:spPr>
          <a:xfrm>
            <a:off x="405463" y="2513927"/>
            <a:ext cx="4019049" cy="369332"/>
          </a:xfrm>
          <a:prstGeom prst="rect">
            <a:avLst/>
          </a:prstGeom>
          <a:noFill/>
        </p:spPr>
        <p:txBody>
          <a:bodyPr wrap="none" rtlCol="0">
            <a:spAutoFit/>
          </a:bodyPr>
          <a:lstStyle/>
          <a:p>
            <a:r>
              <a:rPr lang="en-US" dirty="0"/>
              <a:t>Window size: two words on each side</a:t>
            </a:r>
          </a:p>
        </p:txBody>
      </p:sp>
      <p:cxnSp>
        <p:nvCxnSpPr>
          <p:cNvPr id="30" name="Straight Arrow Connector 29">
            <a:extLst>
              <a:ext uri="{FF2B5EF4-FFF2-40B4-BE49-F238E27FC236}">
                <a16:creationId xmlns:a16="http://schemas.microsoft.com/office/drawing/2014/main" id="{783F63B6-B9F7-4B48-9198-D72BBA467E35}"/>
              </a:ext>
            </a:extLst>
          </p:cNvPr>
          <p:cNvCxnSpPr>
            <a:cxnSpLocks/>
          </p:cNvCxnSpPr>
          <p:nvPr/>
        </p:nvCxnSpPr>
        <p:spPr>
          <a:xfrm>
            <a:off x="3124200" y="5149850"/>
            <a:ext cx="0" cy="793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C0B05B3-DA54-4BF7-A032-3413B01CE77A}"/>
              </a:ext>
            </a:extLst>
          </p:cNvPr>
          <p:cNvSpPr txBox="1"/>
          <p:nvPr/>
        </p:nvSpPr>
        <p:spPr>
          <a:xfrm>
            <a:off x="1524000" y="5257800"/>
            <a:ext cx="1749197" cy="646331"/>
          </a:xfrm>
          <a:prstGeom prst="rect">
            <a:avLst/>
          </a:prstGeom>
          <a:noFill/>
        </p:spPr>
        <p:txBody>
          <a:bodyPr wrap="none" rtlCol="0">
            <a:spAutoFit/>
          </a:bodyPr>
          <a:lstStyle/>
          <a:p>
            <a:r>
              <a:rPr lang="en-US" dirty="0"/>
              <a:t>Dimensionality </a:t>
            </a:r>
          </a:p>
          <a:p>
            <a:r>
              <a:rPr lang="en-US" dirty="0"/>
              <a:t>reduction</a:t>
            </a:r>
          </a:p>
        </p:txBody>
      </p:sp>
      <p:sp>
        <p:nvSpPr>
          <p:cNvPr id="33" name="TextBox 32">
            <a:extLst>
              <a:ext uri="{FF2B5EF4-FFF2-40B4-BE49-F238E27FC236}">
                <a16:creationId xmlns:a16="http://schemas.microsoft.com/office/drawing/2014/main" id="{26FF34D6-A6C8-483D-AB10-0CF218B1A063}"/>
              </a:ext>
            </a:extLst>
          </p:cNvPr>
          <p:cNvSpPr txBox="1"/>
          <p:nvPr/>
        </p:nvSpPr>
        <p:spPr>
          <a:xfrm>
            <a:off x="152400" y="6020590"/>
            <a:ext cx="1069524" cy="369332"/>
          </a:xfrm>
          <a:prstGeom prst="rect">
            <a:avLst/>
          </a:prstGeom>
          <a:noFill/>
        </p:spPr>
        <p:txBody>
          <a:bodyPr wrap="none" rtlCol="0">
            <a:spAutoFit/>
          </a:bodyPr>
          <a:lstStyle/>
          <a:p>
            <a:r>
              <a:rPr lang="en-US" dirty="0"/>
              <a:t>jumped: </a:t>
            </a:r>
          </a:p>
        </p:txBody>
      </p:sp>
      <p:sp>
        <p:nvSpPr>
          <p:cNvPr id="34" name="Right Brace 33">
            <a:extLst>
              <a:ext uri="{FF2B5EF4-FFF2-40B4-BE49-F238E27FC236}">
                <a16:creationId xmlns:a16="http://schemas.microsoft.com/office/drawing/2014/main" id="{2B03193E-84D5-47D2-ACC6-11ACBB2FBBDE}"/>
              </a:ext>
            </a:extLst>
          </p:cNvPr>
          <p:cNvSpPr/>
          <p:nvPr/>
        </p:nvSpPr>
        <p:spPr>
          <a:xfrm>
            <a:off x="6781800" y="1027331"/>
            <a:ext cx="448582" cy="17920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8EC752BC-7CB8-4FE1-957F-CD768F319D30}"/>
              </a:ext>
            </a:extLst>
          </p:cNvPr>
          <p:cNvSpPr txBox="1"/>
          <p:nvPr/>
        </p:nvSpPr>
        <p:spPr>
          <a:xfrm>
            <a:off x="7236251" y="1720790"/>
            <a:ext cx="1531188" cy="369332"/>
          </a:xfrm>
          <a:prstGeom prst="rect">
            <a:avLst/>
          </a:prstGeom>
          <a:noFill/>
        </p:spPr>
        <p:txBody>
          <a:bodyPr wrap="none" rtlCol="0">
            <a:spAutoFit/>
          </a:bodyPr>
          <a:lstStyle/>
          <a:p>
            <a:r>
              <a:rPr lang="en-US" dirty="0">
                <a:solidFill>
                  <a:srgbClr val="0066FF"/>
                </a:solidFill>
              </a:rPr>
              <a:t>Large corpus</a:t>
            </a:r>
          </a:p>
        </p:txBody>
      </p:sp>
      <p:graphicFrame>
        <p:nvGraphicFramePr>
          <p:cNvPr id="36" name="Table 35">
            <a:extLst>
              <a:ext uri="{FF2B5EF4-FFF2-40B4-BE49-F238E27FC236}">
                <a16:creationId xmlns:a16="http://schemas.microsoft.com/office/drawing/2014/main" id="{A2565C37-C351-41E5-91D6-44F81BFC6968}"/>
              </a:ext>
            </a:extLst>
          </p:cNvPr>
          <p:cNvGraphicFramePr>
            <a:graphicFrameLocks noGrp="1"/>
          </p:cNvGraphicFramePr>
          <p:nvPr>
            <p:extLst>
              <p:ext uri="{D42A27DB-BD31-4B8C-83A1-F6EECF244321}">
                <p14:modId xmlns:p14="http://schemas.microsoft.com/office/powerpoint/2010/main" val="3218405300"/>
              </p:ext>
            </p:extLst>
          </p:nvPr>
        </p:nvGraphicFramePr>
        <p:xfrm>
          <a:off x="1233761" y="6016603"/>
          <a:ext cx="5560596" cy="370840"/>
        </p:xfrm>
        <a:graphic>
          <a:graphicData uri="http://schemas.openxmlformats.org/drawingml/2006/table">
            <a:tbl>
              <a:tblPr firstRow="1" bandRow="1">
                <a:tableStyleId>{5C22544A-7EE6-4342-B048-85BDC9FD1C3A}</a:tableStyleId>
              </a:tblPr>
              <a:tblGrid>
                <a:gridCol w="926766">
                  <a:extLst>
                    <a:ext uri="{9D8B030D-6E8A-4147-A177-3AD203B41FA5}">
                      <a16:colId xmlns:a16="http://schemas.microsoft.com/office/drawing/2014/main" val="4150573664"/>
                    </a:ext>
                  </a:extLst>
                </a:gridCol>
                <a:gridCol w="926766">
                  <a:extLst>
                    <a:ext uri="{9D8B030D-6E8A-4147-A177-3AD203B41FA5}">
                      <a16:colId xmlns:a16="http://schemas.microsoft.com/office/drawing/2014/main" val="3419128363"/>
                    </a:ext>
                  </a:extLst>
                </a:gridCol>
                <a:gridCol w="926766">
                  <a:extLst>
                    <a:ext uri="{9D8B030D-6E8A-4147-A177-3AD203B41FA5}">
                      <a16:colId xmlns:a16="http://schemas.microsoft.com/office/drawing/2014/main" val="1771108310"/>
                    </a:ext>
                  </a:extLst>
                </a:gridCol>
                <a:gridCol w="926766">
                  <a:extLst>
                    <a:ext uri="{9D8B030D-6E8A-4147-A177-3AD203B41FA5}">
                      <a16:colId xmlns:a16="http://schemas.microsoft.com/office/drawing/2014/main" val="1711652496"/>
                    </a:ext>
                  </a:extLst>
                </a:gridCol>
                <a:gridCol w="926766">
                  <a:extLst>
                    <a:ext uri="{9D8B030D-6E8A-4147-A177-3AD203B41FA5}">
                      <a16:colId xmlns:a16="http://schemas.microsoft.com/office/drawing/2014/main" val="1266526580"/>
                    </a:ext>
                  </a:extLst>
                </a:gridCol>
                <a:gridCol w="926766">
                  <a:extLst>
                    <a:ext uri="{9D8B030D-6E8A-4147-A177-3AD203B41FA5}">
                      <a16:colId xmlns:a16="http://schemas.microsoft.com/office/drawing/2014/main" val="133114135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670165902"/>
                  </a:ext>
                </a:extLst>
              </a:tr>
            </a:tbl>
          </a:graphicData>
        </a:graphic>
      </p:graphicFrame>
      <p:sp>
        <p:nvSpPr>
          <p:cNvPr id="38" name="TextBox 37">
            <a:extLst>
              <a:ext uri="{FF2B5EF4-FFF2-40B4-BE49-F238E27FC236}">
                <a16:creationId xmlns:a16="http://schemas.microsoft.com/office/drawing/2014/main" id="{F605D85F-56F7-4C99-A457-A467CF9F8E2E}"/>
              </a:ext>
            </a:extLst>
          </p:cNvPr>
          <p:cNvSpPr txBox="1"/>
          <p:nvPr/>
        </p:nvSpPr>
        <p:spPr>
          <a:xfrm>
            <a:off x="6674048" y="2960218"/>
            <a:ext cx="914400" cy="369332"/>
          </a:xfrm>
          <a:prstGeom prst="rect">
            <a:avLst/>
          </a:prstGeom>
          <a:noFill/>
        </p:spPr>
        <p:txBody>
          <a:bodyPr wrap="square">
            <a:spAutoFit/>
          </a:bodyPr>
          <a:lstStyle/>
          <a:p>
            <a:r>
              <a:rPr lang="en-US" dirty="0"/>
              <a:t>40,000</a:t>
            </a:r>
          </a:p>
        </p:txBody>
      </p:sp>
      <p:sp>
        <p:nvSpPr>
          <p:cNvPr id="39" name="TextBox 38">
            <a:extLst>
              <a:ext uri="{FF2B5EF4-FFF2-40B4-BE49-F238E27FC236}">
                <a16:creationId xmlns:a16="http://schemas.microsoft.com/office/drawing/2014/main" id="{51AC512E-58FE-4A4D-8F09-8F779D430414}"/>
              </a:ext>
            </a:extLst>
          </p:cNvPr>
          <p:cNvSpPr txBox="1"/>
          <p:nvPr/>
        </p:nvSpPr>
        <p:spPr>
          <a:xfrm>
            <a:off x="6262081" y="5715000"/>
            <a:ext cx="914400" cy="369332"/>
          </a:xfrm>
          <a:prstGeom prst="rect">
            <a:avLst/>
          </a:prstGeom>
          <a:noFill/>
        </p:spPr>
        <p:txBody>
          <a:bodyPr wrap="square">
            <a:spAutoFit/>
          </a:bodyPr>
          <a:lstStyle/>
          <a:p>
            <a:r>
              <a:rPr lang="en-US" dirty="0"/>
              <a:t>100</a:t>
            </a:r>
          </a:p>
        </p:txBody>
      </p:sp>
      <p:cxnSp>
        <p:nvCxnSpPr>
          <p:cNvPr id="40" name="Straight Arrow Connector 39">
            <a:extLst>
              <a:ext uri="{FF2B5EF4-FFF2-40B4-BE49-F238E27FC236}">
                <a16:creationId xmlns:a16="http://schemas.microsoft.com/office/drawing/2014/main" id="{895FBA10-2847-4CBA-AF95-A22645928B81}"/>
              </a:ext>
            </a:extLst>
          </p:cNvPr>
          <p:cNvCxnSpPr>
            <a:cxnSpLocks/>
          </p:cNvCxnSpPr>
          <p:nvPr/>
        </p:nvCxnSpPr>
        <p:spPr>
          <a:xfrm flipH="1" flipV="1">
            <a:off x="6850862" y="6154003"/>
            <a:ext cx="44858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107648-1B58-4DB6-86F8-2A91DCA62333}"/>
              </a:ext>
            </a:extLst>
          </p:cNvPr>
          <p:cNvSpPr txBox="1"/>
          <p:nvPr/>
        </p:nvSpPr>
        <p:spPr>
          <a:xfrm>
            <a:off x="7244544" y="5800658"/>
            <a:ext cx="1514601" cy="646331"/>
          </a:xfrm>
          <a:prstGeom prst="rect">
            <a:avLst/>
          </a:prstGeom>
          <a:noFill/>
        </p:spPr>
        <p:txBody>
          <a:bodyPr wrap="square" rtlCol="0">
            <a:spAutoFit/>
          </a:bodyPr>
          <a:lstStyle/>
          <a:p>
            <a:r>
              <a:rPr lang="en-US" i="1" dirty="0">
                <a:solidFill>
                  <a:srgbClr val="FF0000"/>
                </a:solidFill>
              </a:rPr>
              <a:t>Final vector for “jumped”</a:t>
            </a:r>
          </a:p>
        </p:txBody>
      </p:sp>
      <p:sp>
        <p:nvSpPr>
          <p:cNvPr id="42" name="TextBox 41">
            <a:extLst>
              <a:ext uri="{FF2B5EF4-FFF2-40B4-BE49-F238E27FC236}">
                <a16:creationId xmlns:a16="http://schemas.microsoft.com/office/drawing/2014/main" id="{887CFB9C-9CB4-4DCC-BC03-0109D4CAC75C}"/>
              </a:ext>
            </a:extLst>
          </p:cNvPr>
          <p:cNvSpPr txBox="1"/>
          <p:nvPr/>
        </p:nvSpPr>
        <p:spPr>
          <a:xfrm>
            <a:off x="127727" y="2931173"/>
            <a:ext cx="2390398" cy="369332"/>
          </a:xfrm>
          <a:prstGeom prst="rect">
            <a:avLst/>
          </a:prstGeom>
          <a:noFill/>
        </p:spPr>
        <p:txBody>
          <a:bodyPr wrap="none" rtlCol="0">
            <a:spAutoFit/>
          </a:bodyPr>
          <a:lstStyle/>
          <a:p>
            <a:r>
              <a:rPr lang="en-US" dirty="0">
                <a:solidFill>
                  <a:srgbClr val="0066FF"/>
                </a:solidFill>
              </a:rPr>
              <a:t>Co-occurrence matrix</a:t>
            </a:r>
          </a:p>
        </p:txBody>
      </p:sp>
      <p:cxnSp>
        <p:nvCxnSpPr>
          <p:cNvPr id="6" name="Straight Arrow Connector 5">
            <a:extLst>
              <a:ext uri="{FF2B5EF4-FFF2-40B4-BE49-F238E27FC236}">
                <a16:creationId xmlns:a16="http://schemas.microsoft.com/office/drawing/2014/main" id="{303E0692-D044-FB5F-D8C2-3B82424E5DA3}"/>
              </a:ext>
            </a:extLst>
          </p:cNvPr>
          <p:cNvCxnSpPr>
            <a:cxnSpLocks/>
          </p:cNvCxnSpPr>
          <p:nvPr/>
        </p:nvCxnSpPr>
        <p:spPr>
          <a:xfrm flipH="1">
            <a:off x="7458539" y="2819365"/>
            <a:ext cx="313861" cy="1588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E1A07B-118D-E110-3E54-CE2B1E0D791F}"/>
              </a:ext>
            </a:extLst>
          </p:cNvPr>
          <p:cNvSpPr txBox="1"/>
          <p:nvPr/>
        </p:nvSpPr>
        <p:spPr>
          <a:xfrm>
            <a:off x="7670827" y="2637052"/>
            <a:ext cx="1396977" cy="646331"/>
          </a:xfrm>
          <a:prstGeom prst="rect">
            <a:avLst/>
          </a:prstGeom>
          <a:noFill/>
        </p:spPr>
        <p:txBody>
          <a:bodyPr wrap="square" rtlCol="0">
            <a:spAutoFit/>
          </a:bodyPr>
          <a:lstStyle/>
          <a:p>
            <a:r>
              <a:rPr lang="en-US" i="1" dirty="0">
                <a:solidFill>
                  <a:srgbClr val="FF0000"/>
                </a:solidFill>
              </a:rPr>
              <a:t>Vocabulary size</a:t>
            </a:r>
          </a:p>
        </p:txBody>
      </p:sp>
      <p:cxnSp>
        <p:nvCxnSpPr>
          <p:cNvPr id="14" name="Straight Arrow Connector 13">
            <a:extLst>
              <a:ext uri="{FF2B5EF4-FFF2-40B4-BE49-F238E27FC236}">
                <a16:creationId xmlns:a16="http://schemas.microsoft.com/office/drawing/2014/main" id="{205134C7-3A36-AC03-AB8F-F409A2DF122D}"/>
              </a:ext>
            </a:extLst>
          </p:cNvPr>
          <p:cNvCxnSpPr>
            <a:cxnSpLocks/>
          </p:cNvCxnSpPr>
          <p:nvPr/>
        </p:nvCxnSpPr>
        <p:spPr>
          <a:xfrm flipH="1">
            <a:off x="6547354" y="5409976"/>
            <a:ext cx="697190" cy="335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44D3F31-58C0-B72B-FC5C-A5E14FC4CB3D}"/>
              </a:ext>
            </a:extLst>
          </p:cNvPr>
          <p:cNvSpPr txBox="1"/>
          <p:nvPr/>
        </p:nvSpPr>
        <p:spPr>
          <a:xfrm>
            <a:off x="7146488" y="5181600"/>
            <a:ext cx="1396977" cy="646331"/>
          </a:xfrm>
          <a:prstGeom prst="rect">
            <a:avLst/>
          </a:prstGeom>
          <a:noFill/>
        </p:spPr>
        <p:txBody>
          <a:bodyPr wrap="square" rtlCol="0">
            <a:spAutoFit/>
          </a:bodyPr>
          <a:lstStyle/>
          <a:p>
            <a:r>
              <a:rPr lang="en-US" i="1" dirty="0">
                <a:solidFill>
                  <a:srgbClr val="FF0000"/>
                </a:solidFill>
              </a:rPr>
              <a:t>Desired dimension</a:t>
            </a:r>
          </a:p>
        </p:txBody>
      </p:sp>
    </p:spTree>
    <p:extLst>
      <p:ext uri="{BB962C8B-B14F-4D97-AF65-F5344CB8AC3E}">
        <p14:creationId xmlns:p14="http://schemas.microsoft.com/office/powerpoint/2010/main" val="92980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P spid="38" grpId="0"/>
      <p:bldP spid="39" grpId="0"/>
      <p:bldP spid="41" grpId="0"/>
      <p:bldP spid="42" grpId="0"/>
      <p:bldP spid="8"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910E-A13F-BE7B-BF93-D11729F10AB1}"/>
              </a:ext>
            </a:extLst>
          </p:cNvPr>
          <p:cNvSpPr>
            <a:spLocks noGrp="1"/>
          </p:cNvSpPr>
          <p:nvPr>
            <p:ph type="title"/>
          </p:nvPr>
        </p:nvSpPr>
        <p:spPr/>
        <p:txBody>
          <a:bodyPr/>
          <a:lstStyle/>
          <a:p>
            <a:r>
              <a:rPr lang="en-US" dirty="0"/>
              <a:t>Obtaining Word Embeddings</a:t>
            </a:r>
          </a:p>
        </p:txBody>
      </p:sp>
      <p:sp>
        <p:nvSpPr>
          <p:cNvPr id="3" name="Content Placeholder 2">
            <a:extLst>
              <a:ext uri="{FF2B5EF4-FFF2-40B4-BE49-F238E27FC236}">
                <a16:creationId xmlns:a16="http://schemas.microsoft.com/office/drawing/2014/main" id="{EF09B315-90BF-C340-880F-0404AB47E2CB}"/>
              </a:ext>
            </a:extLst>
          </p:cNvPr>
          <p:cNvSpPr>
            <a:spLocks noGrp="1"/>
          </p:cNvSpPr>
          <p:nvPr>
            <p:ph idx="1"/>
          </p:nvPr>
        </p:nvSpPr>
        <p:spPr/>
        <p:txBody>
          <a:bodyPr/>
          <a:lstStyle/>
          <a:p>
            <a:r>
              <a:rPr lang="en-US" dirty="0"/>
              <a:t>Word embedding of a word can be thought of as a compressed representation of its frequent context words</a:t>
            </a:r>
          </a:p>
          <a:p>
            <a:r>
              <a:rPr lang="en-US" dirty="0"/>
              <a:t>Words with similar meanings are found in similar contexts (distributional hypothesis) and hence they will have similar embeddings</a:t>
            </a:r>
          </a:p>
          <a:p>
            <a:pPr lvl="1"/>
            <a:r>
              <a:rPr lang="en-US" dirty="0"/>
              <a:t>“cat” and “dog” will have “pet”, “tail”, etc. as context words</a:t>
            </a:r>
          </a:p>
          <a:p>
            <a:pPr marL="0" indent="0">
              <a:buNone/>
            </a:pPr>
            <a:endParaRPr lang="en-US" dirty="0"/>
          </a:p>
        </p:txBody>
      </p:sp>
      <p:sp>
        <p:nvSpPr>
          <p:cNvPr id="4" name="Slide Number Placeholder 3">
            <a:extLst>
              <a:ext uri="{FF2B5EF4-FFF2-40B4-BE49-F238E27FC236}">
                <a16:creationId xmlns:a16="http://schemas.microsoft.com/office/drawing/2014/main" id="{4B348D23-1E27-F4E9-E7A5-D1D3197C9A1F}"/>
              </a:ext>
            </a:extLst>
          </p:cNvPr>
          <p:cNvSpPr>
            <a:spLocks noGrp="1"/>
          </p:cNvSpPr>
          <p:nvPr>
            <p:ph type="sldNum" sz="quarter" idx="12"/>
          </p:nvPr>
        </p:nvSpPr>
        <p:spPr/>
        <p:txBody>
          <a:bodyPr/>
          <a:lstStyle/>
          <a:p>
            <a:pPr>
              <a:defRPr/>
            </a:pPr>
            <a:fld id="{BDCB826A-10D9-4B74-BF3F-66BA54B479B8}" type="slidenum">
              <a:rPr lang="en-US" altLang="en-US" smtClean="0"/>
              <a:pPr>
                <a:defRPr/>
              </a:pPr>
              <a:t>13</a:t>
            </a:fld>
            <a:endParaRPr lang="en-US" altLang="en-US" dirty="0"/>
          </a:p>
        </p:txBody>
      </p:sp>
    </p:spTree>
    <p:extLst>
      <p:ext uri="{BB962C8B-B14F-4D97-AF65-F5344CB8AC3E}">
        <p14:creationId xmlns:p14="http://schemas.microsoft.com/office/powerpoint/2010/main" val="340440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Words and Contexts</a:t>
            </a:r>
          </a:p>
        </p:txBody>
      </p:sp>
      <p:sp>
        <p:nvSpPr>
          <p:cNvPr id="3" name="Content Placeholder 2"/>
          <p:cNvSpPr>
            <a:spLocks noGrp="1"/>
          </p:cNvSpPr>
          <p:nvPr>
            <p:ph idx="1"/>
          </p:nvPr>
        </p:nvSpPr>
        <p:spPr>
          <a:xfrm>
            <a:off x="252984" y="656844"/>
            <a:ext cx="8458200" cy="5943600"/>
          </a:xfrm>
        </p:spPr>
        <p:txBody>
          <a:bodyPr>
            <a:normAutofit/>
          </a:bodyPr>
          <a:lstStyle/>
          <a:p>
            <a:endParaRPr lang="en-US" dirty="0"/>
          </a:p>
          <a:p>
            <a:r>
              <a:rPr lang="en-US" sz="3600" dirty="0"/>
              <a:t>From a word, you can tell its context words:</a:t>
            </a:r>
          </a:p>
          <a:p>
            <a:pPr marL="457200" lvl="1" indent="0">
              <a:buNone/>
            </a:pPr>
            <a:r>
              <a:rPr lang="en-US" sz="3200" dirty="0"/>
              <a:t>dog </a:t>
            </a:r>
            <a:r>
              <a:rPr lang="en-US" sz="3200" dirty="0">
                <a:sym typeface="Wingdings" panose="05000000000000000000" pitchFamily="2" charset="2"/>
              </a:rPr>
              <a:t>pet, tail, bark, bite, …</a:t>
            </a:r>
          </a:p>
          <a:p>
            <a:r>
              <a:rPr lang="en-US" sz="3600" dirty="0"/>
              <a:t>Form context words, you can tell the word:</a:t>
            </a:r>
          </a:p>
          <a:p>
            <a:pPr marL="457200" lvl="1" indent="0">
              <a:buNone/>
            </a:pPr>
            <a:r>
              <a:rPr lang="en-US" sz="3200" dirty="0">
                <a:sym typeface="Wingdings" panose="05000000000000000000" pitchFamily="2" charset="2"/>
              </a:rPr>
              <a:t>pet, tail, bark, bite, …  dog</a:t>
            </a:r>
            <a:endParaRPr lang="en-US" sz="3200" dirty="0"/>
          </a:p>
          <a:p>
            <a:r>
              <a:rPr lang="en-US" sz="3600" dirty="0"/>
              <a:t>Can we define each as a machine learning prediction task and in the process learn word embeddings?</a:t>
            </a:r>
          </a:p>
          <a:p>
            <a:pPr marL="914400" lvl="2" indent="0">
              <a:buNone/>
            </a:pP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BDCB826A-10D9-4B74-BF3F-66BA54B479B8}" type="slidenum">
              <a:rPr lang="en-US" altLang="en-US" smtClean="0"/>
              <a:pPr>
                <a:defRPr/>
              </a:pPr>
              <a:t>14</a:t>
            </a:fld>
            <a:endParaRPr lang="en-US" altLang="en-US"/>
          </a:p>
        </p:txBody>
      </p:sp>
    </p:spTree>
    <p:extLst>
      <p:ext uri="{BB962C8B-B14F-4D97-AF65-F5344CB8AC3E}">
        <p14:creationId xmlns:p14="http://schemas.microsoft.com/office/powerpoint/2010/main" val="52418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1143000"/>
          </a:xfrm>
        </p:spPr>
        <p:txBody>
          <a:bodyPr/>
          <a:lstStyle/>
          <a:p>
            <a:r>
              <a:rPr lang="en-US" dirty="0"/>
              <a:t>Obtaining Word Embeddings Using </a:t>
            </a:r>
            <a:br>
              <a:rPr lang="en-US" dirty="0"/>
            </a:br>
            <a:r>
              <a:rPr lang="en-US" dirty="0"/>
              <a:t>Neural Networks</a:t>
            </a:r>
          </a:p>
        </p:txBody>
      </p:sp>
      <p:sp>
        <p:nvSpPr>
          <p:cNvPr id="3" name="Content Placeholder 2"/>
          <p:cNvSpPr>
            <a:spLocks noGrp="1"/>
          </p:cNvSpPr>
          <p:nvPr>
            <p:ph idx="1"/>
          </p:nvPr>
        </p:nvSpPr>
        <p:spPr>
          <a:xfrm>
            <a:off x="228600" y="914400"/>
            <a:ext cx="8458200" cy="5943600"/>
          </a:xfrm>
        </p:spPr>
        <p:txBody>
          <a:bodyPr>
            <a:normAutofit/>
          </a:bodyPr>
          <a:lstStyle/>
          <a:p>
            <a:endParaRPr lang="en-US" dirty="0"/>
          </a:p>
          <a:p>
            <a:r>
              <a:rPr lang="en-US" sz="3600" dirty="0"/>
              <a:t>Interestingly, neural networks can be used to obtain word embeddings</a:t>
            </a:r>
          </a:p>
          <a:p>
            <a:pPr lvl="1"/>
            <a:r>
              <a:rPr lang="en-US" sz="3200" dirty="0"/>
              <a:t>The idea had been around since the 1980s</a:t>
            </a:r>
          </a:p>
          <a:p>
            <a:pPr lvl="1"/>
            <a:r>
              <a:rPr lang="en-US" sz="3200" dirty="0"/>
              <a:t>In recent past, better methods have made this popular </a:t>
            </a:r>
          </a:p>
          <a:p>
            <a:pPr lvl="1"/>
            <a:r>
              <a:rPr lang="en-US" sz="3200" dirty="0"/>
              <a:t>Word2vec is a well-known technique that includes two models</a:t>
            </a:r>
          </a:p>
          <a:p>
            <a:pPr lvl="2"/>
            <a:r>
              <a:rPr lang="en-US" sz="2800" dirty="0"/>
              <a:t>Skip-gram model </a:t>
            </a:r>
          </a:p>
          <a:p>
            <a:pPr lvl="2"/>
            <a:r>
              <a:rPr lang="en-US" sz="2800" dirty="0"/>
              <a:t>CBOW model</a:t>
            </a:r>
          </a:p>
          <a:p>
            <a:pPr marL="914400" lvl="2" indent="0">
              <a:buNone/>
            </a:pP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BDCB826A-10D9-4B74-BF3F-66BA54B479B8}" type="slidenum">
              <a:rPr lang="en-US" altLang="en-US" smtClean="0"/>
              <a:pPr>
                <a:defRPr/>
              </a:pPr>
              <a:t>15</a:t>
            </a:fld>
            <a:endParaRPr lang="en-US" altLang="en-US"/>
          </a:p>
        </p:txBody>
      </p:sp>
    </p:spTree>
    <p:extLst>
      <p:ext uri="{BB962C8B-B14F-4D97-AF65-F5344CB8AC3E}">
        <p14:creationId xmlns:p14="http://schemas.microsoft.com/office/powerpoint/2010/main" val="128152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Embeddings from </a:t>
            </a:r>
            <a:br>
              <a:rPr lang="en-US" dirty="0"/>
            </a:br>
            <a:r>
              <a:rPr lang="en-US" dirty="0"/>
              <a:t>Neural Networks</a:t>
            </a:r>
          </a:p>
        </p:txBody>
      </p:sp>
      <p:sp>
        <p:nvSpPr>
          <p:cNvPr id="3" name="Content Placeholder 2"/>
          <p:cNvSpPr>
            <a:spLocks noGrp="1"/>
          </p:cNvSpPr>
          <p:nvPr>
            <p:ph idx="1"/>
          </p:nvPr>
        </p:nvSpPr>
        <p:spPr>
          <a:xfrm>
            <a:off x="228600" y="914400"/>
            <a:ext cx="8458200" cy="5943600"/>
          </a:xfrm>
        </p:spPr>
        <p:txBody>
          <a:bodyPr>
            <a:normAutofit lnSpcReduction="10000"/>
          </a:bodyPr>
          <a:lstStyle/>
          <a:p>
            <a:endParaRPr lang="en-US" dirty="0"/>
          </a:p>
          <a:p>
            <a:r>
              <a:rPr lang="en-US" sz="3600" dirty="0"/>
              <a:t>Interestingly, neural networks can also be used to obtain word embeddings using large datasets of documents</a:t>
            </a:r>
          </a:p>
          <a:p>
            <a:pPr lvl="1"/>
            <a:r>
              <a:rPr lang="en-US" sz="3200" dirty="0"/>
              <a:t>The idea had been around since the 1980s</a:t>
            </a:r>
          </a:p>
          <a:p>
            <a:pPr lvl="1"/>
            <a:r>
              <a:rPr lang="en-US" sz="3200" dirty="0"/>
              <a:t>Recently, better methods and applications at larger scale has made this popular </a:t>
            </a:r>
          </a:p>
          <a:p>
            <a:pPr lvl="1"/>
            <a:r>
              <a:rPr lang="en-US" sz="3200" dirty="0"/>
              <a:t>Word2vec (word to vector) is a popular technique that includes two models</a:t>
            </a:r>
          </a:p>
          <a:p>
            <a:pPr lvl="2"/>
            <a:r>
              <a:rPr lang="en-US" sz="2800" dirty="0"/>
              <a:t>Skip-gram model </a:t>
            </a:r>
          </a:p>
          <a:p>
            <a:pPr lvl="2"/>
            <a:r>
              <a:rPr lang="en-US" sz="2800" dirty="0"/>
              <a:t>CBOW model</a:t>
            </a:r>
          </a:p>
          <a:p>
            <a:pPr marL="914400" lvl="2" indent="0">
              <a:buNone/>
            </a:pP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BDCB826A-10D9-4B74-BF3F-66BA54B479B8}" type="slidenum">
              <a:rPr lang="en-US" altLang="en-US" smtClean="0"/>
              <a:pPr>
                <a:defRPr/>
              </a:pPr>
              <a:t>16</a:t>
            </a:fld>
            <a:endParaRPr lang="en-US" altLang="en-US"/>
          </a:p>
        </p:txBody>
      </p:sp>
    </p:spTree>
    <p:extLst>
      <p:ext uri="{BB962C8B-B14F-4D97-AF65-F5344CB8AC3E}">
        <p14:creationId xmlns:p14="http://schemas.microsoft.com/office/powerpoint/2010/main" val="194422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9597-D29D-4257-9DE3-2754AC9C2F51}"/>
              </a:ext>
            </a:extLst>
          </p:cNvPr>
          <p:cNvSpPr>
            <a:spLocks noGrp="1"/>
          </p:cNvSpPr>
          <p:nvPr>
            <p:ph type="title"/>
          </p:nvPr>
        </p:nvSpPr>
        <p:spPr/>
        <p:txBody>
          <a:bodyPr/>
          <a:lstStyle/>
          <a:p>
            <a:r>
              <a:rPr lang="en-US" dirty="0"/>
              <a:t>Skip-Gram Model</a:t>
            </a:r>
            <a:br>
              <a:rPr lang="en-US" dirty="0"/>
            </a:br>
            <a:r>
              <a:rPr lang="en-US" sz="2800" dirty="0"/>
              <a:t>(</a:t>
            </a:r>
            <a:r>
              <a:rPr lang="en-US" sz="2800" dirty="0" err="1"/>
              <a:t>Mikolov</a:t>
            </a:r>
            <a:r>
              <a:rPr lang="en-US" sz="2800" dirty="0"/>
              <a:t> et al., 2013)</a:t>
            </a:r>
            <a:endParaRPr lang="en-US" dirty="0"/>
          </a:p>
        </p:txBody>
      </p:sp>
      <p:sp>
        <p:nvSpPr>
          <p:cNvPr id="3" name="Content Placeholder 2">
            <a:extLst>
              <a:ext uri="{FF2B5EF4-FFF2-40B4-BE49-F238E27FC236}">
                <a16:creationId xmlns:a16="http://schemas.microsoft.com/office/drawing/2014/main" id="{07ED3591-DFD1-4F95-B2A1-F3E1179B328E}"/>
              </a:ext>
            </a:extLst>
          </p:cNvPr>
          <p:cNvSpPr>
            <a:spLocks noGrp="1"/>
          </p:cNvSpPr>
          <p:nvPr>
            <p:ph idx="1"/>
          </p:nvPr>
        </p:nvSpPr>
        <p:spPr/>
        <p:txBody>
          <a:bodyPr>
            <a:normAutofit fontScale="92500" lnSpcReduction="10000"/>
          </a:bodyPr>
          <a:lstStyle/>
          <a:p>
            <a:r>
              <a:rPr lang="en-US" dirty="0"/>
              <a:t>Train a neural network to predict nearby words in a sentence given one of its word as input</a:t>
            </a:r>
          </a:p>
          <a:p>
            <a:r>
              <a:rPr lang="en-US" i="1" dirty="0"/>
              <a:t>Example: “the</a:t>
            </a:r>
            <a:r>
              <a:rPr lang="en-US" i="1" dirty="0">
                <a:solidFill>
                  <a:srgbClr val="FF0000"/>
                </a:solidFill>
              </a:rPr>
              <a:t> ? </a:t>
            </a:r>
            <a:r>
              <a:rPr lang="en-US" b="1" i="1" dirty="0">
                <a:solidFill>
                  <a:srgbClr val="FF0000"/>
                </a:solidFill>
              </a:rPr>
              <a:t>cat</a:t>
            </a:r>
            <a:r>
              <a:rPr lang="en-US" i="1" dirty="0"/>
              <a:t> </a:t>
            </a:r>
            <a:r>
              <a:rPr lang="en-US" i="1" dirty="0">
                <a:solidFill>
                  <a:srgbClr val="FF0000"/>
                </a:solidFill>
              </a:rPr>
              <a:t>?</a:t>
            </a:r>
            <a:r>
              <a:rPr lang="en-US" i="1" dirty="0"/>
              <a:t> over the lazy dog”  </a:t>
            </a:r>
          </a:p>
          <a:p>
            <a:r>
              <a:rPr lang="en-US" dirty="0"/>
              <a:t>One-hot vectors are used for input and outputs</a:t>
            </a:r>
            <a:endParaRPr lang="en-US" i="1" dirty="0"/>
          </a:p>
          <a:p>
            <a:r>
              <a:rPr lang="en-US" dirty="0"/>
              <a:t>The training is done using sentences from a large corpus and over every word of a sentence</a:t>
            </a:r>
          </a:p>
          <a:p>
            <a:r>
              <a:rPr lang="en-US" dirty="0"/>
              <a:t>No need to annotate! Full sentences are already there in the corpus so we know the correct targets!</a:t>
            </a:r>
          </a:p>
          <a:p>
            <a:pPr lvl="1"/>
            <a:r>
              <a:rPr lang="en-US" dirty="0"/>
              <a:t>This is an example of </a:t>
            </a:r>
            <a:r>
              <a:rPr lang="en-US" i="1" dirty="0">
                <a:solidFill>
                  <a:srgbClr val="FF8000"/>
                </a:solidFill>
              </a:rPr>
              <a:t>self-supervised learning </a:t>
            </a:r>
            <a:r>
              <a:rPr lang="en-US" dirty="0"/>
              <a:t>in which correct targets are automatically created.</a:t>
            </a:r>
          </a:p>
          <a:p>
            <a:pPr lvl="1"/>
            <a:endParaRPr lang="en-US" dirty="0"/>
          </a:p>
          <a:p>
            <a:endParaRPr lang="en-US" i="1" dirty="0">
              <a:solidFill>
                <a:srgbClr val="FF8000"/>
              </a:solidFill>
            </a:endParaRPr>
          </a:p>
        </p:txBody>
      </p:sp>
      <p:sp>
        <p:nvSpPr>
          <p:cNvPr id="4" name="Slide Number Placeholder 3">
            <a:extLst>
              <a:ext uri="{FF2B5EF4-FFF2-40B4-BE49-F238E27FC236}">
                <a16:creationId xmlns:a16="http://schemas.microsoft.com/office/drawing/2014/main" id="{DA0A905F-0DB2-4DE7-BD10-8B3F9763764C}"/>
              </a:ext>
            </a:extLst>
          </p:cNvPr>
          <p:cNvSpPr>
            <a:spLocks noGrp="1"/>
          </p:cNvSpPr>
          <p:nvPr>
            <p:ph type="sldNum" sz="quarter" idx="12"/>
          </p:nvPr>
        </p:nvSpPr>
        <p:spPr/>
        <p:txBody>
          <a:bodyPr/>
          <a:lstStyle/>
          <a:p>
            <a:pPr>
              <a:defRPr/>
            </a:pPr>
            <a:fld id="{BDCB826A-10D9-4B74-BF3F-66BA54B479B8}" type="slidenum">
              <a:rPr lang="en-US" altLang="en-US" smtClean="0"/>
              <a:pPr>
                <a:defRPr/>
              </a:pPr>
              <a:t>17</a:t>
            </a:fld>
            <a:endParaRPr lang="en-US" altLang="en-US"/>
          </a:p>
        </p:txBody>
      </p:sp>
    </p:spTree>
    <p:extLst>
      <p:ext uri="{BB962C8B-B14F-4D97-AF65-F5344CB8AC3E}">
        <p14:creationId xmlns:p14="http://schemas.microsoft.com/office/powerpoint/2010/main" val="145593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9597-D29D-4257-9DE3-2754AC9C2F51}"/>
              </a:ext>
            </a:extLst>
          </p:cNvPr>
          <p:cNvSpPr>
            <a:spLocks noGrp="1"/>
          </p:cNvSpPr>
          <p:nvPr>
            <p:ph type="title"/>
          </p:nvPr>
        </p:nvSpPr>
        <p:spPr/>
        <p:txBody>
          <a:bodyPr/>
          <a:lstStyle/>
          <a:p>
            <a:r>
              <a:rPr lang="en-US" dirty="0"/>
              <a:t>Skip-Gram Model</a:t>
            </a:r>
            <a:br>
              <a:rPr lang="en-US" dirty="0"/>
            </a:br>
            <a:r>
              <a:rPr lang="en-US" sz="2800" dirty="0"/>
              <a:t>(</a:t>
            </a:r>
            <a:r>
              <a:rPr lang="en-US" sz="2800" dirty="0" err="1"/>
              <a:t>Mikolov</a:t>
            </a:r>
            <a:r>
              <a:rPr lang="en-US" sz="2800" dirty="0"/>
              <a:t> et al., 2013)</a:t>
            </a:r>
            <a:endParaRPr lang="en-US" dirty="0"/>
          </a:p>
        </p:txBody>
      </p:sp>
      <p:sp>
        <p:nvSpPr>
          <p:cNvPr id="3" name="Content Placeholder 2">
            <a:extLst>
              <a:ext uri="{FF2B5EF4-FFF2-40B4-BE49-F238E27FC236}">
                <a16:creationId xmlns:a16="http://schemas.microsoft.com/office/drawing/2014/main" id="{07ED3591-DFD1-4F95-B2A1-F3E1179B328E}"/>
              </a:ext>
            </a:extLst>
          </p:cNvPr>
          <p:cNvSpPr>
            <a:spLocks noGrp="1"/>
          </p:cNvSpPr>
          <p:nvPr>
            <p:ph idx="1"/>
          </p:nvPr>
        </p:nvSpPr>
        <p:spPr/>
        <p:txBody>
          <a:bodyPr>
            <a:normAutofit/>
          </a:bodyPr>
          <a:lstStyle/>
          <a:p>
            <a:r>
              <a:rPr lang="en-US" dirty="0"/>
              <a:t>How many nearby words to predict is a parameter, one may design a network to predict previous </a:t>
            </a:r>
            <a:r>
              <a:rPr lang="en-US" i="1" dirty="0"/>
              <a:t>n</a:t>
            </a:r>
            <a:r>
              <a:rPr lang="en-US" dirty="0"/>
              <a:t> words and the next </a:t>
            </a:r>
            <a:r>
              <a:rPr lang="en-US" i="1" dirty="0"/>
              <a:t>n</a:t>
            </a:r>
            <a:r>
              <a:rPr lang="en-US" dirty="0"/>
              <a:t> words (i.e. context window of size </a:t>
            </a:r>
            <a:r>
              <a:rPr lang="en-US" i="1" dirty="0"/>
              <a:t>n</a:t>
            </a:r>
            <a:r>
              <a:rPr lang="en-US" dirty="0"/>
              <a:t>)</a:t>
            </a:r>
          </a:p>
          <a:p>
            <a:r>
              <a:rPr lang="en-US" dirty="0"/>
              <a:t>Padding of special words like “</a:t>
            </a:r>
            <a:r>
              <a:rPr lang="en-US" dirty="0" err="1"/>
              <a:t>end_of_sentence</a:t>
            </a:r>
            <a:r>
              <a:rPr lang="en-US" dirty="0"/>
              <a:t>” or “</a:t>
            </a:r>
            <a:r>
              <a:rPr lang="en-US" dirty="0" err="1"/>
              <a:t>start_of_sentence</a:t>
            </a:r>
            <a:r>
              <a:rPr lang="en-US" dirty="0"/>
              <a:t>” can be done for boundaries</a:t>
            </a:r>
          </a:p>
          <a:p>
            <a:r>
              <a:rPr lang="en-US" b="1" i="1" dirty="0"/>
              <a:t>After training, the activation at the hidden layer becomes the word embedding of an input word</a:t>
            </a:r>
          </a:p>
          <a:p>
            <a:pPr lvl="1"/>
            <a:endParaRPr lang="en-US" dirty="0"/>
          </a:p>
          <a:p>
            <a:pPr lvl="1"/>
            <a:endParaRPr lang="en-US" dirty="0"/>
          </a:p>
          <a:p>
            <a:endParaRPr lang="en-US" i="1" dirty="0">
              <a:solidFill>
                <a:srgbClr val="FF8000"/>
              </a:solidFill>
            </a:endParaRPr>
          </a:p>
        </p:txBody>
      </p:sp>
      <p:sp>
        <p:nvSpPr>
          <p:cNvPr id="4" name="Slide Number Placeholder 3">
            <a:extLst>
              <a:ext uri="{FF2B5EF4-FFF2-40B4-BE49-F238E27FC236}">
                <a16:creationId xmlns:a16="http://schemas.microsoft.com/office/drawing/2014/main" id="{DA0A905F-0DB2-4DE7-BD10-8B3F9763764C}"/>
              </a:ext>
            </a:extLst>
          </p:cNvPr>
          <p:cNvSpPr>
            <a:spLocks noGrp="1"/>
          </p:cNvSpPr>
          <p:nvPr>
            <p:ph type="sldNum" sz="quarter" idx="12"/>
          </p:nvPr>
        </p:nvSpPr>
        <p:spPr/>
        <p:txBody>
          <a:bodyPr/>
          <a:lstStyle/>
          <a:p>
            <a:pPr>
              <a:defRPr/>
            </a:pPr>
            <a:fld id="{BDCB826A-10D9-4B74-BF3F-66BA54B479B8}" type="slidenum">
              <a:rPr lang="en-US" altLang="en-US" smtClean="0"/>
              <a:pPr>
                <a:defRPr/>
              </a:pPr>
              <a:t>18</a:t>
            </a:fld>
            <a:endParaRPr lang="en-US" altLang="en-US"/>
          </a:p>
        </p:txBody>
      </p:sp>
    </p:spTree>
    <p:extLst>
      <p:ext uri="{BB962C8B-B14F-4D97-AF65-F5344CB8AC3E}">
        <p14:creationId xmlns:p14="http://schemas.microsoft.com/office/powerpoint/2010/main" val="259335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90800" y="2661523"/>
            <a:ext cx="381000" cy="2931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Skip-Gram Model</a:t>
            </a:r>
            <a:br>
              <a:rPr lang="en-US" dirty="0"/>
            </a:br>
            <a:endParaRPr lang="en-US" dirty="0">
              <a:solidFill>
                <a:srgbClr val="006600"/>
              </a:solidFill>
            </a:endParaRPr>
          </a:p>
        </p:txBody>
      </p:sp>
      <p:sp>
        <p:nvSpPr>
          <p:cNvPr id="3" name="Content Placeholder 2"/>
          <p:cNvSpPr>
            <a:spLocks noGrp="1"/>
          </p:cNvSpPr>
          <p:nvPr>
            <p:ph idx="1"/>
          </p:nvPr>
        </p:nvSpPr>
        <p:spPr>
          <a:xfrm>
            <a:off x="312559" y="861547"/>
            <a:ext cx="8686800" cy="1600200"/>
          </a:xfrm>
        </p:spPr>
        <p:txBody>
          <a:bodyPr>
            <a:normAutofit/>
          </a:bodyPr>
          <a:lstStyle/>
          <a:p>
            <a:r>
              <a:rPr lang="en-US" sz="2800" dirty="0"/>
              <a:t>Learn an embedding of words that supports effective prediction of surrounding “skip-gram” of words</a:t>
            </a:r>
          </a:p>
        </p:txBody>
      </p:sp>
      <p:sp>
        <p:nvSpPr>
          <p:cNvPr id="7" name="TextBox 6"/>
          <p:cNvSpPr txBox="1"/>
          <p:nvPr/>
        </p:nvSpPr>
        <p:spPr>
          <a:xfrm>
            <a:off x="1752600" y="2585323"/>
            <a:ext cx="2903359" cy="369332"/>
          </a:xfrm>
          <a:prstGeom prst="rect">
            <a:avLst/>
          </a:prstGeom>
          <a:noFill/>
        </p:spPr>
        <p:txBody>
          <a:bodyPr wrap="none" rtlCol="0">
            <a:spAutoFit/>
          </a:bodyPr>
          <a:lstStyle/>
          <a:p>
            <a:r>
              <a:rPr lang="en-US" dirty="0"/>
              <a:t>The fat cat jumped over …</a:t>
            </a:r>
          </a:p>
        </p:txBody>
      </p:sp>
      <p:sp>
        <p:nvSpPr>
          <p:cNvPr id="8" name="TextBox 7"/>
          <p:cNvSpPr txBox="1"/>
          <p:nvPr/>
        </p:nvSpPr>
        <p:spPr>
          <a:xfrm>
            <a:off x="914400" y="3575923"/>
            <a:ext cx="838200" cy="2585323"/>
          </a:xfrm>
          <a:prstGeom prst="rect">
            <a:avLst/>
          </a:prstGeom>
          <a:noFill/>
        </p:spPr>
        <p:txBody>
          <a:bodyPr wrap="square" rtlCol="0">
            <a:spAutoFit/>
          </a:bodyPr>
          <a:lstStyle/>
          <a:p>
            <a:r>
              <a:rPr lang="en-US" dirty="0"/>
              <a:t>..</a:t>
            </a:r>
          </a:p>
          <a:p>
            <a:r>
              <a:rPr lang="en-US" dirty="0"/>
              <a:t>rat  </a:t>
            </a:r>
          </a:p>
          <a:p>
            <a:r>
              <a:rPr lang="en-US" dirty="0"/>
              <a:t>cat</a:t>
            </a:r>
          </a:p>
          <a:p>
            <a:r>
              <a:rPr lang="en-US" dirty="0"/>
              <a:t>dog</a:t>
            </a:r>
          </a:p>
          <a:p>
            <a:r>
              <a:rPr lang="en-US" dirty="0"/>
              <a:t>man</a:t>
            </a:r>
          </a:p>
          <a:p>
            <a:r>
              <a:rPr lang="en-US" dirty="0"/>
              <a:t>the</a:t>
            </a:r>
          </a:p>
          <a:p>
            <a:r>
              <a:rPr lang="en-US" dirty="0"/>
              <a:t>..</a:t>
            </a:r>
          </a:p>
          <a:p>
            <a:r>
              <a:rPr lang="en-US" dirty="0"/>
              <a:t>..</a:t>
            </a:r>
          </a:p>
          <a:p>
            <a:endParaRPr lang="en-US" dirty="0"/>
          </a:p>
        </p:txBody>
      </p:sp>
      <p:sp>
        <p:nvSpPr>
          <p:cNvPr id="10" name="TextBox 9"/>
          <p:cNvSpPr txBox="1"/>
          <p:nvPr/>
        </p:nvSpPr>
        <p:spPr>
          <a:xfrm>
            <a:off x="1447800" y="3575923"/>
            <a:ext cx="838200" cy="2585323"/>
          </a:xfrm>
          <a:prstGeom prst="rect">
            <a:avLst/>
          </a:prstGeom>
          <a:noFill/>
        </p:spPr>
        <p:txBody>
          <a:bodyPr wrap="square" rtlCol="0">
            <a:spAutoFit/>
          </a:bodyPr>
          <a:lstStyle/>
          <a:p>
            <a:r>
              <a:rPr lang="en-US" dirty="0"/>
              <a:t>..</a:t>
            </a:r>
          </a:p>
          <a:p>
            <a:r>
              <a:rPr lang="en-US" dirty="0"/>
              <a:t>0 </a:t>
            </a:r>
          </a:p>
          <a:p>
            <a:r>
              <a:rPr lang="en-US" dirty="0"/>
              <a:t>1</a:t>
            </a:r>
          </a:p>
          <a:p>
            <a:r>
              <a:rPr lang="en-US" dirty="0"/>
              <a:t>0</a:t>
            </a:r>
          </a:p>
          <a:p>
            <a:r>
              <a:rPr lang="en-US" dirty="0"/>
              <a:t>0</a:t>
            </a:r>
          </a:p>
          <a:p>
            <a:r>
              <a:rPr lang="en-US" dirty="0"/>
              <a:t>0</a:t>
            </a:r>
          </a:p>
          <a:p>
            <a:r>
              <a:rPr lang="en-US" dirty="0"/>
              <a:t>..</a:t>
            </a:r>
          </a:p>
          <a:p>
            <a:r>
              <a:rPr lang="en-US" dirty="0"/>
              <a:t>..</a:t>
            </a:r>
          </a:p>
          <a:p>
            <a:endParaRPr lang="en-US" dirty="0"/>
          </a:p>
        </p:txBody>
      </p:sp>
      <p:sp>
        <p:nvSpPr>
          <p:cNvPr id="12" name="TextBox 11"/>
          <p:cNvSpPr txBox="1"/>
          <p:nvPr/>
        </p:nvSpPr>
        <p:spPr>
          <a:xfrm>
            <a:off x="623595" y="5817473"/>
            <a:ext cx="1370888" cy="276999"/>
          </a:xfrm>
          <a:prstGeom prst="rect">
            <a:avLst/>
          </a:prstGeom>
          <a:noFill/>
        </p:spPr>
        <p:txBody>
          <a:bodyPr wrap="none" rtlCol="0">
            <a:spAutoFit/>
          </a:bodyPr>
          <a:lstStyle/>
          <a:p>
            <a:r>
              <a:rPr lang="en-US" sz="1200" dirty="0"/>
              <a:t>1-hot input vector</a:t>
            </a:r>
          </a:p>
        </p:txBody>
      </p:sp>
      <p:sp>
        <p:nvSpPr>
          <p:cNvPr id="13" name="TextBox 12"/>
          <p:cNvSpPr txBox="1"/>
          <p:nvPr/>
        </p:nvSpPr>
        <p:spPr>
          <a:xfrm>
            <a:off x="6858000" y="1752600"/>
            <a:ext cx="838200" cy="2308324"/>
          </a:xfrm>
          <a:prstGeom prst="rect">
            <a:avLst/>
          </a:prstGeom>
          <a:noFill/>
        </p:spPr>
        <p:txBody>
          <a:bodyPr wrap="square" rtlCol="0">
            <a:spAutoFit/>
          </a:bodyPr>
          <a:lstStyle/>
          <a:p>
            <a:r>
              <a:rPr lang="en-US" dirty="0"/>
              <a:t>..</a:t>
            </a:r>
          </a:p>
          <a:p>
            <a:r>
              <a:rPr lang="en-US" dirty="0"/>
              <a:t>fat  </a:t>
            </a:r>
          </a:p>
          <a:p>
            <a:r>
              <a:rPr lang="en-US" dirty="0"/>
              <a:t>bad</a:t>
            </a:r>
          </a:p>
          <a:p>
            <a:r>
              <a:rPr lang="en-US" dirty="0"/>
              <a:t>a</a:t>
            </a:r>
          </a:p>
          <a:p>
            <a:r>
              <a:rPr lang="en-US" dirty="0"/>
              <a:t>big</a:t>
            </a:r>
          </a:p>
          <a:p>
            <a:r>
              <a:rPr lang="en-US" dirty="0"/>
              <a:t>..</a:t>
            </a:r>
          </a:p>
          <a:p>
            <a:r>
              <a:rPr lang="en-US" dirty="0"/>
              <a:t>..</a:t>
            </a:r>
          </a:p>
          <a:p>
            <a:endParaRPr lang="en-US" dirty="0"/>
          </a:p>
        </p:txBody>
      </p:sp>
      <p:sp>
        <p:nvSpPr>
          <p:cNvPr id="14" name="TextBox 13"/>
          <p:cNvSpPr txBox="1"/>
          <p:nvPr/>
        </p:nvSpPr>
        <p:spPr>
          <a:xfrm>
            <a:off x="7391400" y="1752600"/>
            <a:ext cx="838200" cy="2308324"/>
          </a:xfrm>
          <a:prstGeom prst="rect">
            <a:avLst/>
          </a:prstGeom>
          <a:noFill/>
        </p:spPr>
        <p:txBody>
          <a:bodyPr wrap="square" rtlCol="0">
            <a:spAutoFit/>
          </a:bodyPr>
          <a:lstStyle/>
          <a:p>
            <a:r>
              <a:rPr lang="en-US" dirty="0"/>
              <a:t>..</a:t>
            </a:r>
          </a:p>
          <a:p>
            <a:r>
              <a:rPr lang="en-US" dirty="0"/>
              <a:t>1 </a:t>
            </a:r>
          </a:p>
          <a:p>
            <a:r>
              <a:rPr lang="en-US" dirty="0"/>
              <a:t>0</a:t>
            </a:r>
          </a:p>
          <a:p>
            <a:r>
              <a:rPr lang="en-US" dirty="0"/>
              <a:t>0</a:t>
            </a:r>
          </a:p>
          <a:p>
            <a:r>
              <a:rPr lang="en-US" dirty="0"/>
              <a:t>0</a:t>
            </a:r>
          </a:p>
          <a:p>
            <a:r>
              <a:rPr lang="en-US" dirty="0"/>
              <a:t>..</a:t>
            </a:r>
          </a:p>
          <a:p>
            <a:r>
              <a:rPr lang="en-US" dirty="0"/>
              <a:t>..</a:t>
            </a:r>
          </a:p>
          <a:p>
            <a:endParaRPr lang="en-US" dirty="0"/>
          </a:p>
        </p:txBody>
      </p:sp>
      <p:sp>
        <p:nvSpPr>
          <p:cNvPr id="15" name="TextBox 14"/>
          <p:cNvSpPr txBox="1"/>
          <p:nvPr/>
        </p:nvSpPr>
        <p:spPr>
          <a:xfrm>
            <a:off x="6866843" y="4372480"/>
            <a:ext cx="1143000" cy="2308324"/>
          </a:xfrm>
          <a:prstGeom prst="rect">
            <a:avLst/>
          </a:prstGeom>
          <a:noFill/>
        </p:spPr>
        <p:txBody>
          <a:bodyPr wrap="square" rtlCol="0">
            <a:spAutoFit/>
          </a:bodyPr>
          <a:lstStyle/>
          <a:p>
            <a:r>
              <a:rPr lang="en-US" dirty="0"/>
              <a:t>..</a:t>
            </a:r>
          </a:p>
          <a:p>
            <a:r>
              <a:rPr lang="en-US" dirty="0"/>
              <a:t>jumped  </a:t>
            </a:r>
          </a:p>
          <a:p>
            <a:r>
              <a:rPr lang="en-US" dirty="0"/>
              <a:t>slept</a:t>
            </a:r>
          </a:p>
          <a:p>
            <a:r>
              <a:rPr lang="en-US" dirty="0"/>
              <a:t>ate</a:t>
            </a:r>
          </a:p>
          <a:p>
            <a:r>
              <a:rPr lang="en-US" dirty="0"/>
              <a:t>small</a:t>
            </a:r>
          </a:p>
          <a:p>
            <a:r>
              <a:rPr lang="en-US" dirty="0"/>
              <a:t>..</a:t>
            </a:r>
          </a:p>
          <a:p>
            <a:r>
              <a:rPr lang="en-US" dirty="0"/>
              <a:t>..</a:t>
            </a:r>
          </a:p>
          <a:p>
            <a:endParaRPr lang="en-US" dirty="0"/>
          </a:p>
        </p:txBody>
      </p:sp>
      <p:sp>
        <p:nvSpPr>
          <p:cNvPr id="16" name="TextBox 15"/>
          <p:cNvSpPr txBox="1"/>
          <p:nvPr/>
        </p:nvSpPr>
        <p:spPr>
          <a:xfrm>
            <a:off x="7696200" y="4380101"/>
            <a:ext cx="838200" cy="2308324"/>
          </a:xfrm>
          <a:prstGeom prst="rect">
            <a:avLst/>
          </a:prstGeom>
          <a:noFill/>
        </p:spPr>
        <p:txBody>
          <a:bodyPr wrap="square" rtlCol="0">
            <a:spAutoFit/>
          </a:bodyPr>
          <a:lstStyle/>
          <a:p>
            <a:r>
              <a:rPr lang="en-US" dirty="0"/>
              <a:t>..</a:t>
            </a:r>
          </a:p>
          <a:p>
            <a:r>
              <a:rPr lang="en-US" dirty="0"/>
              <a:t>1 </a:t>
            </a:r>
          </a:p>
          <a:p>
            <a:r>
              <a:rPr lang="en-US" dirty="0"/>
              <a:t>0</a:t>
            </a:r>
          </a:p>
          <a:p>
            <a:r>
              <a:rPr lang="en-US" dirty="0"/>
              <a:t>0</a:t>
            </a:r>
          </a:p>
          <a:p>
            <a:r>
              <a:rPr lang="en-US" dirty="0"/>
              <a:t>0</a:t>
            </a:r>
          </a:p>
          <a:p>
            <a:r>
              <a:rPr lang="en-US" dirty="0"/>
              <a:t>..</a:t>
            </a:r>
          </a:p>
          <a:p>
            <a:r>
              <a:rPr lang="en-US" dirty="0"/>
              <a:t>..</a:t>
            </a:r>
          </a:p>
          <a:p>
            <a:endParaRPr lang="en-US" dirty="0"/>
          </a:p>
        </p:txBody>
      </p:sp>
      <p:sp>
        <p:nvSpPr>
          <p:cNvPr id="17" name="TextBox 16"/>
          <p:cNvSpPr txBox="1"/>
          <p:nvPr/>
        </p:nvSpPr>
        <p:spPr>
          <a:xfrm>
            <a:off x="7857959" y="2354490"/>
            <a:ext cx="1156086" cy="276999"/>
          </a:xfrm>
          <a:prstGeom prst="rect">
            <a:avLst/>
          </a:prstGeom>
          <a:noFill/>
        </p:spPr>
        <p:txBody>
          <a:bodyPr wrap="none" rtlCol="0">
            <a:spAutoFit/>
          </a:bodyPr>
          <a:lstStyle/>
          <a:p>
            <a:r>
              <a:rPr lang="en-US" sz="1200" dirty="0"/>
              <a:t>Previous word</a:t>
            </a:r>
          </a:p>
        </p:txBody>
      </p:sp>
      <p:sp>
        <p:nvSpPr>
          <p:cNvPr id="18" name="TextBox 17"/>
          <p:cNvSpPr txBox="1"/>
          <p:nvPr/>
        </p:nvSpPr>
        <p:spPr>
          <a:xfrm>
            <a:off x="8010359" y="4822924"/>
            <a:ext cx="875561" cy="276999"/>
          </a:xfrm>
          <a:prstGeom prst="rect">
            <a:avLst/>
          </a:prstGeom>
          <a:noFill/>
        </p:spPr>
        <p:txBody>
          <a:bodyPr wrap="none" rtlCol="0">
            <a:spAutoFit/>
          </a:bodyPr>
          <a:lstStyle/>
          <a:p>
            <a:r>
              <a:rPr lang="en-US" sz="1200" dirty="0"/>
              <a:t>Next word</a:t>
            </a:r>
          </a:p>
        </p:txBody>
      </p:sp>
      <p:sp>
        <p:nvSpPr>
          <p:cNvPr id="19" name="Rectangle 18"/>
          <p:cNvSpPr/>
          <p:nvPr/>
        </p:nvSpPr>
        <p:spPr>
          <a:xfrm>
            <a:off x="4193576" y="3265261"/>
            <a:ext cx="609600" cy="254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49581" y="5907241"/>
            <a:ext cx="2839239" cy="369332"/>
          </a:xfrm>
          <a:prstGeom prst="rect">
            <a:avLst/>
          </a:prstGeom>
          <a:noFill/>
        </p:spPr>
        <p:txBody>
          <a:bodyPr wrap="none" rtlCol="0">
            <a:spAutoFit/>
          </a:bodyPr>
          <a:lstStyle/>
          <a:p>
            <a:r>
              <a:rPr lang="en-US" dirty="0"/>
              <a:t>Hidden layer (embedding)</a:t>
            </a:r>
          </a:p>
        </p:txBody>
      </p:sp>
      <p:cxnSp>
        <p:nvCxnSpPr>
          <p:cNvPr id="22" name="Straight Connector 21"/>
          <p:cNvCxnSpPr/>
          <p:nvPr/>
        </p:nvCxnSpPr>
        <p:spPr>
          <a:xfrm>
            <a:off x="1981200" y="3042523"/>
            <a:ext cx="2212376" cy="22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05000" y="5811611"/>
            <a:ext cx="2288576" cy="12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803176" y="1899523"/>
            <a:ext cx="2054824" cy="1365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803176" y="5811611"/>
            <a:ext cx="1902424" cy="97018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58000" y="6526691"/>
            <a:ext cx="2031325" cy="369332"/>
          </a:xfrm>
          <a:prstGeom prst="rect">
            <a:avLst/>
          </a:prstGeom>
          <a:noFill/>
        </p:spPr>
        <p:txBody>
          <a:bodyPr wrap="none" rtlCol="0">
            <a:spAutoFit/>
          </a:bodyPr>
          <a:lstStyle/>
          <a:p>
            <a:r>
              <a:rPr lang="en-US" dirty="0"/>
              <a:t>Output for training</a:t>
            </a:r>
          </a:p>
        </p:txBody>
      </p:sp>
      <p:sp>
        <p:nvSpPr>
          <p:cNvPr id="21" name="TextBox 20">
            <a:extLst>
              <a:ext uri="{FF2B5EF4-FFF2-40B4-BE49-F238E27FC236}">
                <a16:creationId xmlns:a16="http://schemas.microsoft.com/office/drawing/2014/main" id="{ABF6006C-A287-4A57-AC62-D88C2BA90118}"/>
              </a:ext>
            </a:extLst>
          </p:cNvPr>
          <p:cNvSpPr txBox="1"/>
          <p:nvPr/>
        </p:nvSpPr>
        <p:spPr>
          <a:xfrm>
            <a:off x="2284967" y="2408741"/>
            <a:ext cx="312906" cy="369332"/>
          </a:xfrm>
          <a:prstGeom prst="rect">
            <a:avLst/>
          </a:prstGeom>
          <a:noFill/>
        </p:spPr>
        <p:txBody>
          <a:bodyPr wrap="square" rtlCol="0">
            <a:spAutoFit/>
          </a:bodyPr>
          <a:lstStyle/>
          <a:p>
            <a:r>
              <a:rPr lang="en-US" dirty="0">
                <a:solidFill>
                  <a:srgbClr val="FF0000"/>
                </a:solidFill>
              </a:rPr>
              <a:t>?</a:t>
            </a:r>
          </a:p>
        </p:txBody>
      </p:sp>
      <p:sp>
        <p:nvSpPr>
          <p:cNvPr id="27" name="TextBox 26">
            <a:extLst>
              <a:ext uri="{FF2B5EF4-FFF2-40B4-BE49-F238E27FC236}">
                <a16:creationId xmlns:a16="http://schemas.microsoft.com/office/drawing/2014/main" id="{8494B21C-AECE-4EB2-BDCB-44A5239F0142}"/>
              </a:ext>
            </a:extLst>
          </p:cNvPr>
          <p:cNvSpPr txBox="1"/>
          <p:nvPr/>
        </p:nvSpPr>
        <p:spPr>
          <a:xfrm>
            <a:off x="3192294" y="2405811"/>
            <a:ext cx="312906" cy="369332"/>
          </a:xfrm>
          <a:prstGeom prst="rect">
            <a:avLst/>
          </a:prstGeom>
          <a:noFill/>
        </p:spPr>
        <p:txBody>
          <a:bodyPr wrap="square" rtlCol="0">
            <a:spAutoFit/>
          </a:bodyPr>
          <a:lstStyle/>
          <a:p>
            <a:r>
              <a:rPr lang="en-US" dirty="0">
                <a:solidFill>
                  <a:srgbClr val="FF0000"/>
                </a:solidFill>
              </a:rPr>
              <a:t>?</a:t>
            </a:r>
          </a:p>
        </p:txBody>
      </p:sp>
      <p:grpSp>
        <p:nvGrpSpPr>
          <p:cNvPr id="25" name="Group 24">
            <a:extLst>
              <a:ext uri="{FF2B5EF4-FFF2-40B4-BE49-F238E27FC236}">
                <a16:creationId xmlns:a16="http://schemas.microsoft.com/office/drawing/2014/main" id="{6F69D368-8B3C-41CD-88A9-40C2557C01D4}"/>
              </a:ext>
            </a:extLst>
          </p:cNvPr>
          <p:cNvGrpSpPr/>
          <p:nvPr/>
        </p:nvGrpSpPr>
        <p:grpSpPr>
          <a:xfrm>
            <a:off x="1905000" y="3499723"/>
            <a:ext cx="45719" cy="2179319"/>
            <a:chOff x="1905000" y="4038600"/>
            <a:chExt cx="45719" cy="2179319"/>
          </a:xfrm>
        </p:grpSpPr>
        <p:sp>
          <p:nvSpPr>
            <p:cNvPr id="23" name="Oval 22">
              <a:extLst>
                <a:ext uri="{FF2B5EF4-FFF2-40B4-BE49-F238E27FC236}">
                  <a16:creationId xmlns:a16="http://schemas.microsoft.com/office/drawing/2014/main" id="{E0BDC44F-AA1B-4A62-BAEE-635E8F8F0DDE}"/>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657406-5B6E-47CC-BD70-42675BC6B57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DA5DEE-6EDF-4704-81D6-13AF30CA31B0}"/>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245953-0A68-4200-B950-BC631F8EC07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F5E21F-0486-473E-9A8A-E21CDBA625B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B8337CB-F72F-4F66-80AD-A0ECEEFA1BCD}"/>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490767-C38D-4685-AD8A-29FD66467AE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D92BBCF-E1AF-436C-991C-B0D666055B51}"/>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E02F01E-6A27-4196-8359-4EE6AD636D2E}"/>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3BFF53-2499-43CB-AA56-82839B1448B4}"/>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FA7F6F5-8C39-4A33-9A5B-6C6FF6CBD0F7}"/>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111709C-0BD0-4F5E-901C-20B34C68555B}"/>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D4921AB-AC02-49E7-9594-28B8C1A1ED12}"/>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0A3B7BF-8DE6-4302-A08B-44F2CE5F6E34}"/>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357684B-7465-4EB4-BF41-4890C3363A1A}"/>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F985543-E45A-4AB5-AA55-4F93B3912DB8}"/>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61A6C5E-B631-4CF2-8BC0-3BE7F56808A2}"/>
              </a:ext>
            </a:extLst>
          </p:cNvPr>
          <p:cNvGrpSpPr/>
          <p:nvPr/>
        </p:nvGrpSpPr>
        <p:grpSpPr>
          <a:xfrm>
            <a:off x="4450081" y="3499723"/>
            <a:ext cx="45719" cy="2179319"/>
            <a:chOff x="1905000" y="4038600"/>
            <a:chExt cx="45719" cy="2179319"/>
          </a:xfrm>
        </p:grpSpPr>
        <p:sp>
          <p:nvSpPr>
            <p:cNvPr id="47" name="Oval 46">
              <a:extLst>
                <a:ext uri="{FF2B5EF4-FFF2-40B4-BE49-F238E27FC236}">
                  <a16:creationId xmlns:a16="http://schemas.microsoft.com/office/drawing/2014/main" id="{021ABDC1-D024-4312-9D0C-717EC51D721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F6E8DBA-AF3E-4C80-8526-9366EB82C2B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E605899-6C56-467F-86A9-399BF6F3AB41}"/>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2D58C7F-76C4-4764-B1FD-87933C9DEFAF}"/>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132349F-CCF6-4F98-AFA1-819D1822E0A9}"/>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C4FA11-498E-4AA6-95B7-BC93E1B96F1A}"/>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6F7BC6D-D674-40B6-A835-BD3C079E7435}"/>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DD3040E-8538-4DD7-AA70-94E90568F74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AB39803-9CB0-48BE-A370-3872EF292E3D}"/>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3DA79C5-49AD-46C9-A6B5-2BB8675D467E}"/>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F8C9853-2DA4-4C6B-AF79-38367D343236}"/>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DB35701-7823-4740-AFF3-D28D72A42021}"/>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A008A6-D107-4AFD-88E6-7F6AE95A89E3}"/>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5A22722-65A8-4034-ABCF-FC3D0F9B6B08}"/>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50FA24F-D1A4-41E9-953F-1A7D6F269CD8}"/>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371CB4A-B7E0-4AB0-A709-13A375E855A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AF878312-484D-46C8-8CBE-871206499E4E}"/>
              </a:ext>
            </a:extLst>
          </p:cNvPr>
          <p:cNvGrpSpPr/>
          <p:nvPr/>
        </p:nvGrpSpPr>
        <p:grpSpPr>
          <a:xfrm>
            <a:off x="6812281" y="1975723"/>
            <a:ext cx="45719" cy="2179319"/>
            <a:chOff x="1905000" y="4038600"/>
            <a:chExt cx="45719" cy="2179319"/>
          </a:xfrm>
        </p:grpSpPr>
        <p:sp>
          <p:nvSpPr>
            <p:cNvPr id="64" name="Oval 63">
              <a:extLst>
                <a:ext uri="{FF2B5EF4-FFF2-40B4-BE49-F238E27FC236}">
                  <a16:creationId xmlns:a16="http://schemas.microsoft.com/office/drawing/2014/main" id="{839F1221-888F-4F56-8A4E-971F42288CB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CC14559-334E-466D-ADD9-9111A3CDA5F1}"/>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B632EE7-DE52-49C6-BD02-EB2A9500EBFF}"/>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D17E0B-403D-4281-9D14-FDB6ED50F4B2}"/>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70E8E9B-6581-46F2-B56A-345277CD9918}"/>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588A1F7-C235-42A5-8BCF-12682D55D77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161D664-96A8-48CA-9F86-1C3B3D5076AA}"/>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75BC738-65A0-453F-A4AF-4ED971CD7D6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495926F-E9D1-47F4-AE56-50434EA25706}"/>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0380478-DD43-4C4D-A6F0-C43DA3E9EC06}"/>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2636C94-F6AD-44DF-A456-677D3ABB30B9}"/>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96D905-E065-4A44-8F4E-67C8B1515CD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AD71C67-6979-4611-A7BF-BD347586CD54}"/>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8E9F218-16A7-47AF-BBD1-790DEEE932BF}"/>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A1AE20F-3F08-4AEB-A181-CF00ECDEA2F4}"/>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135B36-7520-460F-80DD-24D9FBFA5F02}"/>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14E1E40C-EB6E-4508-BC46-19F67E6A343D}"/>
              </a:ext>
            </a:extLst>
          </p:cNvPr>
          <p:cNvGrpSpPr/>
          <p:nvPr/>
        </p:nvGrpSpPr>
        <p:grpSpPr>
          <a:xfrm>
            <a:off x="6781800" y="4444604"/>
            <a:ext cx="45719" cy="2179319"/>
            <a:chOff x="1905000" y="4038600"/>
            <a:chExt cx="45719" cy="2179319"/>
          </a:xfrm>
        </p:grpSpPr>
        <p:sp>
          <p:nvSpPr>
            <p:cNvPr id="81" name="Oval 80">
              <a:extLst>
                <a:ext uri="{FF2B5EF4-FFF2-40B4-BE49-F238E27FC236}">
                  <a16:creationId xmlns:a16="http://schemas.microsoft.com/office/drawing/2014/main" id="{C13B3A06-2F31-4D70-8863-26306CAE93DD}"/>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8AFB4E2-0CF7-4943-BE25-30A87D722F1C}"/>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9BF11AD-DBC3-4B44-B848-88750014E032}"/>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66AF1A8-79D6-4379-8527-176770BBDD5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93D37B4-2963-4564-A9E6-68518069B7C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6060520-6824-40F5-914F-D2821CE8C32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BD3B99-8003-4107-9070-CC1F1A07E48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7D93B75-4889-4562-9F19-4EF934E0DB2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F8243D2-2409-4094-B10C-582366C04997}"/>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00F1154-8164-428D-85BF-34356E4CCB25}"/>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5A49853-FF5C-4A2E-A2B1-211517DB033E}"/>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EFE46F4-E98C-4985-805C-CEC9BA7C6D4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6943D0D-BE74-4209-9459-462BF1C0591C}"/>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12F729F-7813-4DBD-8B58-D44F12C80A05}"/>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C41FB0C-0F7B-4F69-AB27-572943E1CA1B}"/>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9425BE4-1588-44AE-9A4A-92F5853B046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3F411023-6F45-4D42-984F-2D0B72C4B06D}"/>
              </a:ext>
            </a:extLst>
          </p:cNvPr>
          <p:cNvSpPr txBox="1"/>
          <p:nvPr/>
        </p:nvSpPr>
        <p:spPr>
          <a:xfrm>
            <a:off x="6963467" y="4078202"/>
            <a:ext cx="1465466" cy="276999"/>
          </a:xfrm>
          <a:prstGeom prst="rect">
            <a:avLst/>
          </a:prstGeom>
          <a:noFill/>
        </p:spPr>
        <p:txBody>
          <a:bodyPr wrap="none" rtlCol="0">
            <a:spAutoFit/>
          </a:bodyPr>
          <a:lstStyle/>
          <a:p>
            <a:r>
              <a:rPr lang="en-US" sz="1200" dirty="0"/>
              <a:t>1-hot output vector</a:t>
            </a:r>
          </a:p>
        </p:txBody>
      </p:sp>
      <p:sp>
        <p:nvSpPr>
          <p:cNvPr id="98" name="TextBox 97">
            <a:extLst>
              <a:ext uri="{FF2B5EF4-FFF2-40B4-BE49-F238E27FC236}">
                <a16:creationId xmlns:a16="http://schemas.microsoft.com/office/drawing/2014/main" id="{076B89B0-0CD3-4FB6-9F10-16065F70AB88}"/>
              </a:ext>
            </a:extLst>
          </p:cNvPr>
          <p:cNvSpPr txBox="1"/>
          <p:nvPr/>
        </p:nvSpPr>
        <p:spPr>
          <a:xfrm>
            <a:off x="6866886" y="6400534"/>
            <a:ext cx="1465466" cy="276999"/>
          </a:xfrm>
          <a:prstGeom prst="rect">
            <a:avLst/>
          </a:prstGeom>
          <a:noFill/>
        </p:spPr>
        <p:txBody>
          <a:bodyPr wrap="none" rtlCol="0">
            <a:spAutoFit/>
          </a:bodyPr>
          <a:lstStyle/>
          <a:p>
            <a:r>
              <a:rPr lang="en-US" sz="1200" dirty="0"/>
              <a:t>1-hot output vector</a:t>
            </a:r>
          </a:p>
        </p:txBody>
      </p:sp>
      <p:sp>
        <p:nvSpPr>
          <p:cNvPr id="99" name="TextBox 98">
            <a:extLst>
              <a:ext uri="{FF2B5EF4-FFF2-40B4-BE49-F238E27FC236}">
                <a16:creationId xmlns:a16="http://schemas.microsoft.com/office/drawing/2014/main" id="{B1E9F440-3E16-45DB-A53C-3C6A80994564}"/>
              </a:ext>
            </a:extLst>
          </p:cNvPr>
          <p:cNvSpPr txBox="1"/>
          <p:nvPr/>
        </p:nvSpPr>
        <p:spPr>
          <a:xfrm>
            <a:off x="509508" y="6200637"/>
            <a:ext cx="1261884" cy="369332"/>
          </a:xfrm>
          <a:prstGeom prst="rect">
            <a:avLst/>
          </a:prstGeom>
          <a:noFill/>
        </p:spPr>
        <p:txBody>
          <a:bodyPr wrap="none" rtlCol="0">
            <a:spAutoFit/>
          </a:bodyPr>
          <a:lstStyle/>
          <a:p>
            <a:r>
              <a:rPr lang="en-US" dirty="0"/>
              <a:t>Input word</a:t>
            </a:r>
          </a:p>
        </p:txBody>
      </p:sp>
    </p:spTree>
    <p:extLst>
      <p:ext uri="{BB962C8B-B14F-4D97-AF65-F5344CB8AC3E}">
        <p14:creationId xmlns:p14="http://schemas.microsoft.com/office/powerpoint/2010/main" val="275011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6203-305C-2C1B-CEA1-71CBFE77829B}"/>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FA5B43C6-40F5-481B-7F64-4D40B7169BB4}"/>
              </a:ext>
            </a:extLst>
          </p:cNvPr>
          <p:cNvSpPr>
            <a:spLocks noGrp="1"/>
          </p:cNvSpPr>
          <p:nvPr>
            <p:ph idx="1"/>
          </p:nvPr>
        </p:nvSpPr>
        <p:spPr/>
        <p:txBody>
          <a:bodyPr/>
          <a:lstStyle/>
          <a:p>
            <a:r>
              <a:rPr lang="en-US" dirty="0"/>
              <a:t>Chapter 3 of Textbook 1</a:t>
            </a:r>
          </a:p>
          <a:p>
            <a:pPr lvl="1"/>
            <a:r>
              <a:rPr lang="en-US" dirty="0"/>
              <a:t>Skip the code</a:t>
            </a:r>
          </a:p>
        </p:txBody>
      </p:sp>
      <p:sp>
        <p:nvSpPr>
          <p:cNvPr id="4" name="Slide Number Placeholder 3">
            <a:extLst>
              <a:ext uri="{FF2B5EF4-FFF2-40B4-BE49-F238E27FC236}">
                <a16:creationId xmlns:a16="http://schemas.microsoft.com/office/drawing/2014/main" id="{894279CD-A119-6EE0-4552-222707B817BE}"/>
              </a:ext>
            </a:extLst>
          </p:cNvPr>
          <p:cNvSpPr>
            <a:spLocks noGrp="1"/>
          </p:cNvSpPr>
          <p:nvPr>
            <p:ph type="sldNum" sz="quarter" idx="12"/>
          </p:nvPr>
        </p:nvSpPr>
        <p:spPr/>
        <p:txBody>
          <a:bodyPr/>
          <a:lstStyle/>
          <a:p>
            <a:pPr>
              <a:defRPr/>
            </a:pPr>
            <a:fld id="{BDCB826A-10D9-4B74-BF3F-66BA54B479B8}" type="slidenum">
              <a:rPr lang="en-US" altLang="en-US" smtClean="0"/>
              <a:pPr>
                <a:defRPr/>
              </a:pPr>
              <a:t>2</a:t>
            </a:fld>
            <a:endParaRPr lang="en-US" altLang="en-US" dirty="0"/>
          </a:p>
        </p:txBody>
      </p:sp>
    </p:spTree>
    <p:extLst>
      <p:ext uri="{BB962C8B-B14F-4D97-AF65-F5344CB8AC3E}">
        <p14:creationId xmlns:p14="http://schemas.microsoft.com/office/powerpoint/2010/main" val="134742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9946D57E-93EC-43AD-A1A4-94ECFDB8200C}"/>
              </a:ext>
            </a:extLst>
          </p:cNvPr>
          <p:cNvSpPr/>
          <p:nvPr/>
        </p:nvSpPr>
        <p:spPr>
          <a:xfrm>
            <a:off x="2968942" y="2661523"/>
            <a:ext cx="812456" cy="2931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Skip-Gram Model</a:t>
            </a:r>
            <a:br>
              <a:rPr lang="en-US" dirty="0"/>
            </a:br>
            <a:endParaRPr lang="en-US" dirty="0">
              <a:solidFill>
                <a:srgbClr val="006600"/>
              </a:solidFill>
            </a:endParaRPr>
          </a:p>
        </p:txBody>
      </p:sp>
      <p:sp>
        <p:nvSpPr>
          <p:cNvPr id="3" name="Content Placeholder 2"/>
          <p:cNvSpPr>
            <a:spLocks noGrp="1"/>
          </p:cNvSpPr>
          <p:nvPr>
            <p:ph idx="1"/>
          </p:nvPr>
        </p:nvSpPr>
        <p:spPr>
          <a:xfrm>
            <a:off x="312559" y="861547"/>
            <a:ext cx="8686800" cy="1600200"/>
          </a:xfrm>
        </p:spPr>
        <p:txBody>
          <a:bodyPr>
            <a:normAutofit/>
          </a:bodyPr>
          <a:lstStyle/>
          <a:p>
            <a:r>
              <a:rPr lang="en-US" sz="2800" dirty="0"/>
              <a:t>Learn an embedding of words that supports effective prediction of surrounding “skip-gram” of words</a:t>
            </a:r>
          </a:p>
        </p:txBody>
      </p:sp>
      <p:sp>
        <p:nvSpPr>
          <p:cNvPr id="7" name="TextBox 6"/>
          <p:cNvSpPr txBox="1"/>
          <p:nvPr/>
        </p:nvSpPr>
        <p:spPr>
          <a:xfrm>
            <a:off x="1752600" y="2585323"/>
            <a:ext cx="2903359" cy="369332"/>
          </a:xfrm>
          <a:prstGeom prst="rect">
            <a:avLst/>
          </a:prstGeom>
          <a:noFill/>
        </p:spPr>
        <p:txBody>
          <a:bodyPr wrap="none" rtlCol="0">
            <a:spAutoFit/>
          </a:bodyPr>
          <a:lstStyle/>
          <a:p>
            <a:r>
              <a:rPr lang="en-US" dirty="0"/>
              <a:t>The fat cat jumped over …</a:t>
            </a:r>
          </a:p>
        </p:txBody>
      </p:sp>
      <p:sp>
        <p:nvSpPr>
          <p:cNvPr id="8" name="TextBox 7"/>
          <p:cNvSpPr txBox="1"/>
          <p:nvPr/>
        </p:nvSpPr>
        <p:spPr>
          <a:xfrm>
            <a:off x="6938879" y="1728479"/>
            <a:ext cx="838200" cy="2585323"/>
          </a:xfrm>
          <a:prstGeom prst="rect">
            <a:avLst/>
          </a:prstGeom>
          <a:noFill/>
        </p:spPr>
        <p:txBody>
          <a:bodyPr wrap="square" rtlCol="0">
            <a:spAutoFit/>
          </a:bodyPr>
          <a:lstStyle/>
          <a:p>
            <a:r>
              <a:rPr lang="en-US" dirty="0"/>
              <a:t>..</a:t>
            </a:r>
          </a:p>
          <a:p>
            <a:r>
              <a:rPr lang="en-US" dirty="0"/>
              <a:t>rat  </a:t>
            </a:r>
          </a:p>
          <a:p>
            <a:r>
              <a:rPr lang="en-US" dirty="0"/>
              <a:t>cat</a:t>
            </a:r>
          </a:p>
          <a:p>
            <a:r>
              <a:rPr lang="en-US" dirty="0"/>
              <a:t>dog</a:t>
            </a:r>
          </a:p>
          <a:p>
            <a:r>
              <a:rPr lang="en-US" dirty="0"/>
              <a:t>man</a:t>
            </a:r>
          </a:p>
          <a:p>
            <a:r>
              <a:rPr lang="en-US" dirty="0"/>
              <a:t>the</a:t>
            </a:r>
          </a:p>
          <a:p>
            <a:r>
              <a:rPr lang="en-US" dirty="0"/>
              <a:t>..</a:t>
            </a:r>
          </a:p>
          <a:p>
            <a:r>
              <a:rPr lang="en-US" dirty="0"/>
              <a:t>..</a:t>
            </a:r>
          </a:p>
          <a:p>
            <a:endParaRPr lang="en-US" dirty="0"/>
          </a:p>
        </p:txBody>
      </p:sp>
      <p:sp>
        <p:nvSpPr>
          <p:cNvPr id="10" name="TextBox 9"/>
          <p:cNvSpPr txBox="1"/>
          <p:nvPr/>
        </p:nvSpPr>
        <p:spPr>
          <a:xfrm>
            <a:off x="7426171" y="1754833"/>
            <a:ext cx="838200" cy="2585323"/>
          </a:xfrm>
          <a:prstGeom prst="rect">
            <a:avLst/>
          </a:prstGeom>
          <a:noFill/>
        </p:spPr>
        <p:txBody>
          <a:bodyPr wrap="square" rtlCol="0">
            <a:spAutoFit/>
          </a:bodyPr>
          <a:lstStyle/>
          <a:p>
            <a:r>
              <a:rPr lang="en-US" dirty="0"/>
              <a:t>..</a:t>
            </a:r>
          </a:p>
          <a:p>
            <a:r>
              <a:rPr lang="en-US" dirty="0"/>
              <a:t>0 </a:t>
            </a:r>
          </a:p>
          <a:p>
            <a:r>
              <a:rPr lang="en-US" dirty="0"/>
              <a:t>1</a:t>
            </a:r>
          </a:p>
          <a:p>
            <a:r>
              <a:rPr lang="en-US" dirty="0"/>
              <a:t>0</a:t>
            </a:r>
          </a:p>
          <a:p>
            <a:r>
              <a:rPr lang="en-US" dirty="0"/>
              <a:t>0</a:t>
            </a:r>
          </a:p>
          <a:p>
            <a:r>
              <a:rPr lang="en-US" dirty="0"/>
              <a:t>0</a:t>
            </a:r>
          </a:p>
          <a:p>
            <a:r>
              <a:rPr lang="en-US" dirty="0"/>
              <a:t>..</a:t>
            </a:r>
          </a:p>
          <a:p>
            <a:r>
              <a:rPr lang="en-US" dirty="0"/>
              <a:t>..</a:t>
            </a:r>
          </a:p>
          <a:p>
            <a:endParaRPr lang="en-US" dirty="0"/>
          </a:p>
        </p:txBody>
      </p:sp>
      <p:sp>
        <p:nvSpPr>
          <p:cNvPr id="12" name="TextBox 11"/>
          <p:cNvSpPr txBox="1"/>
          <p:nvPr/>
        </p:nvSpPr>
        <p:spPr>
          <a:xfrm>
            <a:off x="623595" y="5817473"/>
            <a:ext cx="1370888" cy="276999"/>
          </a:xfrm>
          <a:prstGeom prst="rect">
            <a:avLst/>
          </a:prstGeom>
          <a:noFill/>
        </p:spPr>
        <p:txBody>
          <a:bodyPr wrap="none" rtlCol="0">
            <a:spAutoFit/>
          </a:bodyPr>
          <a:lstStyle/>
          <a:p>
            <a:r>
              <a:rPr lang="en-US" sz="1200" dirty="0"/>
              <a:t>1-hot input vector</a:t>
            </a:r>
          </a:p>
        </p:txBody>
      </p:sp>
      <p:sp>
        <p:nvSpPr>
          <p:cNvPr id="13" name="TextBox 12"/>
          <p:cNvSpPr txBox="1"/>
          <p:nvPr/>
        </p:nvSpPr>
        <p:spPr>
          <a:xfrm>
            <a:off x="6939096" y="4276837"/>
            <a:ext cx="838200" cy="2308324"/>
          </a:xfrm>
          <a:prstGeom prst="rect">
            <a:avLst/>
          </a:prstGeom>
          <a:noFill/>
        </p:spPr>
        <p:txBody>
          <a:bodyPr wrap="square" rtlCol="0">
            <a:spAutoFit/>
          </a:bodyPr>
          <a:lstStyle/>
          <a:p>
            <a:r>
              <a:rPr lang="en-US" dirty="0"/>
              <a:t>..</a:t>
            </a:r>
          </a:p>
          <a:p>
            <a:r>
              <a:rPr lang="en-US" dirty="0"/>
              <a:t>over  </a:t>
            </a:r>
          </a:p>
          <a:p>
            <a:r>
              <a:rPr lang="en-US" dirty="0"/>
              <a:t>under</a:t>
            </a:r>
          </a:p>
          <a:p>
            <a:r>
              <a:rPr lang="en-US" dirty="0"/>
              <a:t>above</a:t>
            </a:r>
          </a:p>
          <a:p>
            <a:r>
              <a:rPr lang="en-US" dirty="0"/>
              <a:t>close</a:t>
            </a:r>
          </a:p>
          <a:p>
            <a:r>
              <a:rPr lang="en-US" dirty="0"/>
              <a:t>..</a:t>
            </a:r>
          </a:p>
          <a:p>
            <a:r>
              <a:rPr lang="en-US" dirty="0"/>
              <a:t>..</a:t>
            </a:r>
          </a:p>
          <a:p>
            <a:endParaRPr lang="en-US" dirty="0"/>
          </a:p>
        </p:txBody>
      </p:sp>
      <p:sp>
        <p:nvSpPr>
          <p:cNvPr id="14" name="TextBox 13"/>
          <p:cNvSpPr txBox="1"/>
          <p:nvPr/>
        </p:nvSpPr>
        <p:spPr>
          <a:xfrm>
            <a:off x="7620000" y="4267200"/>
            <a:ext cx="838200" cy="2308324"/>
          </a:xfrm>
          <a:prstGeom prst="rect">
            <a:avLst/>
          </a:prstGeom>
          <a:noFill/>
        </p:spPr>
        <p:txBody>
          <a:bodyPr wrap="square" rtlCol="0">
            <a:spAutoFit/>
          </a:bodyPr>
          <a:lstStyle/>
          <a:p>
            <a:r>
              <a:rPr lang="en-US" dirty="0"/>
              <a:t>..</a:t>
            </a:r>
          </a:p>
          <a:p>
            <a:r>
              <a:rPr lang="en-US" dirty="0"/>
              <a:t>1 </a:t>
            </a:r>
          </a:p>
          <a:p>
            <a:r>
              <a:rPr lang="en-US" dirty="0"/>
              <a:t>0</a:t>
            </a:r>
          </a:p>
          <a:p>
            <a:r>
              <a:rPr lang="en-US" dirty="0"/>
              <a:t>0</a:t>
            </a:r>
          </a:p>
          <a:p>
            <a:r>
              <a:rPr lang="en-US" dirty="0"/>
              <a:t>0</a:t>
            </a:r>
          </a:p>
          <a:p>
            <a:r>
              <a:rPr lang="en-US" dirty="0"/>
              <a:t>..</a:t>
            </a:r>
          </a:p>
          <a:p>
            <a:r>
              <a:rPr lang="en-US" dirty="0"/>
              <a:t>..</a:t>
            </a:r>
          </a:p>
          <a:p>
            <a:endParaRPr lang="en-US" dirty="0"/>
          </a:p>
        </p:txBody>
      </p:sp>
      <p:sp>
        <p:nvSpPr>
          <p:cNvPr id="15" name="TextBox 14"/>
          <p:cNvSpPr txBox="1"/>
          <p:nvPr/>
        </p:nvSpPr>
        <p:spPr>
          <a:xfrm>
            <a:off x="397504" y="3477981"/>
            <a:ext cx="1143000" cy="2308324"/>
          </a:xfrm>
          <a:prstGeom prst="rect">
            <a:avLst/>
          </a:prstGeom>
          <a:noFill/>
        </p:spPr>
        <p:txBody>
          <a:bodyPr wrap="square" rtlCol="0">
            <a:spAutoFit/>
          </a:bodyPr>
          <a:lstStyle/>
          <a:p>
            <a:r>
              <a:rPr lang="en-US" dirty="0"/>
              <a:t>..</a:t>
            </a:r>
          </a:p>
          <a:p>
            <a:r>
              <a:rPr lang="en-US" dirty="0"/>
              <a:t>jumped  </a:t>
            </a:r>
          </a:p>
          <a:p>
            <a:r>
              <a:rPr lang="en-US" dirty="0"/>
              <a:t>slept</a:t>
            </a:r>
          </a:p>
          <a:p>
            <a:r>
              <a:rPr lang="en-US" dirty="0"/>
              <a:t>ate</a:t>
            </a:r>
          </a:p>
          <a:p>
            <a:r>
              <a:rPr lang="en-US" dirty="0"/>
              <a:t>small</a:t>
            </a:r>
          </a:p>
          <a:p>
            <a:r>
              <a:rPr lang="en-US" dirty="0"/>
              <a:t>..</a:t>
            </a:r>
          </a:p>
          <a:p>
            <a:r>
              <a:rPr lang="en-US" dirty="0"/>
              <a:t>..</a:t>
            </a:r>
          </a:p>
          <a:p>
            <a:endParaRPr lang="en-US" dirty="0"/>
          </a:p>
        </p:txBody>
      </p:sp>
      <p:sp>
        <p:nvSpPr>
          <p:cNvPr id="16" name="TextBox 15"/>
          <p:cNvSpPr txBox="1"/>
          <p:nvPr/>
        </p:nvSpPr>
        <p:spPr>
          <a:xfrm>
            <a:off x="1255193" y="3487703"/>
            <a:ext cx="838200" cy="2308324"/>
          </a:xfrm>
          <a:prstGeom prst="rect">
            <a:avLst/>
          </a:prstGeom>
          <a:noFill/>
        </p:spPr>
        <p:txBody>
          <a:bodyPr wrap="square" rtlCol="0">
            <a:spAutoFit/>
          </a:bodyPr>
          <a:lstStyle/>
          <a:p>
            <a:r>
              <a:rPr lang="en-US" dirty="0"/>
              <a:t>..</a:t>
            </a:r>
          </a:p>
          <a:p>
            <a:r>
              <a:rPr lang="en-US" dirty="0"/>
              <a:t>1 </a:t>
            </a:r>
          </a:p>
          <a:p>
            <a:r>
              <a:rPr lang="en-US" dirty="0"/>
              <a:t>0</a:t>
            </a:r>
          </a:p>
          <a:p>
            <a:r>
              <a:rPr lang="en-US" dirty="0"/>
              <a:t>0</a:t>
            </a:r>
          </a:p>
          <a:p>
            <a:r>
              <a:rPr lang="en-US" dirty="0"/>
              <a:t>0</a:t>
            </a:r>
          </a:p>
          <a:p>
            <a:r>
              <a:rPr lang="en-US" dirty="0"/>
              <a:t>..</a:t>
            </a:r>
          </a:p>
          <a:p>
            <a:r>
              <a:rPr lang="en-US" dirty="0"/>
              <a:t>..</a:t>
            </a:r>
          </a:p>
          <a:p>
            <a:endParaRPr lang="en-US" dirty="0"/>
          </a:p>
        </p:txBody>
      </p:sp>
      <p:sp>
        <p:nvSpPr>
          <p:cNvPr id="17" name="TextBox 16"/>
          <p:cNvSpPr txBox="1"/>
          <p:nvPr/>
        </p:nvSpPr>
        <p:spPr>
          <a:xfrm>
            <a:off x="7857959" y="2354490"/>
            <a:ext cx="1156086" cy="276999"/>
          </a:xfrm>
          <a:prstGeom prst="rect">
            <a:avLst/>
          </a:prstGeom>
          <a:noFill/>
        </p:spPr>
        <p:txBody>
          <a:bodyPr wrap="none" rtlCol="0">
            <a:spAutoFit/>
          </a:bodyPr>
          <a:lstStyle/>
          <a:p>
            <a:r>
              <a:rPr lang="en-US" sz="1200" dirty="0"/>
              <a:t>Previous word</a:t>
            </a:r>
          </a:p>
        </p:txBody>
      </p:sp>
      <p:sp>
        <p:nvSpPr>
          <p:cNvPr id="18" name="TextBox 17"/>
          <p:cNvSpPr txBox="1"/>
          <p:nvPr/>
        </p:nvSpPr>
        <p:spPr>
          <a:xfrm>
            <a:off x="8010359" y="4822924"/>
            <a:ext cx="875561" cy="276999"/>
          </a:xfrm>
          <a:prstGeom prst="rect">
            <a:avLst/>
          </a:prstGeom>
          <a:noFill/>
        </p:spPr>
        <p:txBody>
          <a:bodyPr wrap="none" rtlCol="0">
            <a:spAutoFit/>
          </a:bodyPr>
          <a:lstStyle/>
          <a:p>
            <a:r>
              <a:rPr lang="en-US" sz="1200" dirty="0"/>
              <a:t>Next word</a:t>
            </a:r>
          </a:p>
        </p:txBody>
      </p:sp>
      <p:sp>
        <p:nvSpPr>
          <p:cNvPr id="19" name="Rectangle 18"/>
          <p:cNvSpPr/>
          <p:nvPr/>
        </p:nvSpPr>
        <p:spPr>
          <a:xfrm>
            <a:off x="4193576" y="3265261"/>
            <a:ext cx="609600" cy="254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49581" y="5907241"/>
            <a:ext cx="2839239" cy="369332"/>
          </a:xfrm>
          <a:prstGeom prst="rect">
            <a:avLst/>
          </a:prstGeom>
          <a:noFill/>
        </p:spPr>
        <p:txBody>
          <a:bodyPr wrap="none" rtlCol="0">
            <a:spAutoFit/>
          </a:bodyPr>
          <a:lstStyle/>
          <a:p>
            <a:r>
              <a:rPr lang="en-US" dirty="0"/>
              <a:t>Hidden layer (embedding)</a:t>
            </a:r>
          </a:p>
        </p:txBody>
      </p:sp>
      <p:cxnSp>
        <p:nvCxnSpPr>
          <p:cNvPr id="22" name="Straight Connector 21"/>
          <p:cNvCxnSpPr/>
          <p:nvPr/>
        </p:nvCxnSpPr>
        <p:spPr>
          <a:xfrm>
            <a:off x="1981200" y="3042523"/>
            <a:ext cx="2212376" cy="22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05000" y="5811611"/>
            <a:ext cx="2288576" cy="12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803176" y="1899523"/>
            <a:ext cx="2054824" cy="136573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65688" y="6528668"/>
            <a:ext cx="2031325" cy="369332"/>
          </a:xfrm>
          <a:prstGeom prst="rect">
            <a:avLst/>
          </a:prstGeom>
          <a:noFill/>
        </p:spPr>
        <p:txBody>
          <a:bodyPr wrap="none" rtlCol="0">
            <a:spAutoFit/>
          </a:bodyPr>
          <a:lstStyle/>
          <a:p>
            <a:r>
              <a:rPr lang="en-US" dirty="0"/>
              <a:t>Output for training</a:t>
            </a:r>
          </a:p>
        </p:txBody>
      </p:sp>
      <p:sp>
        <p:nvSpPr>
          <p:cNvPr id="21" name="TextBox 20">
            <a:extLst>
              <a:ext uri="{FF2B5EF4-FFF2-40B4-BE49-F238E27FC236}">
                <a16:creationId xmlns:a16="http://schemas.microsoft.com/office/drawing/2014/main" id="{ABF6006C-A287-4A57-AC62-D88C2BA90118}"/>
              </a:ext>
            </a:extLst>
          </p:cNvPr>
          <p:cNvSpPr txBox="1"/>
          <p:nvPr/>
        </p:nvSpPr>
        <p:spPr>
          <a:xfrm>
            <a:off x="2575157" y="2383585"/>
            <a:ext cx="312906" cy="369332"/>
          </a:xfrm>
          <a:prstGeom prst="rect">
            <a:avLst/>
          </a:prstGeom>
          <a:noFill/>
        </p:spPr>
        <p:txBody>
          <a:bodyPr wrap="square" rtlCol="0">
            <a:spAutoFit/>
          </a:bodyPr>
          <a:lstStyle/>
          <a:p>
            <a:r>
              <a:rPr lang="en-US" dirty="0">
                <a:solidFill>
                  <a:srgbClr val="FF0000"/>
                </a:solidFill>
              </a:rPr>
              <a:t>?</a:t>
            </a:r>
          </a:p>
        </p:txBody>
      </p:sp>
      <p:sp>
        <p:nvSpPr>
          <p:cNvPr id="27" name="TextBox 26">
            <a:extLst>
              <a:ext uri="{FF2B5EF4-FFF2-40B4-BE49-F238E27FC236}">
                <a16:creationId xmlns:a16="http://schemas.microsoft.com/office/drawing/2014/main" id="{8494B21C-AECE-4EB2-BDCB-44A5239F0142}"/>
              </a:ext>
            </a:extLst>
          </p:cNvPr>
          <p:cNvSpPr txBox="1"/>
          <p:nvPr/>
        </p:nvSpPr>
        <p:spPr>
          <a:xfrm>
            <a:off x="3862278" y="2350883"/>
            <a:ext cx="312906" cy="369332"/>
          </a:xfrm>
          <a:prstGeom prst="rect">
            <a:avLst/>
          </a:prstGeom>
          <a:noFill/>
        </p:spPr>
        <p:txBody>
          <a:bodyPr wrap="square" rtlCol="0">
            <a:spAutoFit/>
          </a:bodyPr>
          <a:lstStyle/>
          <a:p>
            <a:r>
              <a:rPr lang="en-US" dirty="0">
                <a:solidFill>
                  <a:srgbClr val="FF0000"/>
                </a:solidFill>
              </a:rPr>
              <a:t>?</a:t>
            </a:r>
          </a:p>
        </p:txBody>
      </p:sp>
      <p:grpSp>
        <p:nvGrpSpPr>
          <p:cNvPr id="25" name="Group 24">
            <a:extLst>
              <a:ext uri="{FF2B5EF4-FFF2-40B4-BE49-F238E27FC236}">
                <a16:creationId xmlns:a16="http://schemas.microsoft.com/office/drawing/2014/main" id="{6F69D368-8B3C-41CD-88A9-40C2557C01D4}"/>
              </a:ext>
            </a:extLst>
          </p:cNvPr>
          <p:cNvGrpSpPr/>
          <p:nvPr/>
        </p:nvGrpSpPr>
        <p:grpSpPr>
          <a:xfrm>
            <a:off x="1905000" y="3499723"/>
            <a:ext cx="45719" cy="2179319"/>
            <a:chOff x="1905000" y="4038600"/>
            <a:chExt cx="45719" cy="2179319"/>
          </a:xfrm>
        </p:grpSpPr>
        <p:sp>
          <p:nvSpPr>
            <p:cNvPr id="23" name="Oval 22">
              <a:extLst>
                <a:ext uri="{FF2B5EF4-FFF2-40B4-BE49-F238E27FC236}">
                  <a16:creationId xmlns:a16="http://schemas.microsoft.com/office/drawing/2014/main" id="{E0BDC44F-AA1B-4A62-BAEE-635E8F8F0DDE}"/>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657406-5B6E-47CC-BD70-42675BC6B57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DA5DEE-6EDF-4704-81D6-13AF30CA31B0}"/>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245953-0A68-4200-B950-BC631F8EC07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F5E21F-0486-473E-9A8A-E21CDBA625B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B8337CB-F72F-4F66-80AD-A0ECEEFA1BCD}"/>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490767-C38D-4685-AD8A-29FD66467AE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D92BBCF-E1AF-436C-991C-B0D666055B51}"/>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E02F01E-6A27-4196-8359-4EE6AD636D2E}"/>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3BFF53-2499-43CB-AA56-82839B1448B4}"/>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FA7F6F5-8C39-4A33-9A5B-6C6FF6CBD0F7}"/>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111709C-0BD0-4F5E-901C-20B34C68555B}"/>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D4921AB-AC02-49E7-9594-28B8C1A1ED12}"/>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0A3B7BF-8DE6-4302-A08B-44F2CE5F6E34}"/>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357684B-7465-4EB4-BF41-4890C3363A1A}"/>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F985543-E45A-4AB5-AA55-4F93B3912DB8}"/>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61A6C5E-B631-4CF2-8BC0-3BE7F56808A2}"/>
              </a:ext>
            </a:extLst>
          </p:cNvPr>
          <p:cNvGrpSpPr/>
          <p:nvPr/>
        </p:nvGrpSpPr>
        <p:grpSpPr>
          <a:xfrm>
            <a:off x="4450081" y="3499723"/>
            <a:ext cx="45719" cy="2179319"/>
            <a:chOff x="1905000" y="4038600"/>
            <a:chExt cx="45719" cy="2179319"/>
          </a:xfrm>
        </p:grpSpPr>
        <p:sp>
          <p:nvSpPr>
            <p:cNvPr id="47" name="Oval 46">
              <a:extLst>
                <a:ext uri="{FF2B5EF4-FFF2-40B4-BE49-F238E27FC236}">
                  <a16:creationId xmlns:a16="http://schemas.microsoft.com/office/drawing/2014/main" id="{021ABDC1-D024-4312-9D0C-717EC51D721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F6E8DBA-AF3E-4C80-8526-9366EB82C2B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E605899-6C56-467F-86A9-399BF6F3AB41}"/>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2D58C7F-76C4-4764-B1FD-87933C9DEFAF}"/>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132349F-CCF6-4F98-AFA1-819D1822E0A9}"/>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C4FA11-498E-4AA6-95B7-BC93E1B96F1A}"/>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6F7BC6D-D674-40B6-A835-BD3C079E7435}"/>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DD3040E-8538-4DD7-AA70-94E90568F74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AB39803-9CB0-48BE-A370-3872EF292E3D}"/>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3DA79C5-49AD-46C9-A6B5-2BB8675D467E}"/>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F8C9853-2DA4-4C6B-AF79-38367D343236}"/>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DB35701-7823-4740-AFF3-D28D72A42021}"/>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A008A6-D107-4AFD-88E6-7F6AE95A89E3}"/>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5A22722-65A8-4034-ABCF-FC3D0F9B6B08}"/>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50FA24F-D1A4-41E9-953F-1A7D6F269CD8}"/>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371CB4A-B7E0-4AB0-A709-13A375E855A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AF878312-484D-46C8-8CBE-871206499E4E}"/>
              </a:ext>
            </a:extLst>
          </p:cNvPr>
          <p:cNvGrpSpPr/>
          <p:nvPr/>
        </p:nvGrpSpPr>
        <p:grpSpPr>
          <a:xfrm>
            <a:off x="6812281" y="1975723"/>
            <a:ext cx="45719" cy="2179319"/>
            <a:chOff x="1905000" y="4038600"/>
            <a:chExt cx="45719" cy="2179319"/>
          </a:xfrm>
        </p:grpSpPr>
        <p:sp>
          <p:nvSpPr>
            <p:cNvPr id="64" name="Oval 63">
              <a:extLst>
                <a:ext uri="{FF2B5EF4-FFF2-40B4-BE49-F238E27FC236}">
                  <a16:creationId xmlns:a16="http://schemas.microsoft.com/office/drawing/2014/main" id="{839F1221-888F-4F56-8A4E-971F42288CB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CC14559-334E-466D-ADD9-9111A3CDA5F1}"/>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B632EE7-DE52-49C6-BD02-EB2A9500EBFF}"/>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D17E0B-403D-4281-9D14-FDB6ED50F4B2}"/>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70E8E9B-6581-46F2-B56A-345277CD9918}"/>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588A1F7-C235-42A5-8BCF-12682D55D77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161D664-96A8-48CA-9F86-1C3B3D5076AA}"/>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75BC738-65A0-453F-A4AF-4ED971CD7D6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495926F-E9D1-47F4-AE56-50434EA25706}"/>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0380478-DD43-4C4D-A6F0-C43DA3E9EC06}"/>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2636C94-F6AD-44DF-A456-677D3ABB30B9}"/>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96D905-E065-4A44-8F4E-67C8B1515CD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AD71C67-6979-4611-A7BF-BD347586CD54}"/>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8E9F218-16A7-47AF-BBD1-790DEEE932BF}"/>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A1AE20F-3F08-4AEB-A181-CF00ECDEA2F4}"/>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135B36-7520-460F-80DD-24D9FBFA5F02}"/>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14E1E40C-EB6E-4508-BC46-19F67E6A343D}"/>
              </a:ext>
            </a:extLst>
          </p:cNvPr>
          <p:cNvGrpSpPr/>
          <p:nvPr/>
        </p:nvGrpSpPr>
        <p:grpSpPr>
          <a:xfrm>
            <a:off x="6781800" y="4444604"/>
            <a:ext cx="45719" cy="2179319"/>
            <a:chOff x="1905000" y="4038600"/>
            <a:chExt cx="45719" cy="2179319"/>
          </a:xfrm>
        </p:grpSpPr>
        <p:sp>
          <p:nvSpPr>
            <p:cNvPr id="81" name="Oval 80">
              <a:extLst>
                <a:ext uri="{FF2B5EF4-FFF2-40B4-BE49-F238E27FC236}">
                  <a16:creationId xmlns:a16="http://schemas.microsoft.com/office/drawing/2014/main" id="{C13B3A06-2F31-4D70-8863-26306CAE93DD}"/>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8AFB4E2-0CF7-4943-BE25-30A87D722F1C}"/>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9BF11AD-DBC3-4B44-B848-88750014E032}"/>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66AF1A8-79D6-4379-8527-176770BBDD5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93D37B4-2963-4564-A9E6-68518069B7C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6060520-6824-40F5-914F-D2821CE8C32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BD3B99-8003-4107-9070-CC1F1A07E48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7D93B75-4889-4562-9F19-4EF934E0DB2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F8243D2-2409-4094-B10C-582366C04997}"/>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00F1154-8164-428D-85BF-34356E4CCB25}"/>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5A49853-FF5C-4A2E-A2B1-211517DB033E}"/>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EFE46F4-E98C-4985-805C-CEC9BA7C6D4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6943D0D-BE74-4209-9459-462BF1C0591C}"/>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12F729F-7813-4DBD-8B58-D44F12C80A05}"/>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C41FB0C-0F7B-4F69-AB27-572943E1CA1B}"/>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9425BE4-1588-44AE-9A4A-92F5853B046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a:extLst>
              <a:ext uri="{FF2B5EF4-FFF2-40B4-BE49-F238E27FC236}">
                <a16:creationId xmlns:a16="http://schemas.microsoft.com/office/drawing/2014/main" id="{EE6EDD0F-4104-4BD4-BECF-EB323BD2F353}"/>
              </a:ext>
            </a:extLst>
          </p:cNvPr>
          <p:cNvSpPr txBox="1"/>
          <p:nvPr/>
        </p:nvSpPr>
        <p:spPr>
          <a:xfrm>
            <a:off x="6963467" y="4078202"/>
            <a:ext cx="1465466" cy="276999"/>
          </a:xfrm>
          <a:prstGeom prst="rect">
            <a:avLst/>
          </a:prstGeom>
          <a:noFill/>
        </p:spPr>
        <p:txBody>
          <a:bodyPr wrap="none" rtlCol="0">
            <a:spAutoFit/>
          </a:bodyPr>
          <a:lstStyle/>
          <a:p>
            <a:r>
              <a:rPr lang="en-US" sz="1200" dirty="0"/>
              <a:t>1-hot output vector</a:t>
            </a:r>
          </a:p>
        </p:txBody>
      </p:sp>
      <p:sp>
        <p:nvSpPr>
          <p:cNvPr id="99" name="TextBox 98">
            <a:extLst>
              <a:ext uri="{FF2B5EF4-FFF2-40B4-BE49-F238E27FC236}">
                <a16:creationId xmlns:a16="http://schemas.microsoft.com/office/drawing/2014/main" id="{DF583FED-60D8-4869-8223-1E5D8DFE11EA}"/>
              </a:ext>
            </a:extLst>
          </p:cNvPr>
          <p:cNvSpPr txBox="1"/>
          <p:nvPr/>
        </p:nvSpPr>
        <p:spPr>
          <a:xfrm>
            <a:off x="6866886" y="6400534"/>
            <a:ext cx="1465466" cy="276999"/>
          </a:xfrm>
          <a:prstGeom prst="rect">
            <a:avLst/>
          </a:prstGeom>
          <a:noFill/>
        </p:spPr>
        <p:txBody>
          <a:bodyPr wrap="none" rtlCol="0">
            <a:spAutoFit/>
          </a:bodyPr>
          <a:lstStyle/>
          <a:p>
            <a:r>
              <a:rPr lang="en-US" sz="1200" dirty="0"/>
              <a:t>1-hot output vector</a:t>
            </a:r>
          </a:p>
        </p:txBody>
      </p:sp>
      <p:sp>
        <p:nvSpPr>
          <p:cNvPr id="100" name="TextBox 99">
            <a:extLst>
              <a:ext uri="{FF2B5EF4-FFF2-40B4-BE49-F238E27FC236}">
                <a16:creationId xmlns:a16="http://schemas.microsoft.com/office/drawing/2014/main" id="{47EC6D8C-0F85-4686-AC6D-B30CBCB8D4B2}"/>
              </a:ext>
            </a:extLst>
          </p:cNvPr>
          <p:cNvSpPr txBox="1"/>
          <p:nvPr/>
        </p:nvSpPr>
        <p:spPr>
          <a:xfrm>
            <a:off x="509508" y="6200637"/>
            <a:ext cx="1261884" cy="369332"/>
          </a:xfrm>
          <a:prstGeom prst="rect">
            <a:avLst/>
          </a:prstGeom>
          <a:noFill/>
        </p:spPr>
        <p:txBody>
          <a:bodyPr wrap="none" rtlCol="0">
            <a:spAutoFit/>
          </a:bodyPr>
          <a:lstStyle/>
          <a:p>
            <a:r>
              <a:rPr lang="en-US" dirty="0"/>
              <a:t>Input word</a:t>
            </a:r>
          </a:p>
        </p:txBody>
      </p:sp>
      <p:cxnSp>
        <p:nvCxnSpPr>
          <p:cNvPr id="101" name="Straight Connector 100">
            <a:extLst>
              <a:ext uri="{FF2B5EF4-FFF2-40B4-BE49-F238E27FC236}">
                <a16:creationId xmlns:a16="http://schemas.microsoft.com/office/drawing/2014/main" id="{1FBF9F46-06A2-4786-9DB0-92D2E420DCB2}"/>
              </a:ext>
            </a:extLst>
          </p:cNvPr>
          <p:cNvCxnSpPr>
            <a:cxnSpLocks/>
          </p:cNvCxnSpPr>
          <p:nvPr/>
        </p:nvCxnSpPr>
        <p:spPr>
          <a:xfrm>
            <a:off x="4803176" y="5811611"/>
            <a:ext cx="1902424" cy="970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80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0939-1A54-4A9F-BCDE-9462E4F9DE4B}"/>
              </a:ext>
            </a:extLst>
          </p:cNvPr>
          <p:cNvSpPr>
            <a:spLocks noGrp="1"/>
          </p:cNvSpPr>
          <p:nvPr>
            <p:ph type="title"/>
          </p:nvPr>
        </p:nvSpPr>
        <p:spPr/>
        <p:txBody>
          <a:bodyPr/>
          <a:lstStyle/>
          <a:p>
            <a:r>
              <a:rPr lang="en-US" dirty="0"/>
              <a:t>Skip-Gram Model</a:t>
            </a:r>
          </a:p>
        </p:txBody>
      </p:sp>
      <p:sp>
        <p:nvSpPr>
          <p:cNvPr id="3" name="Content Placeholder 2">
            <a:extLst>
              <a:ext uri="{FF2B5EF4-FFF2-40B4-BE49-F238E27FC236}">
                <a16:creationId xmlns:a16="http://schemas.microsoft.com/office/drawing/2014/main" id="{A1A0144F-90E5-4CD0-8C15-9A0567097312}"/>
              </a:ext>
            </a:extLst>
          </p:cNvPr>
          <p:cNvSpPr>
            <a:spLocks noGrp="1"/>
          </p:cNvSpPr>
          <p:nvPr>
            <p:ph idx="1"/>
          </p:nvPr>
        </p:nvSpPr>
        <p:spPr/>
        <p:txBody>
          <a:bodyPr>
            <a:normAutofit fontScale="92500" lnSpcReduction="20000"/>
          </a:bodyPr>
          <a:lstStyle/>
          <a:p>
            <a:r>
              <a:rPr lang="en-US" dirty="0"/>
              <a:t>One will choose the number of hidden units as many as the desired number of dimensions for the word embeddings (design decision)</a:t>
            </a:r>
          </a:p>
          <a:p>
            <a:r>
              <a:rPr lang="en-US" dirty="0"/>
              <a:t>Very few dimensions may not be sufficient to capture word meanings  </a:t>
            </a:r>
          </a:p>
          <a:p>
            <a:r>
              <a:rPr lang="en-US" dirty="0"/>
              <a:t>Very large dimensions may be unnecessary</a:t>
            </a:r>
          </a:p>
          <a:p>
            <a:r>
              <a:rPr lang="en-US" dirty="0"/>
              <a:t>Dimensions between 100 to 1000 are common</a:t>
            </a:r>
          </a:p>
          <a:p>
            <a:r>
              <a:rPr lang="en-US" dirty="0"/>
              <a:t>A dimension, for instance, may encode if an object is animate; then words like cat, dog, etc. will have high values in that dimension </a:t>
            </a:r>
          </a:p>
          <a:p>
            <a:r>
              <a:rPr lang="en-US" dirty="0"/>
              <a:t>But, in general, the dimensions may not be interpretable</a:t>
            </a:r>
          </a:p>
        </p:txBody>
      </p:sp>
      <p:sp>
        <p:nvSpPr>
          <p:cNvPr id="4" name="Slide Number Placeholder 3">
            <a:extLst>
              <a:ext uri="{FF2B5EF4-FFF2-40B4-BE49-F238E27FC236}">
                <a16:creationId xmlns:a16="http://schemas.microsoft.com/office/drawing/2014/main" id="{10F09AE2-95B5-43B2-AFB5-24FF32422DC6}"/>
              </a:ext>
            </a:extLst>
          </p:cNvPr>
          <p:cNvSpPr>
            <a:spLocks noGrp="1"/>
          </p:cNvSpPr>
          <p:nvPr>
            <p:ph type="sldNum" sz="quarter" idx="12"/>
          </p:nvPr>
        </p:nvSpPr>
        <p:spPr/>
        <p:txBody>
          <a:bodyPr/>
          <a:lstStyle/>
          <a:p>
            <a:pPr>
              <a:defRPr/>
            </a:pPr>
            <a:fld id="{BDCB826A-10D9-4B74-BF3F-66BA54B479B8}" type="slidenum">
              <a:rPr lang="en-US" altLang="en-US" smtClean="0"/>
              <a:pPr>
                <a:defRPr/>
              </a:pPr>
              <a:t>21</a:t>
            </a:fld>
            <a:endParaRPr lang="en-US" altLang="en-US"/>
          </a:p>
        </p:txBody>
      </p:sp>
    </p:spTree>
    <p:extLst>
      <p:ext uri="{BB962C8B-B14F-4D97-AF65-F5344CB8AC3E}">
        <p14:creationId xmlns:p14="http://schemas.microsoft.com/office/powerpoint/2010/main" val="359109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3C12-ACD8-E8EA-CD74-AC5ECDEFA049}"/>
              </a:ext>
            </a:extLst>
          </p:cNvPr>
          <p:cNvSpPr>
            <a:spLocks noGrp="1"/>
          </p:cNvSpPr>
          <p:nvPr>
            <p:ph type="title"/>
          </p:nvPr>
        </p:nvSpPr>
        <p:spPr/>
        <p:txBody>
          <a:bodyPr/>
          <a:lstStyle/>
          <a:p>
            <a:r>
              <a:rPr lang="en-US" dirty="0"/>
              <a:t>Skip-Gram Model</a:t>
            </a:r>
          </a:p>
        </p:txBody>
      </p:sp>
      <p:sp>
        <p:nvSpPr>
          <p:cNvPr id="3" name="Content Placeholder 2">
            <a:extLst>
              <a:ext uri="{FF2B5EF4-FFF2-40B4-BE49-F238E27FC236}">
                <a16:creationId xmlns:a16="http://schemas.microsoft.com/office/drawing/2014/main" id="{A304C0EA-0139-AB74-1AE5-919530F58D88}"/>
              </a:ext>
            </a:extLst>
          </p:cNvPr>
          <p:cNvSpPr>
            <a:spLocks noGrp="1"/>
          </p:cNvSpPr>
          <p:nvPr>
            <p:ph idx="1"/>
          </p:nvPr>
        </p:nvSpPr>
        <p:spPr/>
        <p:txBody>
          <a:bodyPr>
            <a:normAutofit fontScale="85000" lnSpcReduction="20000"/>
          </a:bodyPr>
          <a:lstStyle/>
          <a:p>
            <a:r>
              <a:rPr lang="en-US" dirty="0"/>
              <a:t>This is treated as a classification task (e.g. “predict which word will be the previous word”)</a:t>
            </a:r>
          </a:p>
          <a:p>
            <a:r>
              <a:rPr lang="en-US" dirty="0"/>
              <a:t>For an input word, the output layer uses </a:t>
            </a:r>
            <a:r>
              <a:rPr lang="en-US" dirty="0" err="1"/>
              <a:t>softmax</a:t>
            </a:r>
            <a:r>
              <a:rPr lang="en-US" dirty="0"/>
              <a:t> activation function and will give probabilities of each word to be the previous word</a:t>
            </a:r>
          </a:p>
          <a:p>
            <a:r>
              <a:rPr lang="en-US" dirty="0"/>
              <a:t>But we are not really interested in these predictions but the by-product of embeddings</a:t>
            </a:r>
          </a:p>
          <a:p>
            <a:pPr lvl="1"/>
            <a:r>
              <a:rPr lang="en-US" dirty="0"/>
              <a:t>Such a task is called “fake” task when we are not interested in the actual task but its by-product</a:t>
            </a:r>
          </a:p>
          <a:p>
            <a:r>
              <a:rPr lang="en-US" dirty="0"/>
              <a:t>The embedding of the input word will be the activation at the hidden layer</a:t>
            </a:r>
          </a:p>
          <a:p>
            <a:r>
              <a:rPr lang="en-US" dirty="0"/>
              <a:t>The network is trained using cross-entropy loss and the backpropagation method</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F5F78E96-C552-D840-8C57-D56E1F03BE49}"/>
              </a:ext>
            </a:extLst>
          </p:cNvPr>
          <p:cNvSpPr>
            <a:spLocks noGrp="1"/>
          </p:cNvSpPr>
          <p:nvPr>
            <p:ph type="sldNum" sz="quarter" idx="12"/>
          </p:nvPr>
        </p:nvSpPr>
        <p:spPr/>
        <p:txBody>
          <a:bodyPr/>
          <a:lstStyle/>
          <a:p>
            <a:pPr>
              <a:defRPr/>
            </a:pPr>
            <a:fld id="{BDCB826A-10D9-4B74-BF3F-66BA54B479B8}" type="slidenum">
              <a:rPr lang="en-US" altLang="en-US" smtClean="0"/>
              <a:pPr>
                <a:defRPr/>
              </a:pPr>
              <a:t>22</a:t>
            </a:fld>
            <a:endParaRPr lang="en-US" altLang="en-US" dirty="0"/>
          </a:p>
        </p:txBody>
      </p:sp>
    </p:spTree>
    <p:extLst>
      <p:ext uri="{BB962C8B-B14F-4D97-AF65-F5344CB8AC3E}">
        <p14:creationId xmlns:p14="http://schemas.microsoft.com/office/powerpoint/2010/main" val="201844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 Model</a:t>
            </a:r>
            <a:br>
              <a:rPr lang="en-US" dirty="0"/>
            </a:br>
            <a:endParaRPr lang="en-US" dirty="0">
              <a:solidFill>
                <a:srgbClr val="006600"/>
              </a:solidFill>
            </a:endParaRPr>
          </a:p>
        </p:txBody>
      </p:sp>
      <p:sp>
        <p:nvSpPr>
          <p:cNvPr id="3" name="Content Placeholder 2"/>
          <p:cNvSpPr>
            <a:spLocks noGrp="1"/>
          </p:cNvSpPr>
          <p:nvPr>
            <p:ph idx="1"/>
          </p:nvPr>
        </p:nvSpPr>
        <p:spPr>
          <a:xfrm>
            <a:off x="312559" y="861547"/>
            <a:ext cx="8686800" cy="1600200"/>
          </a:xfrm>
        </p:spPr>
        <p:txBody>
          <a:bodyPr>
            <a:normAutofit/>
          </a:bodyPr>
          <a:lstStyle/>
          <a:p>
            <a:r>
              <a:rPr lang="en-US" sz="2800" dirty="0"/>
              <a:t>After training, hidden layer gives the embedding for an input word </a:t>
            </a:r>
          </a:p>
        </p:txBody>
      </p:sp>
      <p:sp>
        <p:nvSpPr>
          <p:cNvPr id="8" name="TextBox 7"/>
          <p:cNvSpPr txBox="1"/>
          <p:nvPr/>
        </p:nvSpPr>
        <p:spPr>
          <a:xfrm>
            <a:off x="914400" y="3575923"/>
            <a:ext cx="838200" cy="2585323"/>
          </a:xfrm>
          <a:prstGeom prst="rect">
            <a:avLst/>
          </a:prstGeom>
          <a:noFill/>
        </p:spPr>
        <p:txBody>
          <a:bodyPr wrap="square" rtlCol="0">
            <a:spAutoFit/>
          </a:bodyPr>
          <a:lstStyle/>
          <a:p>
            <a:r>
              <a:rPr lang="en-US" dirty="0"/>
              <a:t>..</a:t>
            </a:r>
          </a:p>
          <a:p>
            <a:r>
              <a:rPr lang="en-US" dirty="0"/>
              <a:t>rat  </a:t>
            </a:r>
          </a:p>
          <a:p>
            <a:r>
              <a:rPr lang="en-US" dirty="0"/>
              <a:t>cat</a:t>
            </a:r>
          </a:p>
          <a:p>
            <a:r>
              <a:rPr lang="en-US" dirty="0"/>
              <a:t>dog</a:t>
            </a:r>
          </a:p>
          <a:p>
            <a:r>
              <a:rPr lang="en-US" dirty="0"/>
              <a:t>man</a:t>
            </a:r>
          </a:p>
          <a:p>
            <a:r>
              <a:rPr lang="en-US" dirty="0"/>
              <a:t>the</a:t>
            </a:r>
          </a:p>
          <a:p>
            <a:r>
              <a:rPr lang="en-US" dirty="0"/>
              <a:t>..</a:t>
            </a:r>
          </a:p>
          <a:p>
            <a:r>
              <a:rPr lang="en-US" dirty="0"/>
              <a:t>..</a:t>
            </a:r>
          </a:p>
          <a:p>
            <a:endParaRPr lang="en-US" dirty="0"/>
          </a:p>
        </p:txBody>
      </p:sp>
      <p:sp>
        <p:nvSpPr>
          <p:cNvPr id="10" name="TextBox 9"/>
          <p:cNvSpPr txBox="1"/>
          <p:nvPr/>
        </p:nvSpPr>
        <p:spPr>
          <a:xfrm>
            <a:off x="1447800" y="3575923"/>
            <a:ext cx="838200" cy="2585323"/>
          </a:xfrm>
          <a:prstGeom prst="rect">
            <a:avLst/>
          </a:prstGeom>
          <a:noFill/>
        </p:spPr>
        <p:txBody>
          <a:bodyPr wrap="square" rtlCol="0">
            <a:spAutoFit/>
          </a:bodyPr>
          <a:lstStyle/>
          <a:p>
            <a:r>
              <a:rPr lang="en-US" dirty="0"/>
              <a:t>..</a:t>
            </a:r>
          </a:p>
          <a:p>
            <a:r>
              <a:rPr lang="en-US" dirty="0"/>
              <a:t>0 </a:t>
            </a:r>
          </a:p>
          <a:p>
            <a:r>
              <a:rPr lang="en-US" dirty="0"/>
              <a:t>1</a:t>
            </a:r>
          </a:p>
          <a:p>
            <a:r>
              <a:rPr lang="en-US" dirty="0"/>
              <a:t>0</a:t>
            </a:r>
          </a:p>
          <a:p>
            <a:r>
              <a:rPr lang="en-US" dirty="0"/>
              <a:t>0</a:t>
            </a:r>
          </a:p>
          <a:p>
            <a:r>
              <a:rPr lang="en-US" dirty="0"/>
              <a:t>0</a:t>
            </a:r>
          </a:p>
          <a:p>
            <a:r>
              <a:rPr lang="en-US" dirty="0"/>
              <a:t>..</a:t>
            </a:r>
          </a:p>
          <a:p>
            <a:r>
              <a:rPr lang="en-US" dirty="0"/>
              <a:t>..</a:t>
            </a:r>
          </a:p>
          <a:p>
            <a:endParaRPr lang="en-US" dirty="0"/>
          </a:p>
        </p:txBody>
      </p:sp>
      <p:sp>
        <p:nvSpPr>
          <p:cNvPr id="12" name="TextBox 11"/>
          <p:cNvSpPr txBox="1"/>
          <p:nvPr/>
        </p:nvSpPr>
        <p:spPr>
          <a:xfrm>
            <a:off x="623595" y="5817473"/>
            <a:ext cx="1370888" cy="276999"/>
          </a:xfrm>
          <a:prstGeom prst="rect">
            <a:avLst/>
          </a:prstGeom>
          <a:noFill/>
        </p:spPr>
        <p:txBody>
          <a:bodyPr wrap="none" rtlCol="0">
            <a:spAutoFit/>
          </a:bodyPr>
          <a:lstStyle/>
          <a:p>
            <a:r>
              <a:rPr lang="en-US" sz="1200" dirty="0"/>
              <a:t>1-hot input vector</a:t>
            </a:r>
          </a:p>
        </p:txBody>
      </p:sp>
      <p:sp>
        <p:nvSpPr>
          <p:cNvPr id="17" name="TextBox 16"/>
          <p:cNvSpPr txBox="1"/>
          <p:nvPr/>
        </p:nvSpPr>
        <p:spPr>
          <a:xfrm>
            <a:off x="7229812" y="2898131"/>
            <a:ext cx="1156086" cy="276999"/>
          </a:xfrm>
          <a:prstGeom prst="rect">
            <a:avLst/>
          </a:prstGeom>
          <a:noFill/>
        </p:spPr>
        <p:txBody>
          <a:bodyPr wrap="none" rtlCol="0">
            <a:spAutoFit/>
          </a:bodyPr>
          <a:lstStyle/>
          <a:p>
            <a:r>
              <a:rPr lang="en-US" sz="1200" dirty="0"/>
              <a:t>Previous word</a:t>
            </a:r>
          </a:p>
        </p:txBody>
      </p:sp>
      <p:sp>
        <p:nvSpPr>
          <p:cNvPr id="18" name="TextBox 17"/>
          <p:cNvSpPr txBox="1"/>
          <p:nvPr/>
        </p:nvSpPr>
        <p:spPr>
          <a:xfrm>
            <a:off x="7354039" y="5243363"/>
            <a:ext cx="875561" cy="276999"/>
          </a:xfrm>
          <a:prstGeom prst="rect">
            <a:avLst/>
          </a:prstGeom>
          <a:noFill/>
        </p:spPr>
        <p:txBody>
          <a:bodyPr wrap="none" rtlCol="0">
            <a:spAutoFit/>
          </a:bodyPr>
          <a:lstStyle/>
          <a:p>
            <a:r>
              <a:rPr lang="en-US" sz="1200" dirty="0"/>
              <a:t>Next word</a:t>
            </a:r>
          </a:p>
        </p:txBody>
      </p:sp>
      <p:sp>
        <p:nvSpPr>
          <p:cNvPr id="19" name="Rectangle 18"/>
          <p:cNvSpPr/>
          <p:nvPr/>
        </p:nvSpPr>
        <p:spPr>
          <a:xfrm>
            <a:off x="4193576" y="3265261"/>
            <a:ext cx="609600" cy="254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49581" y="5907241"/>
            <a:ext cx="2839239" cy="369332"/>
          </a:xfrm>
          <a:prstGeom prst="rect">
            <a:avLst/>
          </a:prstGeom>
          <a:noFill/>
        </p:spPr>
        <p:txBody>
          <a:bodyPr wrap="none" rtlCol="0">
            <a:spAutoFit/>
          </a:bodyPr>
          <a:lstStyle/>
          <a:p>
            <a:r>
              <a:rPr lang="en-US" dirty="0"/>
              <a:t>Hidden layer (embedding)</a:t>
            </a:r>
          </a:p>
        </p:txBody>
      </p:sp>
      <p:cxnSp>
        <p:nvCxnSpPr>
          <p:cNvPr id="22" name="Straight Connector 21"/>
          <p:cNvCxnSpPr/>
          <p:nvPr/>
        </p:nvCxnSpPr>
        <p:spPr>
          <a:xfrm>
            <a:off x="1981200" y="3042523"/>
            <a:ext cx="2212376" cy="22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05000" y="5811611"/>
            <a:ext cx="2288576" cy="12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803176" y="1899523"/>
            <a:ext cx="2054824" cy="1365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803176" y="5811611"/>
            <a:ext cx="1902424" cy="970189"/>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F69D368-8B3C-41CD-88A9-40C2557C01D4}"/>
              </a:ext>
            </a:extLst>
          </p:cNvPr>
          <p:cNvGrpSpPr/>
          <p:nvPr/>
        </p:nvGrpSpPr>
        <p:grpSpPr>
          <a:xfrm>
            <a:off x="1905000" y="3499723"/>
            <a:ext cx="45719" cy="2179319"/>
            <a:chOff x="1905000" y="4038600"/>
            <a:chExt cx="45719" cy="2179319"/>
          </a:xfrm>
        </p:grpSpPr>
        <p:sp>
          <p:nvSpPr>
            <p:cNvPr id="23" name="Oval 22">
              <a:extLst>
                <a:ext uri="{FF2B5EF4-FFF2-40B4-BE49-F238E27FC236}">
                  <a16:creationId xmlns:a16="http://schemas.microsoft.com/office/drawing/2014/main" id="{E0BDC44F-AA1B-4A62-BAEE-635E8F8F0DDE}"/>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657406-5B6E-47CC-BD70-42675BC6B57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DA5DEE-6EDF-4704-81D6-13AF30CA31B0}"/>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245953-0A68-4200-B950-BC631F8EC07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F5E21F-0486-473E-9A8A-E21CDBA625B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B8337CB-F72F-4F66-80AD-A0ECEEFA1BCD}"/>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490767-C38D-4685-AD8A-29FD66467AE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D92BBCF-E1AF-436C-991C-B0D666055B51}"/>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E02F01E-6A27-4196-8359-4EE6AD636D2E}"/>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3BFF53-2499-43CB-AA56-82839B1448B4}"/>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FA7F6F5-8C39-4A33-9A5B-6C6FF6CBD0F7}"/>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111709C-0BD0-4F5E-901C-20B34C68555B}"/>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D4921AB-AC02-49E7-9594-28B8C1A1ED12}"/>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0A3B7BF-8DE6-4302-A08B-44F2CE5F6E34}"/>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357684B-7465-4EB4-BF41-4890C3363A1A}"/>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F985543-E45A-4AB5-AA55-4F93B3912DB8}"/>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61A6C5E-B631-4CF2-8BC0-3BE7F56808A2}"/>
              </a:ext>
            </a:extLst>
          </p:cNvPr>
          <p:cNvGrpSpPr/>
          <p:nvPr/>
        </p:nvGrpSpPr>
        <p:grpSpPr>
          <a:xfrm>
            <a:off x="4450081" y="3499723"/>
            <a:ext cx="45719" cy="2179319"/>
            <a:chOff x="1905000" y="4038600"/>
            <a:chExt cx="45719" cy="2179319"/>
          </a:xfrm>
        </p:grpSpPr>
        <p:sp>
          <p:nvSpPr>
            <p:cNvPr id="47" name="Oval 46">
              <a:extLst>
                <a:ext uri="{FF2B5EF4-FFF2-40B4-BE49-F238E27FC236}">
                  <a16:creationId xmlns:a16="http://schemas.microsoft.com/office/drawing/2014/main" id="{021ABDC1-D024-4312-9D0C-717EC51D721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F6E8DBA-AF3E-4C80-8526-9366EB82C2B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E605899-6C56-467F-86A9-399BF6F3AB41}"/>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2D58C7F-76C4-4764-B1FD-87933C9DEFAF}"/>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132349F-CCF6-4F98-AFA1-819D1822E0A9}"/>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C4FA11-498E-4AA6-95B7-BC93E1B96F1A}"/>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6F7BC6D-D674-40B6-A835-BD3C079E7435}"/>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DD3040E-8538-4DD7-AA70-94E90568F74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AB39803-9CB0-48BE-A370-3872EF292E3D}"/>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3DA79C5-49AD-46C9-A6B5-2BB8675D467E}"/>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F8C9853-2DA4-4C6B-AF79-38367D343236}"/>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DB35701-7823-4740-AFF3-D28D72A42021}"/>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A008A6-D107-4AFD-88E6-7F6AE95A89E3}"/>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5A22722-65A8-4034-ABCF-FC3D0F9B6B08}"/>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50FA24F-D1A4-41E9-953F-1A7D6F269CD8}"/>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371CB4A-B7E0-4AB0-A709-13A375E855A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AF878312-484D-46C8-8CBE-871206499E4E}"/>
              </a:ext>
            </a:extLst>
          </p:cNvPr>
          <p:cNvGrpSpPr/>
          <p:nvPr/>
        </p:nvGrpSpPr>
        <p:grpSpPr>
          <a:xfrm>
            <a:off x="6812281" y="1975723"/>
            <a:ext cx="45719" cy="2179319"/>
            <a:chOff x="1905000" y="4038600"/>
            <a:chExt cx="45719" cy="2179319"/>
          </a:xfrm>
        </p:grpSpPr>
        <p:sp>
          <p:nvSpPr>
            <p:cNvPr id="64" name="Oval 63">
              <a:extLst>
                <a:ext uri="{FF2B5EF4-FFF2-40B4-BE49-F238E27FC236}">
                  <a16:creationId xmlns:a16="http://schemas.microsoft.com/office/drawing/2014/main" id="{839F1221-888F-4F56-8A4E-971F42288CB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CC14559-334E-466D-ADD9-9111A3CDA5F1}"/>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B632EE7-DE52-49C6-BD02-EB2A9500EBFF}"/>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D17E0B-403D-4281-9D14-FDB6ED50F4B2}"/>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70E8E9B-6581-46F2-B56A-345277CD9918}"/>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588A1F7-C235-42A5-8BCF-12682D55D77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161D664-96A8-48CA-9F86-1C3B3D5076AA}"/>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75BC738-65A0-453F-A4AF-4ED971CD7D6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495926F-E9D1-47F4-AE56-50434EA25706}"/>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0380478-DD43-4C4D-A6F0-C43DA3E9EC06}"/>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2636C94-F6AD-44DF-A456-677D3ABB30B9}"/>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96D905-E065-4A44-8F4E-67C8B1515CD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AD71C67-6979-4611-A7BF-BD347586CD54}"/>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8E9F218-16A7-47AF-BBD1-790DEEE932BF}"/>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A1AE20F-3F08-4AEB-A181-CF00ECDEA2F4}"/>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135B36-7520-460F-80DD-24D9FBFA5F02}"/>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14E1E40C-EB6E-4508-BC46-19F67E6A343D}"/>
              </a:ext>
            </a:extLst>
          </p:cNvPr>
          <p:cNvGrpSpPr/>
          <p:nvPr/>
        </p:nvGrpSpPr>
        <p:grpSpPr>
          <a:xfrm>
            <a:off x="6781800" y="4444604"/>
            <a:ext cx="45719" cy="2179319"/>
            <a:chOff x="1905000" y="4038600"/>
            <a:chExt cx="45719" cy="2179319"/>
          </a:xfrm>
        </p:grpSpPr>
        <p:sp>
          <p:nvSpPr>
            <p:cNvPr id="81" name="Oval 80">
              <a:extLst>
                <a:ext uri="{FF2B5EF4-FFF2-40B4-BE49-F238E27FC236}">
                  <a16:creationId xmlns:a16="http://schemas.microsoft.com/office/drawing/2014/main" id="{C13B3A06-2F31-4D70-8863-26306CAE93DD}"/>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8AFB4E2-0CF7-4943-BE25-30A87D722F1C}"/>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9BF11AD-DBC3-4B44-B848-88750014E032}"/>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66AF1A8-79D6-4379-8527-176770BBDD5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93D37B4-2963-4564-A9E6-68518069B7C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6060520-6824-40F5-914F-D2821CE8C32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BD3B99-8003-4107-9070-CC1F1A07E48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7D93B75-4889-4562-9F19-4EF934E0DB2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F8243D2-2409-4094-B10C-582366C04997}"/>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00F1154-8164-428D-85BF-34356E4CCB25}"/>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5A49853-FF5C-4A2E-A2B1-211517DB033E}"/>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EFE46F4-E98C-4985-805C-CEC9BA7C6D4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6943D0D-BE74-4209-9459-462BF1C0591C}"/>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12F729F-7813-4DBD-8B58-D44F12C80A05}"/>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C41FB0C-0F7B-4F69-AB27-572943E1CA1B}"/>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9425BE4-1588-44AE-9A4A-92F5853B046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3F411023-6F45-4D42-984F-2D0B72C4B06D}"/>
              </a:ext>
            </a:extLst>
          </p:cNvPr>
          <p:cNvSpPr txBox="1"/>
          <p:nvPr/>
        </p:nvSpPr>
        <p:spPr>
          <a:xfrm>
            <a:off x="7074118" y="3098005"/>
            <a:ext cx="1709122" cy="276999"/>
          </a:xfrm>
          <a:prstGeom prst="rect">
            <a:avLst/>
          </a:prstGeom>
          <a:noFill/>
        </p:spPr>
        <p:txBody>
          <a:bodyPr wrap="none" rtlCol="0">
            <a:spAutoFit/>
          </a:bodyPr>
          <a:lstStyle/>
          <a:p>
            <a:r>
              <a:rPr lang="en-US" sz="1200" dirty="0"/>
              <a:t>Probability Distribution</a:t>
            </a:r>
          </a:p>
        </p:txBody>
      </p:sp>
      <p:sp>
        <p:nvSpPr>
          <p:cNvPr id="99" name="TextBox 98">
            <a:extLst>
              <a:ext uri="{FF2B5EF4-FFF2-40B4-BE49-F238E27FC236}">
                <a16:creationId xmlns:a16="http://schemas.microsoft.com/office/drawing/2014/main" id="{B1E9F440-3E16-45DB-A53C-3C6A80994564}"/>
              </a:ext>
            </a:extLst>
          </p:cNvPr>
          <p:cNvSpPr txBox="1"/>
          <p:nvPr/>
        </p:nvSpPr>
        <p:spPr>
          <a:xfrm>
            <a:off x="509508" y="6200637"/>
            <a:ext cx="1261884" cy="369332"/>
          </a:xfrm>
          <a:prstGeom prst="rect">
            <a:avLst/>
          </a:prstGeom>
          <a:noFill/>
        </p:spPr>
        <p:txBody>
          <a:bodyPr wrap="none" rtlCol="0">
            <a:spAutoFit/>
          </a:bodyPr>
          <a:lstStyle/>
          <a:p>
            <a:r>
              <a:rPr lang="en-US" dirty="0"/>
              <a:t>Input word</a:t>
            </a:r>
          </a:p>
        </p:txBody>
      </p:sp>
      <p:sp>
        <p:nvSpPr>
          <p:cNvPr id="4" name="TextBox 3">
            <a:extLst>
              <a:ext uri="{FF2B5EF4-FFF2-40B4-BE49-F238E27FC236}">
                <a16:creationId xmlns:a16="http://schemas.microsoft.com/office/drawing/2014/main" id="{4331320D-505B-58AE-A8C6-4D0FAC1F8587}"/>
              </a:ext>
            </a:extLst>
          </p:cNvPr>
          <p:cNvSpPr txBox="1"/>
          <p:nvPr/>
        </p:nvSpPr>
        <p:spPr>
          <a:xfrm>
            <a:off x="7086600" y="5410200"/>
            <a:ext cx="1709122" cy="276999"/>
          </a:xfrm>
          <a:prstGeom prst="rect">
            <a:avLst/>
          </a:prstGeom>
          <a:noFill/>
        </p:spPr>
        <p:txBody>
          <a:bodyPr wrap="none" rtlCol="0">
            <a:spAutoFit/>
          </a:bodyPr>
          <a:lstStyle/>
          <a:p>
            <a:r>
              <a:rPr lang="en-US" sz="1200" dirty="0"/>
              <a:t>Probability Distribution</a:t>
            </a:r>
          </a:p>
        </p:txBody>
      </p:sp>
      <p:sp>
        <p:nvSpPr>
          <p:cNvPr id="5" name="TextBox 4">
            <a:extLst>
              <a:ext uri="{FF2B5EF4-FFF2-40B4-BE49-F238E27FC236}">
                <a16:creationId xmlns:a16="http://schemas.microsoft.com/office/drawing/2014/main" id="{C767D59F-B1E1-E521-EB24-3B1A188DF9C3}"/>
              </a:ext>
            </a:extLst>
          </p:cNvPr>
          <p:cNvSpPr txBox="1"/>
          <p:nvPr/>
        </p:nvSpPr>
        <p:spPr>
          <a:xfrm>
            <a:off x="2600506" y="6349456"/>
            <a:ext cx="2279791" cy="369332"/>
          </a:xfrm>
          <a:prstGeom prst="rect">
            <a:avLst/>
          </a:prstGeom>
          <a:noFill/>
        </p:spPr>
        <p:txBody>
          <a:bodyPr wrap="none" rtlCol="0">
            <a:spAutoFit/>
          </a:bodyPr>
          <a:lstStyle/>
          <a:p>
            <a:r>
              <a:rPr lang="en-US" dirty="0">
                <a:solidFill>
                  <a:srgbClr val="FF0000"/>
                </a:solidFill>
              </a:rPr>
              <a:t>Embedding for “cat”</a:t>
            </a:r>
          </a:p>
        </p:txBody>
      </p:sp>
      <p:cxnSp>
        <p:nvCxnSpPr>
          <p:cNvPr id="9" name="Straight Arrow Connector 8">
            <a:extLst>
              <a:ext uri="{FF2B5EF4-FFF2-40B4-BE49-F238E27FC236}">
                <a16:creationId xmlns:a16="http://schemas.microsoft.com/office/drawing/2014/main" id="{91FA5A7B-E52A-4173-3F7A-25E0FF867AA5}"/>
              </a:ext>
            </a:extLst>
          </p:cNvPr>
          <p:cNvCxnSpPr/>
          <p:nvPr/>
        </p:nvCxnSpPr>
        <p:spPr>
          <a:xfrm flipV="1">
            <a:off x="3276600" y="5043554"/>
            <a:ext cx="916976" cy="12755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C48723-C4DD-1015-7940-4815C1D9ADE1}"/>
              </a:ext>
            </a:extLst>
          </p:cNvPr>
          <p:cNvSpPr txBox="1"/>
          <p:nvPr/>
        </p:nvSpPr>
        <p:spPr>
          <a:xfrm>
            <a:off x="2244633" y="2238850"/>
            <a:ext cx="1932965" cy="369332"/>
          </a:xfrm>
          <a:prstGeom prst="rect">
            <a:avLst/>
          </a:prstGeom>
          <a:noFill/>
        </p:spPr>
        <p:txBody>
          <a:bodyPr wrap="none" rtlCol="0">
            <a:spAutoFit/>
          </a:bodyPr>
          <a:lstStyle/>
          <a:p>
            <a:r>
              <a:rPr lang="en-US" i="1" dirty="0"/>
              <a:t>Trained Network:</a:t>
            </a:r>
          </a:p>
        </p:txBody>
      </p:sp>
    </p:spTree>
    <p:extLst>
      <p:ext uri="{BB962C8B-B14F-4D97-AF65-F5344CB8AC3E}">
        <p14:creationId xmlns:p14="http://schemas.microsoft.com/office/powerpoint/2010/main" val="133779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A76B-16FA-4401-8A9B-FC954F55E587}"/>
              </a:ext>
            </a:extLst>
          </p:cNvPr>
          <p:cNvSpPr>
            <a:spLocks noGrp="1"/>
          </p:cNvSpPr>
          <p:nvPr>
            <p:ph type="title"/>
          </p:nvPr>
        </p:nvSpPr>
        <p:spPr/>
        <p:txBody>
          <a:bodyPr/>
          <a:lstStyle/>
          <a:p>
            <a:r>
              <a:rPr lang="en-US" dirty="0"/>
              <a:t>Skip-Gram Model</a:t>
            </a:r>
          </a:p>
        </p:txBody>
      </p:sp>
      <p:sp>
        <p:nvSpPr>
          <p:cNvPr id="3" name="Content Placeholder 2">
            <a:extLst>
              <a:ext uri="{FF2B5EF4-FFF2-40B4-BE49-F238E27FC236}">
                <a16:creationId xmlns:a16="http://schemas.microsoft.com/office/drawing/2014/main" id="{CD461AC3-67B6-4A66-8972-19A4CAE9BE78}"/>
              </a:ext>
            </a:extLst>
          </p:cNvPr>
          <p:cNvSpPr>
            <a:spLocks noGrp="1"/>
          </p:cNvSpPr>
          <p:nvPr>
            <p:ph idx="1"/>
          </p:nvPr>
        </p:nvSpPr>
        <p:spPr/>
        <p:txBody>
          <a:bodyPr>
            <a:normAutofit/>
          </a:bodyPr>
          <a:lstStyle/>
          <a:p>
            <a:r>
              <a:rPr lang="en-US" dirty="0"/>
              <a:t>Why is it called skip-gram?</a:t>
            </a:r>
          </a:p>
          <a:p>
            <a:pPr lvl="1"/>
            <a:r>
              <a:rPr lang="en-US" dirty="0"/>
              <a:t>Single words are called unigrams</a:t>
            </a:r>
          </a:p>
          <a:p>
            <a:pPr lvl="1"/>
            <a:r>
              <a:rPr lang="en-US" dirty="0"/>
              <a:t>Two consecutive words are called bigrams</a:t>
            </a:r>
          </a:p>
          <a:p>
            <a:pPr lvl="1"/>
            <a:r>
              <a:rPr lang="en-US" dirty="0"/>
              <a:t>Three consecutive words are called trigrams </a:t>
            </a:r>
          </a:p>
          <a:p>
            <a:pPr lvl="1"/>
            <a:r>
              <a:rPr lang="en-US" dirty="0"/>
              <a:t>Higher one are called 4-grams, 5-grams etc.</a:t>
            </a:r>
          </a:p>
          <a:p>
            <a:r>
              <a:rPr lang="en-US" dirty="0"/>
              <a:t>Since we try to predict words </a:t>
            </a:r>
            <a:r>
              <a:rPr lang="en-US" i="1" dirty="0"/>
              <a:t>skipping</a:t>
            </a:r>
            <a:r>
              <a:rPr lang="en-US" dirty="0"/>
              <a:t> over a given word, it has been termed as the skip-gram model</a:t>
            </a:r>
          </a:p>
          <a:p>
            <a:endParaRPr lang="en-US" dirty="0"/>
          </a:p>
        </p:txBody>
      </p:sp>
      <p:sp>
        <p:nvSpPr>
          <p:cNvPr id="4" name="Slide Number Placeholder 3">
            <a:extLst>
              <a:ext uri="{FF2B5EF4-FFF2-40B4-BE49-F238E27FC236}">
                <a16:creationId xmlns:a16="http://schemas.microsoft.com/office/drawing/2014/main" id="{2D406CD0-0A67-434C-A66C-1114F5015D97}"/>
              </a:ext>
            </a:extLst>
          </p:cNvPr>
          <p:cNvSpPr>
            <a:spLocks noGrp="1"/>
          </p:cNvSpPr>
          <p:nvPr>
            <p:ph type="sldNum" sz="quarter" idx="12"/>
          </p:nvPr>
        </p:nvSpPr>
        <p:spPr/>
        <p:txBody>
          <a:bodyPr/>
          <a:lstStyle/>
          <a:p>
            <a:pPr>
              <a:defRPr/>
            </a:pPr>
            <a:fld id="{BDCB826A-10D9-4B74-BF3F-66BA54B479B8}" type="slidenum">
              <a:rPr lang="en-US" altLang="en-US" smtClean="0"/>
              <a:pPr>
                <a:defRPr/>
              </a:pPr>
              <a:t>24</a:t>
            </a:fld>
            <a:endParaRPr lang="en-US" altLang="en-US"/>
          </a:p>
        </p:txBody>
      </p:sp>
    </p:spTree>
    <p:extLst>
      <p:ext uri="{BB962C8B-B14F-4D97-AF65-F5344CB8AC3E}">
        <p14:creationId xmlns:p14="http://schemas.microsoft.com/office/powerpoint/2010/main" val="73295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9597-D29D-4257-9DE3-2754AC9C2F51}"/>
              </a:ext>
            </a:extLst>
          </p:cNvPr>
          <p:cNvSpPr>
            <a:spLocks noGrp="1"/>
          </p:cNvSpPr>
          <p:nvPr>
            <p:ph type="title"/>
          </p:nvPr>
        </p:nvSpPr>
        <p:spPr/>
        <p:txBody>
          <a:bodyPr/>
          <a:lstStyle/>
          <a:p>
            <a:r>
              <a:rPr lang="en-US" dirty="0"/>
              <a:t>CBOW Model</a:t>
            </a:r>
            <a:br>
              <a:rPr lang="en-US" dirty="0"/>
            </a:br>
            <a:r>
              <a:rPr kumimoji="0" lang="en-US" sz="2800" b="0" i="0" u="none" strike="noStrike" kern="1200" cap="none" spc="0" normalizeH="0" baseline="0" noProof="0" dirty="0">
                <a:ln>
                  <a:noFill/>
                </a:ln>
                <a:solidFill>
                  <a:srgbClr val="0066FF"/>
                </a:solidFill>
                <a:effectLst/>
                <a:uLnTx/>
                <a:uFillTx/>
                <a:latin typeface="Arial" pitchFamily="34" charset="0"/>
                <a:ea typeface="+mj-ea"/>
                <a:cs typeface="Arial" pitchFamily="34" charset="0"/>
              </a:rPr>
              <a:t>(</a:t>
            </a:r>
            <a:r>
              <a:rPr kumimoji="0" lang="en-US" sz="2800" b="0" i="0" u="none" strike="noStrike" kern="1200" cap="none" spc="0" normalizeH="0" baseline="0" noProof="0" dirty="0" err="1">
                <a:ln>
                  <a:noFill/>
                </a:ln>
                <a:solidFill>
                  <a:srgbClr val="0066FF"/>
                </a:solidFill>
                <a:effectLst/>
                <a:uLnTx/>
                <a:uFillTx/>
                <a:latin typeface="Arial" pitchFamily="34" charset="0"/>
                <a:ea typeface="+mj-ea"/>
                <a:cs typeface="Arial" pitchFamily="34" charset="0"/>
              </a:rPr>
              <a:t>Mikolov</a:t>
            </a:r>
            <a:r>
              <a:rPr kumimoji="0" lang="en-US" sz="2800" b="0" i="0" u="none" strike="noStrike" kern="1200" cap="none" spc="0" normalizeH="0" baseline="0" noProof="0" dirty="0">
                <a:ln>
                  <a:noFill/>
                </a:ln>
                <a:solidFill>
                  <a:srgbClr val="0066FF"/>
                </a:solidFill>
                <a:effectLst/>
                <a:uLnTx/>
                <a:uFillTx/>
                <a:latin typeface="Arial" pitchFamily="34" charset="0"/>
                <a:ea typeface="+mj-ea"/>
                <a:cs typeface="Arial" pitchFamily="34" charset="0"/>
              </a:rPr>
              <a:t> et al., 2013)</a:t>
            </a:r>
            <a:endParaRPr lang="en-US" dirty="0"/>
          </a:p>
        </p:txBody>
      </p:sp>
      <p:sp>
        <p:nvSpPr>
          <p:cNvPr id="3" name="Content Placeholder 2">
            <a:extLst>
              <a:ext uri="{FF2B5EF4-FFF2-40B4-BE49-F238E27FC236}">
                <a16:creationId xmlns:a16="http://schemas.microsoft.com/office/drawing/2014/main" id="{07ED3591-DFD1-4F95-B2A1-F3E1179B328E}"/>
              </a:ext>
            </a:extLst>
          </p:cNvPr>
          <p:cNvSpPr>
            <a:spLocks noGrp="1"/>
          </p:cNvSpPr>
          <p:nvPr>
            <p:ph idx="1"/>
          </p:nvPr>
        </p:nvSpPr>
        <p:spPr/>
        <p:txBody>
          <a:bodyPr>
            <a:normAutofit fontScale="92500" lnSpcReduction="20000"/>
          </a:bodyPr>
          <a:lstStyle/>
          <a:p>
            <a:r>
              <a:rPr lang="en-US" dirty="0"/>
              <a:t>CBOW: continuous bag-of-words </a:t>
            </a:r>
          </a:p>
          <a:p>
            <a:r>
              <a:rPr lang="en-US" dirty="0"/>
              <a:t>An alternate model</a:t>
            </a:r>
          </a:p>
          <a:p>
            <a:r>
              <a:rPr lang="en-US" dirty="0"/>
              <a:t>In a way, CBOW model is the opposite of the skip-gram model</a:t>
            </a:r>
          </a:p>
          <a:p>
            <a:r>
              <a:rPr lang="en-US" dirty="0"/>
              <a:t>Train a neural network to predict the word given the nearby words in a sentence as input</a:t>
            </a:r>
          </a:p>
          <a:p>
            <a:pPr lvl="1"/>
            <a:r>
              <a:rPr lang="en-US" i="1" dirty="0"/>
              <a:t>“the </a:t>
            </a:r>
            <a:r>
              <a:rPr lang="en-US" b="1" i="1" dirty="0">
                <a:solidFill>
                  <a:srgbClr val="FF0000"/>
                </a:solidFill>
              </a:rPr>
              <a:t>fat</a:t>
            </a:r>
            <a:r>
              <a:rPr lang="en-US" i="1" dirty="0">
                <a:solidFill>
                  <a:srgbClr val="FF0000"/>
                </a:solidFill>
              </a:rPr>
              <a:t> ? </a:t>
            </a:r>
            <a:r>
              <a:rPr lang="en-US" b="1" i="1" dirty="0">
                <a:solidFill>
                  <a:srgbClr val="FF0000"/>
                </a:solidFill>
              </a:rPr>
              <a:t>jumped</a:t>
            </a:r>
            <a:r>
              <a:rPr lang="en-US" i="1" dirty="0">
                <a:solidFill>
                  <a:srgbClr val="FF0000"/>
                </a:solidFill>
              </a:rPr>
              <a:t> </a:t>
            </a:r>
            <a:r>
              <a:rPr lang="en-US" i="1" dirty="0"/>
              <a:t>over the lazy dog”</a:t>
            </a:r>
            <a:r>
              <a:rPr lang="en-US" dirty="0"/>
              <a:t> </a:t>
            </a:r>
          </a:p>
          <a:p>
            <a:pPr lvl="1"/>
            <a:r>
              <a:rPr lang="en-US" dirty="0"/>
              <a:t>One-hot vectors are used for input and outputs</a:t>
            </a:r>
            <a:endParaRPr lang="en-US" i="1" dirty="0"/>
          </a:p>
          <a:p>
            <a:pPr lvl="1"/>
            <a:r>
              <a:rPr lang="en-US" dirty="0"/>
              <a:t>The training is done using sentences from a large corpus and over every word of a sentence</a:t>
            </a:r>
          </a:p>
          <a:p>
            <a:pPr lvl="1"/>
            <a:r>
              <a:rPr lang="en-US" b="1" i="1" dirty="0"/>
              <a:t>After training, the activation at the hidden layer becomes the word embedding of </a:t>
            </a:r>
            <a:r>
              <a:rPr lang="en-US" b="1" i="1"/>
              <a:t>the input </a:t>
            </a:r>
            <a:r>
              <a:rPr lang="en-US" b="1" i="1" dirty="0"/>
              <a:t>word</a:t>
            </a:r>
          </a:p>
          <a:p>
            <a:pPr lvl="1"/>
            <a:endParaRPr lang="en-US" i="1" dirty="0"/>
          </a:p>
        </p:txBody>
      </p:sp>
      <p:sp>
        <p:nvSpPr>
          <p:cNvPr id="4" name="Slide Number Placeholder 3">
            <a:extLst>
              <a:ext uri="{FF2B5EF4-FFF2-40B4-BE49-F238E27FC236}">
                <a16:creationId xmlns:a16="http://schemas.microsoft.com/office/drawing/2014/main" id="{DA0A905F-0DB2-4DE7-BD10-8B3F9763764C}"/>
              </a:ext>
            </a:extLst>
          </p:cNvPr>
          <p:cNvSpPr>
            <a:spLocks noGrp="1"/>
          </p:cNvSpPr>
          <p:nvPr>
            <p:ph type="sldNum" sz="quarter" idx="12"/>
          </p:nvPr>
        </p:nvSpPr>
        <p:spPr/>
        <p:txBody>
          <a:bodyPr/>
          <a:lstStyle/>
          <a:p>
            <a:pPr>
              <a:defRPr/>
            </a:pPr>
            <a:fld id="{BDCB826A-10D9-4B74-BF3F-66BA54B479B8}" type="slidenum">
              <a:rPr lang="en-US" altLang="en-US" smtClean="0"/>
              <a:pPr>
                <a:defRPr/>
              </a:pPr>
              <a:t>25</a:t>
            </a:fld>
            <a:endParaRPr lang="en-US" altLang="en-US"/>
          </a:p>
        </p:txBody>
      </p:sp>
    </p:spTree>
    <p:extLst>
      <p:ext uri="{BB962C8B-B14F-4D97-AF65-F5344CB8AC3E}">
        <p14:creationId xmlns:p14="http://schemas.microsoft.com/office/powerpoint/2010/main" val="1925969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078D9BE-4DE0-437E-A28F-93E62D8AE46D}"/>
              </a:ext>
            </a:extLst>
          </p:cNvPr>
          <p:cNvSpPr/>
          <p:nvPr/>
        </p:nvSpPr>
        <p:spPr>
          <a:xfrm>
            <a:off x="7641812" y="1652556"/>
            <a:ext cx="525641" cy="2931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77000" y="1648049"/>
            <a:ext cx="381000" cy="2931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8912" y="-62575"/>
            <a:ext cx="8229600" cy="1143000"/>
          </a:xfrm>
        </p:spPr>
        <p:txBody>
          <a:bodyPr/>
          <a:lstStyle/>
          <a:p>
            <a:r>
              <a:rPr lang="en-US" dirty="0"/>
              <a:t>CBOW Model</a:t>
            </a:r>
            <a:endParaRPr lang="en-US" dirty="0">
              <a:solidFill>
                <a:srgbClr val="006600"/>
              </a:solidFill>
            </a:endParaRPr>
          </a:p>
        </p:txBody>
      </p:sp>
      <p:sp>
        <p:nvSpPr>
          <p:cNvPr id="3" name="Content Placeholder 2"/>
          <p:cNvSpPr>
            <a:spLocks noGrp="1"/>
          </p:cNvSpPr>
          <p:nvPr>
            <p:ph idx="1"/>
          </p:nvPr>
        </p:nvSpPr>
        <p:spPr>
          <a:xfrm>
            <a:off x="296694" y="697818"/>
            <a:ext cx="8686800" cy="1600200"/>
          </a:xfrm>
        </p:spPr>
        <p:txBody>
          <a:bodyPr>
            <a:normAutofit/>
          </a:bodyPr>
          <a:lstStyle/>
          <a:p>
            <a:r>
              <a:rPr lang="en-US" sz="2800" dirty="0"/>
              <a:t>Learn an embedding of words that supports effective prediction of a word from its surrounding words</a:t>
            </a:r>
          </a:p>
          <a:p>
            <a:endParaRPr lang="en-US" sz="2800" dirty="0"/>
          </a:p>
        </p:txBody>
      </p:sp>
      <p:sp>
        <p:nvSpPr>
          <p:cNvPr id="7" name="TextBox 6"/>
          <p:cNvSpPr txBox="1"/>
          <p:nvPr/>
        </p:nvSpPr>
        <p:spPr>
          <a:xfrm>
            <a:off x="5631041" y="1583739"/>
            <a:ext cx="2903359" cy="369332"/>
          </a:xfrm>
          <a:prstGeom prst="rect">
            <a:avLst/>
          </a:prstGeom>
          <a:noFill/>
        </p:spPr>
        <p:txBody>
          <a:bodyPr wrap="none" rtlCol="0">
            <a:spAutoFit/>
          </a:bodyPr>
          <a:lstStyle/>
          <a:p>
            <a:r>
              <a:rPr lang="en-US" dirty="0"/>
              <a:t>The fat cat jumped over …</a:t>
            </a:r>
          </a:p>
        </p:txBody>
      </p:sp>
      <p:sp>
        <p:nvSpPr>
          <p:cNvPr id="8" name="TextBox 7"/>
          <p:cNvSpPr txBox="1"/>
          <p:nvPr/>
        </p:nvSpPr>
        <p:spPr>
          <a:xfrm>
            <a:off x="369906" y="1524000"/>
            <a:ext cx="838200" cy="2585323"/>
          </a:xfrm>
          <a:prstGeom prst="rect">
            <a:avLst/>
          </a:prstGeom>
          <a:noFill/>
        </p:spPr>
        <p:txBody>
          <a:bodyPr wrap="square" rtlCol="0">
            <a:spAutoFit/>
          </a:bodyPr>
          <a:lstStyle/>
          <a:p>
            <a:r>
              <a:rPr lang="en-US" dirty="0"/>
              <a:t>..</a:t>
            </a:r>
          </a:p>
          <a:p>
            <a:r>
              <a:rPr lang="en-US" dirty="0"/>
              <a:t>rat  </a:t>
            </a:r>
          </a:p>
          <a:p>
            <a:r>
              <a:rPr lang="en-US" dirty="0"/>
              <a:t>cat</a:t>
            </a:r>
          </a:p>
          <a:p>
            <a:r>
              <a:rPr lang="en-US" dirty="0"/>
              <a:t>dog</a:t>
            </a:r>
          </a:p>
          <a:p>
            <a:r>
              <a:rPr lang="en-US" dirty="0"/>
              <a:t>man</a:t>
            </a:r>
          </a:p>
          <a:p>
            <a:r>
              <a:rPr lang="en-US" dirty="0"/>
              <a:t>the</a:t>
            </a:r>
          </a:p>
          <a:p>
            <a:r>
              <a:rPr lang="en-US" dirty="0"/>
              <a:t>..</a:t>
            </a:r>
          </a:p>
          <a:p>
            <a:r>
              <a:rPr lang="en-US" dirty="0"/>
              <a:t>..</a:t>
            </a:r>
          </a:p>
          <a:p>
            <a:endParaRPr lang="en-US" dirty="0"/>
          </a:p>
        </p:txBody>
      </p:sp>
      <p:sp>
        <p:nvSpPr>
          <p:cNvPr id="10" name="TextBox 9"/>
          <p:cNvSpPr txBox="1"/>
          <p:nvPr/>
        </p:nvSpPr>
        <p:spPr>
          <a:xfrm>
            <a:off x="839783" y="1553870"/>
            <a:ext cx="838200" cy="2585323"/>
          </a:xfrm>
          <a:prstGeom prst="rect">
            <a:avLst/>
          </a:prstGeom>
          <a:noFill/>
        </p:spPr>
        <p:txBody>
          <a:bodyPr wrap="square" rtlCol="0">
            <a:spAutoFit/>
          </a:bodyPr>
          <a:lstStyle/>
          <a:p>
            <a:r>
              <a:rPr lang="en-US" dirty="0"/>
              <a:t>..</a:t>
            </a:r>
          </a:p>
          <a:p>
            <a:r>
              <a:rPr lang="en-US" dirty="0"/>
              <a:t>0 </a:t>
            </a:r>
          </a:p>
          <a:p>
            <a:r>
              <a:rPr lang="en-US" dirty="0"/>
              <a:t>1</a:t>
            </a:r>
          </a:p>
          <a:p>
            <a:r>
              <a:rPr lang="en-US" dirty="0"/>
              <a:t>0</a:t>
            </a:r>
          </a:p>
          <a:p>
            <a:r>
              <a:rPr lang="en-US" dirty="0"/>
              <a:t>0</a:t>
            </a:r>
          </a:p>
          <a:p>
            <a:r>
              <a:rPr lang="en-US" dirty="0"/>
              <a:t>0</a:t>
            </a:r>
          </a:p>
          <a:p>
            <a:r>
              <a:rPr lang="en-US" dirty="0"/>
              <a:t>..</a:t>
            </a:r>
          </a:p>
          <a:p>
            <a:r>
              <a:rPr lang="en-US" dirty="0"/>
              <a:t>..</a:t>
            </a:r>
          </a:p>
          <a:p>
            <a:endParaRPr lang="en-US" dirty="0"/>
          </a:p>
        </p:txBody>
      </p:sp>
      <p:sp>
        <p:nvSpPr>
          <p:cNvPr id="12" name="TextBox 11"/>
          <p:cNvSpPr txBox="1"/>
          <p:nvPr/>
        </p:nvSpPr>
        <p:spPr>
          <a:xfrm>
            <a:off x="6785444" y="5657279"/>
            <a:ext cx="1465466" cy="276999"/>
          </a:xfrm>
          <a:prstGeom prst="rect">
            <a:avLst/>
          </a:prstGeom>
          <a:noFill/>
        </p:spPr>
        <p:txBody>
          <a:bodyPr wrap="none" rtlCol="0">
            <a:spAutoFit/>
          </a:bodyPr>
          <a:lstStyle/>
          <a:p>
            <a:r>
              <a:rPr lang="en-US" sz="1200" dirty="0"/>
              <a:t>1-hot output vector</a:t>
            </a:r>
          </a:p>
        </p:txBody>
      </p:sp>
      <p:sp>
        <p:nvSpPr>
          <p:cNvPr id="15" name="TextBox 14"/>
          <p:cNvSpPr txBox="1"/>
          <p:nvPr/>
        </p:nvSpPr>
        <p:spPr>
          <a:xfrm>
            <a:off x="6785444" y="3190212"/>
            <a:ext cx="1143000" cy="2308324"/>
          </a:xfrm>
          <a:prstGeom prst="rect">
            <a:avLst/>
          </a:prstGeom>
          <a:noFill/>
        </p:spPr>
        <p:txBody>
          <a:bodyPr wrap="square" rtlCol="0">
            <a:spAutoFit/>
          </a:bodyPr>
          <a:lstStyle/>
          <a:p>
            <a:r>
              <a:rPr lang="en-US" dirty="0"/>
              <a:t>..</a:t>
            </a:r>
          </a:p>
          <a:p>
            <a:r>
              <a:rPr lang="en-US" dirty="0"/>
              <a:t>jumped  </a:t>
            </a:r>
          </a:p>
          <a:p>
            <a:r>
              <a:rPr lang="en-US" dirty="0"/>
              <a:t>slept</a:t>
            </a:r>
          </a:p>
          <a:p>
            <a:r>
              <a:rPr lang="en-US" dirty="0"/>
              <a:t>ate</a:t>
            </a:r>
          </a:p>
          <a:p>
            <a:r>
              <a:rPr lang="en-US" dirty="0"/>
              <a:t>small</a:t>
            </a:r>
          </a:p>
          <a:p>
            <a:r>
              <a:rPr lang="en-US" dirty="0"/>
              <a:t>..</a:t>
            </a:r>
          </a:p>
          <a:p>
            <a:r>
              <a:rPr lang="en-US" dirty="0"/>
              <a:t>..</a:t>
            </a:r>
          </a:p>
          <a:p>
            <a:endParaRPr lang="en-US" dirty="0"/>
          </a:p>
        </p:txBody>
      </p:sp>
      <p:sp>
        <p:nvSpPr>
          <p:cNvPr id="16" name="TextBox 15"/>
          <p:cNvSpPr txBox="1"/>
          <p:nvPr/>
        </p:nvSpPr>
        <p:spPr>
          <a:xfrm>
            <a:off x="7746325" y="3203607"/>
            <a:ext cx="838200" cy="2308324"/>
          </a:xfrm>
          <a:prstGeom prst="rect">
            <a:avLst/>
          </a:prstGeom>
          <a:noFill/>
        </p:spPr>
        <p:txBody>
          <a:bodyPr wrap="square" rtlCol="0">
            <a:spAutoFit/>
          </a:bodyPr>
          <a:lstStyle/>
          <a:p>
            <a:r>
              <a:rPr lang="en-US" dirty="0"/>
              <a:t>..</a:t>
            </a:r>
          </a:p>
          <a:p>
            <a:r>
              <a:rPr lang="en-US" dirty="0"/>
              <a:t>1 </a:t>
            </a:r>
          </a:p>
          <a:p>
            <a:r>
              <a:rPr lang="en-US" dirty="0"/>
              <a:t>0</a:t>
            </a:r>
          </a:p>
          <a:p>
            <a:r>
              <a:rPr lang="en-US" dirty="0"/>
              <a:t>0</a:t>
            </a:r>
          </a:p>
          <a:p>
            <a:r>
              <a:rPr lang="en-US" dirty="0"/>
              <a:t>0</a:t>
            </a:r>
          </a:p>
          <a:p>
            <a:r>
              <a:rPr lang="en-US" dirty="0"/>
              <a:t>..</a:t>
            </a:r>
          </a:p>
          <a:p>
            <a:r>
              <a:rPr lang="en-US" dirty="0"/>
              <a:t>..</a:t>
            </a:r>
          </a:p>
          <a:p>
            <a:endParaRPr lang="en-US" dirty="0"/>
          </a:p>
        </p:txBody>
      </p:sp>
      <p:sp>
        <p:nvSpPr>
          <p:cNvPr id="17" name="TextBox 16"/>
          <p:cNvSpPr txBox="1"/>
          <p:nvPr/>
        </p:nvSpPr>
        <p:spPr>
          <a:xfrm rot="16200000">
            <a:off x="-357405" y="2409941"/>
            <a:ext cx="1156086" cy="276999"/>
          </a:xfrm>
          <a:prstGeom prst="rect">
            <a:avLst/>
          </a:prstGeom>
          <a:noFill/>
        </p:spPr>
        <p:txBody>
          <a:bodyPr wrap="none" rtlCol="0">
            <a:spAutoFit/>
          </a:bodyPr>
          <a:lstStyle/>
          <a:p>
            <a:r>
              <a:rPr lang="en-US" sz="1200" dirty="0"/>
              <a:t>Previous word</a:t>
            </a:r>
          </a:p>
        </p:txBody>
      </p:sp>
      <p:sp>
        <p:nvSpPr>
          <p:cNvPr id="18" name="TextBox 17"/>
          <p:cNvSpPr txBox="1"/>
          <p:nvPr/>
        </p:nvSpPr>
        <p:spPr>
          <a:xfrm rot="16200000">
            <a:off x="-230090" y="5352534"/>
            <a:ext cx="874881" cy="276999"/>
          </a:xfrm>
          <a:prstGeom prst="rect">
            <a:avLst/>
          </a:prstGeom>
          <a:noFill/>
        </p:spPr>
        <p:txBody>
          <a:bodyPr wrap="square" rtlCol="0">
            <a:spAutoFit/>
          </a:bodyPr>
          <a:lstStyle/>
          <a:p>
            <a:r>
              <a:rPr lang="en-US" sz="1200" dirty="0"/>
              <a:t>Next word</a:t>
            </a:r>
          </a:p>
        </p:txBody>
      </p:sp>
      <p:sp>
        <p:nvSpPr>
          <p:cNvPr id="19" name="Rectangle 18"/>
          <p:cNvSpPr/>
          <p:nvPr/>
        </p:nvSpPr>
        <p:spPr>
          <a:xfrm>
            <a:off x="2282218" y="4181267"/>
            <a:ext cx="609600" cy="254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5400000">
            <a:off x="1702505" y="3638205"/>
            <a:ext cx="2864887" cy="369332"/>
          </a:xfrm>
          <a:prstGeom prst="rect">
            <a:avLst/>
          </a:prstGeom>
          <a:noFill/>
        </p:spPr>
        <p:txBody>
          <a:bodyPr wrap="none" rtlCol="0">
            <a:spAutoFit/>
          </a:bodyPr>
          <a:lstStyle/>
          <a:p>
            <a:r>
              <a:rPr lang="en-US" dirty="0"/>
              <a:t>Hidden (Embedding) layer</a:t>
            </a:r>
          </a:p>
        </p:txBody>
      </p:sp>
      <p:cxnSp>
        <p:nvCxnSpPr>
          <p:cNvPr id="26" name="Straight Connector 25"/>
          <p:cNvCxnSpPr>
            <a:cxnSpLocks/>
          </p:cNvCxnSpPr>
          <p:nvPr/>
        </p:nvCxnSpPr>
        <p:spPr>
          <a:xfrm flipV="1">
            <a:off x="4494548" y="2287596"/>
            <a:ext cx="1597624" cy="575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94548" y="5468103"/>
            <a:ext cx="1750024" cy="50182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53200" y="6047829"/>
            <a:ext cx="2031325" cy="369332"/>
          </a:xfrm>
          <a:prstGeom prst="rect">
            <a:avLst/>
          </a:prstGeom>
          <a:noFill/>
        </p:spPr>
        <p:txBody>
          <a:bodyPr wrap="none" rtlCol="0">
            <a:spAutoFit/>
          </a:bodyPr>
          <a:lstStyle/>
          <a:p>
            <a:r>
              <a:rPr lang="en-US" dirty="0"/>
              <a:t>Output for training</a:t>
            </a:r>
          </a:p>
        </p:txBody>
      </p:sp>
      <p:sp>
        <p:nvSpPr>
          <p:cNvPr id="21" name="TextBox 20">
            <a:extLst>
              <a:ext uri="{FF2B5EF4-FFF2-40B4-BE49-F238E27FC236}">
                <a16:creationId xmlns:a16="http://schemas.microsoft.com/office/drawing/2014/main" id="{ABF6006C-A287-4A57-AC62-D88C2BA90118}"/>
              </a:ext>
            </a:extLst>
          </p:cNvPr>
          <p:cNvSpPr txBox="1"/>
          <p:nvPr/>
        </p:nvSpPr>
        <p:spPr>
          <a:xfrm>
            <a:off x="7002294" y="1371600"/>
            <a:ext cx="312906" cy="369332"/>
          </a:xfrm>
          <a:prstGeom prst="rect">
            <a:avLst/>
          </a:prstGeom>
          <a:noFill/>
        </p:spPr>
        <p:txBody>
          <a:bodyPr wrap="square" rtlCol="0">
            <a:spAutoFit/>
          </a:bodyPr>
          <a:lstStyle/>
          <a:p>
            <a:r>
              <a:rPr lang="en-US" dirty="0">
                <a:solidFill>
                  <a:srgbClr val="FF0000"/>
                </a:solidFill>
              </a:rPr>
              <a:t>?</a:t>
            </a:r>
          </a:p>
        </p:txBody>
      </p:sp>
      <p:grpSp>
        <p:nvGrpSpPr>
          <p:cNvPr id="25" name="Group 24">
            <a:extLst>
              <a:ext uri="{FF2B5EF4-FFF2-40B4-BE49-F238E27FC236}">
                <a16:creationId xmlns:a16="http://schemas.microsoft.com/office/drawing/2014/main" id="{6F69D368-8B3C-41CD-88A9-40C2557C01D4}"/>
              </a:ext>
            </a:extLst>
          </p:cNvPr>
          <p:cNvGrpSpPr/>
          <p:nvPr/>
        </p:nvGrpSpPr>
        <p:grpSpPr>
          <a:xfrm>
            <a:off x="6400800" y="3282716"/>
            <a:ext cx="45719" cy="2179319"/>
            <a:chOff x="1905000" y="4038600"/>
            <a:chExt cx="45719" cy="2179319"/>
          </a:xfrm>
        </p:grpSpPr>
        <p:sp>
          <p:nvSpPr>
            <p:cNvPr id="23" name="Oval 22">
              <a:extLst>
                <a:ext uri="{FF2B5EF4-FFF2-40B4-BE49-F238E27FC236}">
                  <a16:creationId xmlns:a16="http://schemas.microsoft.com/office/drawing/2014/main" id="{E0BDC44F-AA1B-4A62-BAEE-635E8F8F0DDE}"/>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657406-5B6E-47CC-BD70-42675BC6B57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DA5DEE-6EDF-4704-81D6-13AF30CA31B0}"/>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245953-0A68-4200-B950-BC631F8EC07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F5E21F-0486-473E-9A8A-E21CDBA625B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B8337CB-F72F-4F66-80AD-A0ECEEFA1BCD}"/>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490767-C38D-4685-AD8A-29FD66467AE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D92BBCF-E1AF-436C-991C-B0D666055B51}"/>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E02F01E-6A27-4196-8359-4EE6AD636D2E}"/>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3BFF53-2499-43CB-AA56-82839B1448B4}"/>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FA7F6F5-8C39-4A33-9A5B-6C6FF6CBD0F7}"/>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111709C-0BD0-4F5E-901C-20B34C68555B}"/>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D4921AB-AC02-49E7-9594-28B8C1A1ED12}"/>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0A3B7BF-8DE6-4302-A08B-44F2CE5F6E34}"/>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357684B-7465-4EB4-BF41-4890C3363A1A}"/>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F985543-E45A-4AB5-AA55-4F93B3912DB8}"/>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61A6C5E-B631-4CF2-8BC0-3BE7F56808A2}"/>
              </a:ext>
            </a:extLst>
          </p:cNvPr>
          <p:cNvGrpSpPr/>
          <p:nvPr/>
        </p:nvGrpSpPr>
        <p:grpSpPr>
          <a:xfrm>
            <a:off x="2538723" y="4415729"/>
            <a:ext cx="45719" cy="2179319"/>
            <a:chOff x="1905000" y="4038600"/>
            <a:chExt cx="45719" cy="2179319"/>
          </a:xfrm>
        </p:grpSpPr>
        <p:sp>
          <p:nvSpPr>
            <p:cNvPr id="47" name="Oval 46">
              <a:extLst>
                <a:ext uri="{FF2B5EF4-FFF2-40B4-BE49-F238E27FC236}">
                  <a16:creationId xmlns:a16="http://schemas.microsoft.com/office/drawing/2014/main" id="{021ABDC1-D024-4312-9D0C-717EC51D721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F6E8DBA-AF3E-4C80-8526-9366EB82C2B2}"/>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E605899-6C56-467F-86A9-399BF6F3AB41}"/>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2D58C7F-76C4-4764-B1FD-87933C9DEFAF}"/>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132349F-CCF6-4F98-AFA1-819D1822E0A9}"/>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C4FA11-498E-4AA6-95B7-BC93E1B96F1A}"/>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6F7BC6D-D674-40B6-A835-BD3C079E7435}"/>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DD3040E-8538-4DD7-AA70-94E90568F746}"/>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AB39803-9CB0-48BE-A370-3872EF292E3D}"/>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3DA79C5-49AD-46C9-A6B5-2BB8675D467E}"/>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F8C9853-2DA4-4C6B-AF79-38367D343236}"/>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DB35701-7823-4740-AFF3-D28D72A42021}"/>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A008A6-D107-4AFD-88E6-7F6AE95A89E3}"/>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5A22722-65A8-4034-ABCF-FC3D0F9B6B08}"/>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50FA24F-D1A4-41E9-953F-1A7D6F269CD8}"/>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371CB4A-B7E0-4AB0-A709-13A375E855A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AF878312-484D-46C8-8CBE-871206499E4E}"/>
              </a:ext>
            </a:extLst>
          </p:cNvPr>
          <p:cNvGrpSpPr/>
          <p:nvPr/>
        </p:nvGrpSpPr>
        <p:grpSpPr>
          <a:xfrm>
            <a:off x="1783081" y="1824649"/>
            <a:ext cx="45719" cy="2179319"/>
            <a:chOff x="1905000" y="4038600"/>
            <a:chExt cx="45719" cy="2179319"/>
          </a:xfrm>
        </p:grpSpPr>
        <p:sp>
          <p:nvSpPr>
            <p:cNvPr id="64" name="Oval 63">
              <a:extLst>
                <a:ext uri="{FF2B5EF4-FFF2-40B4-BE49-F238E27FC236}">
                  <a16:creationId xmlns:a16="http://schemas.microsoft.com/office/drawing/2014/main" id="{839F1221-888F-4F56-8A4E-971F42288CB2}"/>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CC14559-334E-466D-ADD9-9111A3CDA5F1}"/>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B632EE7-DE52-49C6-BD02-EB2A9500EBFF}"/>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D17E0B-403D-4281-9D14-FDB6ED50F4B2}"/>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70E8E9B-6581-46F2-B56A-345277CD9918}"/>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588A1F7-C235-42A5-8BCF-12682D55D77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161D664-96A8-48CA-9F86-1C3B3D5076AA}"/>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75BC738-65A0-453F-A4AF-4ED971CD7D6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495926F-E9D1-47F4-AE56-50434EA25706}"/>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0380478-DD43-4C4D-A6F0-C43DA3E9EC06}"/>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2636C94-F6AD-44DF-A456-677D3ABB30B9}"/>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96D905-E065-4A44-8F4E-67C8B1515CD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AD71C67-6979-4611-A7BF-BD347586CD54}"/>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8E9F218-16A7-47AF-BBD1-790DEEE932BF}"/>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A1AE20F-3F08-4AEB-A181-CF00ECDEA2F4}"/>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135B36-7520-460F-80DD-24D9FBFA5F02}"/>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14E1E40C-EB6E-4508-BC46-19F67E6A343D}"/>
              </a:ext>
            </a:extLst>
          </p:cNvPr>
          <p:cNvGrpSpPr/>
          <p:nvPr/>
        </p:nvGrpSpPr>
        <p:grpSpPr>
          <a:xfrm>
            <a:off x="1783081" y="4293530"/>
            <a:ext cx="45719" cy="2179319"/>
            <a:chOff x="1905000" y="4038600"/>
            <a:chExt cx="45719" cy="2179319"/>
          </a:xfrm>
        </p:grpSpPr>
        <p:sp>
          <p:nvSpPr>
            <p:cNvPr id="81" name="Oval 80">
              <a:extLst>
                <a:ext uri="{FF2B5EF4-FFF2-40B4-BE49-F238E27FC236}">
                  <a16:creationId xmlns:a16="http://schemas.microsoft.com/office/drawing/2014/main" id="{C13B3A06-2F31-4D70-8863-26306CAE93DD}"/>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8AFB4E2-0CF7-4943-BE25-30A87D722F1C}"/>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9BF11AD-DBC3-4B44-B848-88750014E032}"/>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66AF1A8-79D6-4379-8527-176770BBDD59}"/>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93D37B4-2963-4564-A9E6-68518069B7C0}"/>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6060520-6824-40F5-914F-D2821CE8C321}"/>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BD3B99-8003-4107-9070-CC1F1A07E48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7D93B75-4889-4562-9F19-4EF934E0DB23}"/>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F8243D2-2409-4094-B10C-582366C04997}"/>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00F1154-8164-428D-85BF-34356E4CCB25}"/>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5A49853-FF5C-4A2E-A2B1-211517DB033E}"/>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EFE46F4-E98C-4985-805C-CEC9BA7C6D43}"/>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6943D0D-BE74-4209-9459-462BF1C0591C}"/>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12F729F-7813-4DBD-8B58-D44F12C80A05}"/>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C41FB0C-0F7B-4F69-AB27-572943E1CA1B}"/>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9425BE4-1588-44AE-9A4A-92F5853B0461}"/>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3F411023-6F45-4D42-984F-2D0B72C4B06D}"/>
              </a:ext>
            </a:extLst>
          </p:cNvPr>
          <p:cNvSpPr txBox="1"/>
          <p:nvPr/>
        </p:nvSpPr>
        <p:spPr>
          <a:xfrm>
            <a:off x="457200" y="3927128"/>
            <a:ext cx="1370888" cy="276999"/>
          </a:xfrm>
          <a:prstGeom prst="rect">
            <a:avLst/>
          </a:prstGeom>
          <a:noFill/>
        </p:spPr>
        <p:txBody>
          <a:bodyPr wrap="none" rtlCol="0">
            <a:spAutoFit/>
          </a:bodyPr>
          <a:lstStyle/>
          <a:p>
            <a:r>
              <a:rPr lang="en-US" sz="1200" dirty="0"/>
              <a:t>1-hot input vector</a:t>
            </a:r>
          </a:p>
        </p:txBody>
      </p:sp>
      <p:sp>
        <p:nvSpPr>
          <p:cNvPr id="98" name="TextBox 97">
            <a:extLst>
              <a:ext uri="{FF2B5EF4-FFF2-40B4-BE49-F238E27FC236}">
                <a16:creationId xmlns:a16="http://schemas.microsoft.com/office/drawing/2014/main" id="{076B89B0-0CD3-4FB6-9F10-16065F70AB88}"/>
              </a:ext>
            </a:extLst>
          </p:cNvPr>
          <p:cNvSpPr txBox="1"/>
          <p:nvPr/>
        </p:nvSpPr>
        <p:spPr>
          <a:xfrm>
            <a:off x="457200" y="6412752"/>
            <a:ext cx="1370888" cy="276999"/>
          </a:xfrm>
          <a:prstGeom prst="rect">
            <a:avLst/>
          </a:prstGeom>
          <a:noFill/>
        </p:spPr>
        <p:txBody>
          <a:bodyPr wrap="none" rtlCol="0">
            <a:spAutoFit/>
          </a:bodyPr>
          <a:lstStyle/>
          <a:p>
            <a:r>
              <a:rPr lang="en-US" sz="1200" dirty="0"/>
              <a:t>1-hot input vector</a:t>
            </a:r>
          </a:p>
        </p:txBody>
      </p:sp>
      <p:sp>
        <p:nvSpPr>
          <p:cNvPr id="99" name="TextBox 98">
            <a:extLst>
              <a:ext uri="{FF2B5EF4-FFF2-40B4-BE49-F238E27FC236}">
                <a16:creationId xmlns:a16="http://schemas.microsoft.com/office/drawing/2014/main" id="{B1E9F440-3E16-45DB-A53C-3C6A80994564}"/>
              </a:ext>
            </a:extLst>
          </p:cNvPr>
          <p:cNvSpPr txBox="1"/>
          <p:nvPr/>
        </p:nvSpPr>
        <p:spPr>
          <a:xfrm>
            <a:off x="107674" y="6093601"/>
            <a:ext cx="697627" cy="369332"/>
          </a:xfrm>
          <a:prstGeom prst="rect">
            <a:avLst/>
          </a:prstGeom>
          <a:noFill/>
        </p:spPr>
        <p:txBody>
          <a:bodyPr wrap="none" rtlCol="0">
            <a:spAutoFit/>
          </a:bodyPr>
          <a:lstStyle/>
          <a:p>
            <a:r>
              <a:rPr lang="en-US" dirty="0"/>
              <a:t>Input</a:t>
            </a:r>
          </a:p>
        </p:txBody>
      </p:sp>
      <p:sp>
        <p:nvSpPr>
          <p:cNvPr id="101" name="TextBox 100">
            <a:extLst>
              <a:ext uri="{FF2B5EF4-FFF2-40B4-BE49-F238E27FC236}">
                <a16:creationId xmlns:a16="http://schemas.microsoft.com/office/drawing/2014/main" id="{4CE57FD1-9186-4C9E-96D6-CAD97A212784}"/>
              </a:ext>
            </a:extLst>
          </p:cNvPr>
          <p:cNvSpPr txBox="1"/>
          <p:nvPr/>
        </p:nvSpPr>
        <p:spPr>
          <a:xfrm>
            <a:off x="381000" y="4108588"/>
            <a:ext cx="838200" cy="2308324"/>
          </a:xfrm>
          <a:prstGeom prst="rect">
            <a:avLst/>
          </a:prstGeom>
          <a:noFill/>
        </p:spPr>
        <p:txBody>
          <a:bodyPr wrap="square" rtlCol="0">
            <a:spAutoFit/>
          </a:bodyPr>
          <a:lstStyle/>
          <a:p>
            <a:r>
              <a:rPr lang="en-US" dirty="0"/>
              <a:t>..</a:t>
            </a:r>
          </a:p>
          <a:p>
            <a:r>
              <a:rPr lang="en-US" dirty="0"/>
              <a:t>over  </a:t>
            </a:r>
          </a:p>
          <a:p>
            <a:r>
              <a:rPr lang="en-US" dirty="0"/>
              <a:t>under</a:t>
            </a:r>
          </a:p>
          <a:p>
            <a:r>
              <a:rPr lang="en-US" dirty="0"/>
              <a:t>above</a:t>
            </a:r>
          </a:p>
          <a:p>
            <a:r>
              <a:rPr lang="en-US" dirty="0"/>
              <a:t>close</a:t>
            </a:r>
          </a:p>
          <a:p>
            <a:r>
              <a:rPr lang="en-US" dirty="0"/>
              <a:t>..</a:t>
            </a:r>
          </a:p>
          <a:p>
            <a:r>
              <a:rPr lang="en-US" dirty="0"/>
              <a:t>..</a:t>
            </a:r>
          </a:p>
          <a:p>
            <a:endParaRPr lang="en-US" dirty="0"/>
          </a:p>
        </p:txBody>
      </p:sp>
      <p:sp>
        <p:nvSpPr>
          <p:cNvPr id="102" name="TextBox 101">
            <a:extLst>
              <a:ext uri="{FF2B5EF4-FFF2-40B4-BE49-F238E27FC236}">
                <a16:creationId xmlns:a16="http://schemas.microsoft.com/office/drawing/2014/main" id="{447CCE7E-90B1-4457-83D0-9B7C1CC4FAFD}"/>
              </a:ext>
            </a:extLst>
          </p:cNvPr>
          <p:cNvSpPr txBox="1"/>
          <p:nvPr/>
        </p:nvSpPr>
        <p:spPr>
          <a:xfrm>
            <a:off x="1061904" y="4126193"/>
            <a:ext cx="838200" cy="2308324"/>
          </a:xfrm>
          <a:prstGeom prst="rect">
            <a:avLst/>
          </a:prstGeom>
          <a:noFill/>
        </p:spPr>
        <p:txBody>
          <a:bodyPr wrap="square" rtlCol="0">
            <a:spAutoFit/>
          </a:bodyPr>
          <a:lstStyle/>
          <a:p>
            <a:r>
              <a:rPr lang="en-US" dirty="0"/>
              <a:t>..</a:t>
            </a:r>
          </a:p>
          <a:p>
            <a:r>
              <a:rPr lang="en-US" dirty="0"/>
              <a:t>1 </a:t>
            </a:r>
          </a:p>
          <a:p>
            <a:r>
              <a:rPr lang="en-US" dirty="0"/>
              <a:t>0</a:t>
            </a:r>
          </a:p>
          <a:p>
            <a:r>
              <a:rPr lang="en-US" dirty="0"/>
              <a:t>0</a:t>
            </a:r>
          </a:p>
          <a:p>
            <a:r>
              <a:rPr lang="en-US" dirty="0"/>
              <a:t>0</a:t>
            </a:r>
          </a:p>
          <a:p>
            <a:r>
              <a:rPr lang="en-US" dirty="0"/>
              <a:t>..</a:t>
            </a:r>
          </a:p>
          <a:p>
            <a:r>
              <a:rPr lang="en-US" dirty="0"/>
              <a:t>..</a:t>
            </a:r>
          </a:p>
          <a:p>
            <a:endParaRPr lang="en-US" dirty="0"/>
          </a:p>
        </p:txBody>
      </p:sp>
      <p:sp>
        <p:nvSpPr>
          <p:cNvPr id="4" name="Rectangle 3">
            <a:extLst>
              <a:ext uri="{FF2B5EF4-FFF2-40B4-BE49-F238E27FC236}">
                <a16:creationId xmlns:a16="http://schemas.microsoft.com/office/drawing/2014/main" id="{71FA43FD-D328-957E-860B-329415F1BEBD}"/>
              </a:ext>
            </a:extLst>
          </p:cNvPr>
          <p:cNvSpPr/>
          <p:nvPr/>
        </p:nvSpPr>
        <p:spPr>
          <a:xfrm>
            <a:off x="2286000" y="1584351"/>
            <a:ext cx="609600" cy="254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C947CE-E1F5-C993-BDE9-9CA6D96FF597}"/>
              </a:ext>
            </a:extLst>
          </p:cNvPr>
          <p:cNvGrpSpPr/>
          <p:nvPr/>
        </p:nvGrpSpPr>
        <p:grpSpPr>
          <a:xfrm>
            <a:off x="2542505" y="1818813"/>
            <a:ext cx="45719" cy="2179319"/>
            <a:chOff x="1905000" y="4038600"/>
            <a:chExt cx="45719" cy="2179319"/>
          </a:xfrm>
        </p:grpSpPr>
        <p:sp>
          <p:nvSpPr>
            <p:cNvPr id="6" name="Oval 5">
              <a:extLst>
                <a:ext uri="{FF2B5EF4-FFF2-40B4-BE49-F238E27FC236}">
                  <a16:creationId xmlns:a16="http://schemas.microsoft.com/office/drawing/2014/main" id="{1DB37392-8C6F-239C-BAA3-D7D14E3DE3B8}"/>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49651E9-93F3-0757-C83F-DA47B056E866}"/>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EE1B659-E13C-4128-2A3B-CB8792CBB77C}"/>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5ADCC77-FEF4-C7CC-EA3D-F458499C1A12}"/>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48228B5-AA46-68A7-942F-4CB94AD15BD8}"/>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CC6D102-D8E6-0C99-1F8C-C68417D9A8C6}"/>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39F767F-E12A-22DB-C1A5-459B9E186787}"/>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D66A73F-AB77-5BFE-F1C6-1103F2B00AEC}"/>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695D870-757B-E74C-3B51-4A5F5E87DC8D}"/>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6CD0BBD8-FE99-EE3F-A74F-1C4459353992}"/>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166DBBB9-E554-BEC5-97CB-6AE13F0FBCDF}"/>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9236222-A1A5-BF62-6E0B-D49058A47F9C}"/>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06DEE00-8225-642B-EA77-7AF9496216AF}"/>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CB3CC65F-FB73-F647-7D6E-8A4A7FA0642C}"/>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1C86923-249F-D33B-3675-A282B34C73CC}"/>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1DECCB88-167E-937C-6A56-5A932636B1F4}"/>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6" name="Rectangle 165">
            <a:extLst>
              <a:ext uri="{FF2B5EF4-FFF2-40B4-BE49-F238E27FC236}">
                <a16:creationId xmlns:a16="http://schemas.microsoft.com/office/drawing/2014/main" id="{B417B0CA-1417-21E4-1778-569188E23FB0}"/>
              </a:ext>
            </a:extLst>
          </p:cNvPr>
          <p:cNvSpPr/>
          <p:nvPr/>
        </p:nvSpPr>
        <p:spPr>
          <a:xfrm>
            <a:off x="3815853" y="2887838"/>
            <a:ext cx="609600" cy="254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D7DD465D-95F3-C6D4-C080-161D038C541A}"/>
              </a:ext>
            </a:extLst>
          </p:cNvPr>
          <p:cNvCxnSpPr>
            <a:cxnSpLocks/>
          </p:cNvCxnSpPr>
          <p:nvPr/>
        </p:nvCxnSpPr>
        <p:spPr>
          <a:xfrm>
            <a:off x="3152105" y="1752600"/>
            <a:ext cx="639013" cy="105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9F474D-2849-B24E-55C6-9AFB52B60137}"/>
              </a:ext>
            </a:extLst>
          </p:cNvPr>
          <p:cNvCxnSpPr>
            <a:cxnSpLocks/>
            <a:endCxn id="190" idx="1"/>
          </p:cNvCxnSpPr>
          <p:nvPr/>
        </p:nvCxnSpPr>
        <p:spPr>
          <a:xfrm flipV="1">
            <a:off x="3152105" y="5727313"/>
            <a:ext cx="543262" cy="83026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3F0C1020-400C-D09F-761D-92FFA9C395EB}"/>
              </a:ext>
            </a:extLst>
          </p:cNvPr>
          <p:cNvGrpSpPr/>
          <p:nvPr/>
        </p:nvGrpSpPr>
        <p:grpSpPr>
          <a:xfrm>
            <a:off x="4072358" y="3122300"/>
            <a:ext cx="45719" cy="2179319"/>
            <a:chOff x="1905000" y="4038600"/>
            <a:chExt cx="45719" cy="2179319"/>
          </a:xfrm>
        </p:grpSpPr>
        <p:sp>
          <p:nvSpPr>
            <p:cNvPr id="170" name="Oval 169">
              <a:extLst>
                <a:ext uri="{FF2B5EF4-FFF2-40B4-BE49-F238E27FC236}">
                  <a16:creationId xmlns:a16="http://schemas.microsoft.com/office/drawing/2014/main" id="{86FCCE72-4608-8559-67F2-40D911281C61}"/>
                </a:ext>
              </a:extLst>
            </p:cNvPr>
            <p:cNvSpPr/>
            <p:nvPr/>
          </p:nvSpPr>
          <p:spPr>
            <a:xfrm>
              <a:off x="1905000" y="403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934C0CFD-F446-1961-5D2C-93095581A541}"/>
                </a:ext>
              </a:extLst>
            </p:cNvPr>
            <p:cNvSpPr/>
            <p:nvPr/>
          </p:nvSpPr>
          <p:spPr>
            <a:xfrm>
              <a:off x="1905000" y="4191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A3B1A67D-BF7E-275A-26C7-10E234DC3B64}"/>
                </a:ext>
              </a:extLst>
            </p:cNvPr>
            <p:cNvSpPr/>
            <p:nvPr/>
          </p:nvSpPr>
          <p:spPr>
            <a:xfrm>
              <a:off x="1905000" y="4343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3C326B5-305E-454A-D7AC-954B345797C5}"/>
                </a:ext>
              </a:extLst>
            </p:cNvPr>
            <p:cNvSpPr/>
            <p:nvPr/>
          </p:nvSpPr>
          <p:spPr>
            <a:xfrm>
              <a:off x="1905000" y="4495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0B6CC8C4-A84B-3620-F3E4-C13E0FE0EC71}"/>
                </a:ext>
              </a:extLst>
            </p:cNvPr>
            <p:cNvSpPr/>
            <p:nvPr/>
          </p:nvSpPr>
          <p:spPr>
            <a:xfrm>
              <a:off x="1905000" y="4648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EAD94CA7-829E-97F7-183C-9BE76837D27B}"/>
                </a:ext>
              </a:extLst>
            </p:cNvPr>
            <p:cNvSpPr/>
            <p:nvPr/>
          </p:nvSpPr>
          <p:spPr>
            <a:xfrm>
              <a:off x="19050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A3EFBF61-5630-3F62-306D-BB50BD99F215}"/>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36AD6839-6FCC-FCBA-4B50-B230F689CEC4}"/>
                </a:ext>
              </a:extLst>
            </p:cNvPr>
            <p:cNvSpPr/>
            <p:nvPr/>
          </p:nvSpPr>
          <p:spPr>
            <a:xfrm>
              <a:off x="1905000"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B88ADA79-D645-A502-AE72-14D280EBA217}"/>
                </a:ext>
              </a:extLst>
            </p:cNvPr>
            <p:cNvSpPr/>
            <p:nvPr/>
          </p:nvSpPr>
          <p:spPr>
            <a:xfrm>
              <a:off x="19050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C7BEECE8-A542-4147-42E6-E32EF681FBE6}"/>
                </a:ext>
              </a:extLst>
            </p:cNvPr>
            <p:cNvSpPr/>
            <p:nvPr/>
          </p:nvSpPr>
          <p:spPr>
            <a:xfrm>
              <a:off x="1905000" y="5257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A73A706F-35CD-A602-F429-DC05D3E6EF2E}"/>
                </a:ext>
              </a:extLst>
            </p:cNvPr>
            <p:cNvSpPr/>
            <p:nvPr/>
          </p:nvSpPr>
          <p:spPr>
            <a:xfrm>
              <a:off x="1905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9CE2FCB7-CD30-AD89-64DE-FA67DB82220B}"/>
                </a:ext>
              </a:extLst>
            </p:cNvPr>
            <p:cNvSpPr/>
            <p:nvPr/>
          </p:nvSpPr>
          <p:spPr>
            <a:xfrm>
              <a:off x="1905000" y="5562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E78A451-BE15-2AD6-408F-6C67ABFC6E9E}"/>
                </a:ext>
              </a:extLst>
            </p:cNvPr>
            <p:cNvSpPr/>
            <p:nvPr/>
          </p:nvSpPr>
          <p:spPr>
            <a:xfrm>
              <a:off x="1905000" y="5715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4C8AB61-28D2-2992-2E79-82FCFDB1E468}"/>
                </a:ext>
              </a:extLst>
            </p:cNvPr>
            <p:cNvSpPr/>
            <p:nvPr/>
          </p:nvSpPr>
          <p:spPr>
            <a:xfrm>
              <a:off x="1905000" y="5867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F958B9D-96D8-9B45-ABCB-50202CB514C2}"/>
                </a:ext>
              </a:extLst>
            </p:cNvPr>
            <p:cNvSpPr/>
            <p:nvPr/>
          </p:nvSpPr>
          <p:spPr>
            <a:xfrm>
              <a:off x="1905000" y="6019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A90E403-C4F7-50EF-14B1-0BA2DDEB6B55}"/>
                </a:ext>
              </a:extLst>
            </p:cNvPr>
            <p:cNvSpPr/>
            <p:nvPr/>
          </p:nvSpPr>
          <p:spPr>
            <a:xfrm>
              <a:off x="1905000" y="6172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189">
            <a:extLst>
              <a:ext uri="{FF2B5EF4-FFF2-40B4-BE49-F238E27FC236}">
                <a16:creationId xmlns:a16="http://schemas.microsoft.com/office/drawing/2014/main" id="{134B5EB7-54D5-EE4E-6AA5-D93A0F0A0F9A}"/>
              </a:ext>
            </a:extLst>
          </p:cNvPr>
          <p:cNvSpPr txBox="1"/>
          <p:nvPr/>
        </p:nvSpPr>
        <p:spPr>
          <a:xfrm>
            <a:off x="3695367" y="5404147"/>
            <a:ext cx="1232069" cy="646331"/>
          </a:xfrm>
          <a:prstGeom prst="rect">
            <a:avLst/>
          </a:prstGeom>
          <a:noFill/>
        </p:spPr>
        <p:txBody>
          <a:bodyPr wrap="none" rtlCol="0">
            <a:spAutoFit/>
          </a:bodyPr>
          <a:lstStyle/>
          <a:p>
            <a:r>
              <a:rPr lang="en-US" dirty="0"/>
              <a:t>Averaged </a:t>
            </a:r>
          </a:p>
          <a:p>
            <a:r>
              <a:rPr lang="en-US" dirty="0"/>
              <a:t>vector</a:t>
            </a:r>
          </a:p>
        </p:txBody>
      </p:sp>
    </p:spTree>
    <p:extLst>
      <p:ext uri="{BB962C8B-B14F-4D97-AF65-F5344CB8AC3E}">
        <p14:creationId xmlns:p14="http://schemas.microsoft.com/office/powerpoint/2010/main" val="77401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81E8-8C59-4D8C-9BEA-565EA2296A43}"/>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C5FA8853-BE0D-4CEA-BF79-B7A56389E3EC}"/>
              </a:ext>
            </a:extLst>
          </p:cNvPr>
          <p:cNvSpPr>
            <a:spLocks noGrp="1"/>
          </p:cNvSpPr>
          <p:nvPr>
            <p:ph idx="1"/>
          </p:nvPr>
        </p:nvSpPr>
        <p:spPr>
          <a:xfrm>
            <a:off x="457200" y="1371600"/>
            <a:ext cx="8229600" cy="5410200"/>
          </a:xfrm>
        </p:spPr>
        <p:txBody>
          <a:bodyPr>
            <a:normAutofit/>
          </a:bodyPr>
          <a:lstStyle/>
          <a:p>
            <a:r>
              <a:rPr lang="en-US" dirty="0"/>
              <a:t>Besides for single words, these methods can be adapted to obtain embeddings for multi-word names (e.g. Los Angeles) as well as for phrases</a:t>
            </a:r>
          </a:p>
          <a:p>
            <a:r>
              <a:rPr lang="en-US" dirty="0"/>
              <a:t>CBOW is faster to train because of smaller output</a:t>
            </a:r>
          </a:p>
          <a:p>
            <a:r>
              <a:rPr lang="en-US" dirty="0"/>
              <a:t>Skip-Gram is generally more accurate</a:t>
            </a:r>
          </a:p>
          <a:p>
            <a:endParaRPr lang="en-US" dirty="0"/>
          </a:p>
          <a:p>
            <a:pPr lvl="1"/>
            <a:endParaRPr lang="en-US" dirty="0"/>
          </a:p>
        </p:txBody>
      </p:sp>
      <p:sp>
        <p:nvSpPr>
          <p:cNvPr id="4" name="Slide Number Placeholder 3">
            <a:extLst>
              <a:ext uri="{FF2B5EF4-FFF2-40B4-BE49-F238E27FC236}">
                <a16:creationId xmlns:a16="http://schemas.microsoft.com/office/drawing/2014/main" id="{A998E600-66E5-4074-A7E6-19B9F37F9E55}"/>
              </a:ext>
            </a:extLst>
          </p:cNvPr>
          <p:cNvSpPr>
            <a:spLocks noGrp="1"/>
          </p:cNvSpPr>
          <p:nvPr>
            <p:ph type="sldNum" sz="quarter" idx="12"/>
          </p:nvPr>
        </p:nvSpPr>
        <p:spPr/>
        <p:txBody>
          <a:bodyPr/>
          <a:lstStyle/>
          <a:p>
            <a:pPr>
              <a:defRPr/>
            </a:pPr>
            <a:fld id="{BDCB826A-10D9-4B74-BF3F-66BA54B479B8}" type="slidenum">
              <a:rPr lang="en-US" altLang="en-US" smtClean="0"/>
              <a:pPr>
                <a:defRPr/>
              </a:pPr>
              <a:t>27</a:t>
            </a:fld>
            <a:endParaRPr lang="en-US" altLang="en-US"/>
          </a:p>
        </p:txBody>
      </p:sp>
    </p:spTree>
    <p:extLst>
      <p:ext uri="{BB962C8B-B14F-4D97-AF65-F5344CB8AC3E}">
        <p14:creationId xmlns:p14="http://schemas.microsoft.com/office/powerpoint/2010/main" val="414191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571D-0CE6-9829-C5B6-38C14591EAF4}"/>
              </a:ext>
            </a:extLst>
          </p:cNvPr>
          <p:cNvSpPr>
            <a:spLocks noGrp="1"/>
          </p:cNvSpPr>
          <p:nvPr>
            <p:ph type="title"/>
          </p:nvPr>
        </p:nvSpPr>
        <p:spPr/>
        <p:txBody>
          <a:bodyPr/>
          <a:lstStyle/>
          <a:p>
            <a:r>
              <a:rPr lang="en-US" dirty="0"/>
              <a:t>Training for Word Embeddings</a:t>
            </a:r>
          </a:p>
        </p:txBody>
      </p:sp>
      <p:sp>
        <p:nvSpPr>
          <p:cNvPr id="3" name="Content Placeholder 2">
            <a:extLst>
              <a:ext uri="{FF2B5EF4-FFF2-40B4-BE49-F238E27FC236}">
                <a16:creationId xmlns:a16="http://schemas.microsoft.com/office/drawing/2014/main" id="{D3929773-17F8-67DE-1703-AE640C3D1D6B}"/>
              </a:ext>
            </a:extLst>
          </p:cNvPr>
          <p:cNvSpPr>
            <a:spLocks noGrp="1"/>
          </p:cNvSpPr>
          <p:nvPr>
            <p:ph idx="1"/>
          </p:nvPr>
        </p:nvSpPr>
        <p:spPr/>
        <p:txBody>
          <a:bodyPr>
            <a:normAutofit fontScale="92500" lnSpcReduction="20000"/>
          </a:bodyPr>
          <a:lstStyle/>
          <a:p>
            <a:r>
              <a:rPr lang="en-US" dirty="0"/>
              <a:t>You can train on the corpus relevant for your task and obtain word embeddings specific for your task</a:t>
            </a:r>
          </a:p>
          <a:p>
            <a:r>
              <a:rPr lang="en-US" dirty="0"/>
              <a:t>You can train on a large general corpus and obtain general word embeddings</a:t>
            </a:r>
          </a:p>
          <a:p>
            <a:pPr lvl="1"/>
            <a:r>
              <a:rPr lang="en-US" dirty="0"/>
              <a:t>Directly use them for your task</a:t>
            </a:r>
          </a:p>
          <a:p>
            <a:pPr lvl="1"/>
            <a:r>
              <a:rPr lang="en-US" dirty="0"/>
              <a:t>Adapt them with additional training on your task-specific corpus</a:t>
            </a:r>
          </a:p>
          <a:p>
            <a:r>
              <a:rPr lang="en-US" dirty="0"/>
              <a:t>You can download pretrained word embeddings, already trained on a very large corpus</a:t>
            </a:r>
          </a:p>
          <a:p>
            <a:pPr lvl="1"/>
            <a:r>
              <a:rPr lang="en-US" dirty="0"/>
              <a:t> Directly use them for your task</a:t>
            </a:r>
          </a:p>
          <a:p>
            <a:pPr lvl="1"/>
            <a:r>
              <a:rPr lang="en-US" dirty="0"/>
              <a:t>Adapt them with additional training on your task-specific corpus</a:t>
            </a:r>
          </a:p>
          <a:p>
            <a:pPr lvl="1"/>
            <a:endParaRPr lang="en-US" dirty="0"/>
          </a:p>
        </p:txBody>
      </p:sp>
      <p:sp>
        <p:nvSpPr>
          <p:cNvPr id="4" name="Slide Number Placeholder 3">
            <a:extLst>
              <a:ext uri="{FF2B5EF4-FFF2-40B4-BE49-F238E27FC236}">
                <a16:creationId xmlns:a16="http://schemas.microsoft.com/office/drawing/2014/main" id="{4A0D4DE4-FEB7-1BFE-A6B6-D9A1CD3D1E3E}"/>
              </a:ext>
            </a:extLst>
          </p:cNvPr>
          <p:cNvSpPr>
            <a:spLocks noGrp="1"/>
          </p:cNvSpPr>
          <p:nvPr>
            <p:ph type="sldNum" sz="quarter" idx="12"/>
          </p:nvPr>
        </p:nvSpPr>
        <p:spPr/>
        <p:txBody>
          <a:bodyPr/>
          <a:lstStyle/>
          <a:p>
            <a:pPr>
              <a:defRPr/>
            </a:pPr>
            <a:fld id="{BDCB826A-10D9-4B74-BF3F-66BA54B479B8}" type="slidenum">
              <a:rPr lang="en-US" altLang="en-US" smtClean="0"/>
              <a:pPr>
                <a:defRPr/>
              </a:pPr>
              <a:t>28</a:t>
            </a:fld>
            <a:endParaRPr lang="en-US" altLang="en-US" dirty="0"/>
          </a:p>
        </p:txBody>
      </p:sp>
    </p:spTree>
    <p:extLst>
      <p:ext uri="{BB962C8B-B14F-4D97-AF65-F5344CB8AC3E}">
        <p14:creationId xmlns:p14="http://schemas.microsoft.com/office/powerpoint/2010/main" val="3303226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594C-6AF8-46CF-895A-0FC1D0877291}"/>
              </a:ext>
            </a:extLst>
          </p:cNvPr>
          <p:cNvSpPr>
            <a:spLocks noGrp="1"/>
          </p:cNvSpPr>
          <p:nvPr>
            <p:ph type="title"/>
          </p:nvPr>
        </p:nvSpPr>
        <p:spPr/>
        <p:txBody>
          <a:bodyPr/>
          <a:lstStyle/>
          <a:p>
            <a:r>
              <a:rPr lang="en-US" dirty="0"/>
              <a:t>Pretrained Word Embeddings</a:t>
            </a:r>
          </a:p>
        </p:txBody>
      </p:sp>
      <p:sp>
        <p:nvSpPr>
          <p:cNvPr id="3" name="Content Placeholder 2">
            <a:extLst>
              <a:ext uri="{FF2B5EF4-FFF2-40B4-BE49-F238E27FC236}">
                <a16:creationId xmlns:a16="http://schemas.microsoft.com/office/drawing/2014/main" id="{CC9FECB2-1EEB-45D0-B101-EE01D8030500}"/>
              </a:ext>
            </a:extLst>
          </p:cNvPr>
          <p:cNvSpPr>
            <a:spLocks noGrp="1"/>
          </p:cNvSpPr>
          <p:nvPr>
            <p:ph idx="1"/>
          </p:nvPr>
        </p:nvSpPr>
        <p:spPr/>
        <p:txBody>
          <a:bodyPr>
            <a:normAutofit/>
          </a:bodyPr>
          <a:lstStyle/>
          <a:p>
            <a:pPr marL="0" indent="0">
              <a:buNone/>
            </a:pPr>
            <a:r>
              <a:rPr lang="en-US" dirty="0"/>
              <a:t>Some sources have made pretrained word embeddings (as well as source code) available for others to use:</a:t>
            </a:r>
          </a:p>
          <a:p>
            <a:r>
              <a:rPr lang="en-US" dirty="0"/>
              <a:t>Word2Vec: Trained on Google News documents (100 billion words), trained using skip-gram method, 300-dimensional vectors for 3 million words and phrases</a:t>
            </a:r>
          </a:p>
          <a:p>
            <a:pPr marL="457200" lvl="1" indent="0">
              <a:buNone/>
            </a:pPr>
            <a:r>
              <a:rPr lang="en-US" dirty="0">
                <a:hlinkClick r:id="rId2"/>
              </a:rPr>
              <a:t>https://code.google.com/archive/p/word2vec/</a:t>
            </a:r>
            <a:endParaRPr lang="en-US" dirty="0"/>
          </a:p>
          <a:p>
            <a:endParaRPr lang="en-US" dirty="0"/>
          </a:p>
        </p:txBody>
      </p:sp>
      <p:sp>
        <p:nvSpPr>
          <p:cNvPr id="4" name="Slide Number Placeholder 3">
            <a:extLst>
              <a:ext uri="{FF2B5EF4-FFF2-40B4-BE49-F238E27FC236}">
                <a16:creationId xmlns:a16="http://schemas.microsoft.com/office/drawing/2014/main" id="{D960C367-F540-4A0E-B6EC-C41A2971BBC4}"/>
              </a:ext>
            </a:extLst>
          </p:cNvPr>
          <p:cNvSpPr>
            <a:spLocks noGrp="1"/>
          </p:cNvSpPr>
          <p:nvPr>
            <p:ph type="sldNum" sz="quarter" idx="12"/>
          </p:nvPr>
        </p:nvSpPr>
        <p:spPr/>
        <p:txBody>
          <a:bodyPr/>
          <a:lstStyle/>
          <a:p>
            <a:pPr>
              <a:defRPr/>
            </a:pPr>
            <a:fld id="{BDCB826A-10D9-4B74-BF3F-66BA54B479B8}" type="slidenum">
              <a:rPr lang="en-US" altLang="en-US" smtClean="0"/>
              <a:pPr>
                <a:defRPr/>
              </a:pPr>
              <a:t>29</a:t>
            </a:fld>
            <a:endParaRPr lang="en-US" altLang="en-US"/>
          </a:p>
        </p:txBody>
      </p:sp>
    </p:spTree>
    <p:extLst>
      <p:ext uri="{BB962C8B-B14F-4D97-AF65-F5344CB8AC3E}">
        <p14:creationId xmlns:p14="http://schemas.microsoft.com/office/powerpoint/2010/main" val="213092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0EBA-8B3A-4F55-AF4D-3AAC4B1DD758}"/>
              </a:ext>
            </a:extLst>
          </p:cNvPr>
          <p:cNvSpPr>
            <a:spLocks noGrp="1"/>
          </p:cNvSpPr>
          <p:nvPr>
            <p:ph type="title"/>
          </p:nvPr>
        </p:nvSpPr>
        <p:spPr/>
        <p:txBody>
          <a:bodyPr/>
          <a:lstStyle/>
          <a:p>
            <a:r>
              <a:rPr lang="en-US" dirty="0"/>
              <a:t>Neural Networks for NLP</a:t>
            </a:r>
          </a:p>
        </p:txBody>
      </p:sp>
      <p:sp>
        <p:nvSpPr>
          <p:cNvPr id="3" name="Content Placeholder 2">
            <a:extLst>
              <a:ext uri="{FF2B5EF4-FFF2-40B4-BE49-F238E27FC236}">
                <a16:creationId xmlns:a16="http://schemas.microsoft.com/office/drawing/2014/main" id="{C8986D93-6602-42F3-93D4-A384DF82C894}"/>
              </a:ext>
            </a:extLst>
          </p:cNvPr>
          <p:cNvSpPr>
            <a:spLocks noGrp="1"/>
          </p:cNvSpPr>
          <p:nvPr>
            <p:ph idx="1"/>
          </p:nvPr>
        </p:nvSpPr>
        <p:spPr>
          <a:xfrm>
            <a:off x="457200" y="1371599"/>
            <a:ext cx="8229600" cy="5349875"/>
          </a:xfrm>
        </p:spPr>
        <p:txBody>
          <a:bodyPr>
            <a:normAutofit fontScale="92500" lnSpcReduction="20000"/>
          </a:bodyPr>
          <a:lstStyle/>
          <a:p>
            <a:pPr marL="0" indent="0">
              <a:buNone/>
            </a:pPr>
            <a:r>
              <a:rPr lang="en-US" dirty="0"/>
              <a:t>How will you use neural networks for processing languages?</a:t>
            </a:r>
          </a:p>
          <a:p>
            <a:r>
              <a:rPr lang="en-US" dirty="0"/>
              <a:t>Neural networks can only work with numbers </a:t>
            </a:r>
          </a:p>
          <a:p>
            <a:r>
              <a:rPr lang="en-US" dirty="0"/>
              <a:t>Everything in natural languages is discrete, e.g. words</a:t>
            </a:r>
          </a:p>
          <a:p>
            <a:pPr lvl="1"/>
            <a:r>
              <a:rPr lang="en-US" dirty="0"/>
              <a:t>How will you present words to a neural network?</a:t>
            </a:r>
          </a:p>
          <a:p>
            <a:r>
              <a:rPr lang="en-US" dirty="0"/>
              <a:t>How to bridge this gap between numerical neural networks and discrete natural languages?</a:t>
            </a:r>
          </a:p>
          <a:p>
            <a:r>
              <a:rPr lang="en-US" dirty="0"/>
              <a:t>We need to convert words into numbers somehow</a:t>
            </a:r>
          </a:p>
          <a:p>
            <a:pPr lvl="1"/>
            <a:r>
              <a:rPr lang="en-US" dirty="0"/>
              <a:t>Note: Many other machine learning methods can directly work with words and do not need the conversion to numbers</a:t>
            </a:r>
          </a:p>
        </p:txBody>
      </p:sp>
      <p:sp>
        <p:nvSpPr>
          <p:cNvPr id="4" name="Slide Number Placeholder 3">
            <a:extLst>
              <a:ext uri="{FF2B5EF4-FFF2-40B4-BE49-F238E27FC236}">
                <a16:creationId xmlns:a16="http://schemas.microsoft.com/office/drawing/2014/main" id="{7BD6C807-8936-45D3-B1D6-455725D57C4A}"/>
              </a:ext>
            </a:extLst>
          </p:cNvPr>
          <p:cNvSpPr>
            <a:spLocks noGrp="1"/>
          </p:cNvSpPr>
          <p:nvPr>
            <p:ph type="sldNum" sz="quarter" idx="12"/>
          </p:nvPr>
        </p:nvSpPr>
        <p:spPr/>
        <p:txBody>
          <a:bodyPr/>
          <a:lstStyle/>
          <a:p>
            <a:pPr>
              <a:defRPr/>
            </a:pPr>
            <a:fld id="{BDCB826A-10D9-4B74-BF3F-66BA54B479B8}" type="slidenum">
              <a:rPr lang="en-US" altLang="en-US" smtClean="0"/>
              <a:pPr>
                <a:defRPr/>
              </a:pPr>
              <a:t>3</a:t>
            </a:fld>
            <a:endParaRPr lang="en-US" altLang="en-US"/>
          </a:p>
        </p:txBody>
      </p:sp>
    </p:spTree>
    <p:extLst>
      <p:ext uri="{BB962C8B-B14F-4D97-AF65-F5344CB8AC3E}">
        <p14:creationId xmlns:p14="http://schemas.microsoft.com/office/powerpoint/2010/main" val="159893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7743-F443-4BC8-BDC3-D90EDFC62E84}"/>
              </a:ext>
            </a:extLst>
          </p:cNvPr>
          <p:cNvSpPr>
            <a:spLocks noGrp="1"/>
          </p:cNvSpPr>
          <p:nvPr>
            <p:ph type="title"/>
          </p:nvPr>
        </p:nvSpPr>
        <p:spPr/>
        <p:txBody>
          <a:bodyPr/>
          <a:lstStyle/>
          <a:p>
            <a:r>
              <a:rPr lang="en-US" dirty="0"/>
              <a:t>One-Hot Encoding</a:t>
            </a:r>
          </a:p>
        </p:txBody>
      </p:sp>
      <p:sp>
        <p:nvSpPr>
          <p:cNvPr id="3" name="Content Placeholder 2">
            <a:extLst>
              <a:ext uri="{FF2B5EF4-FFF2-40B4-BE49-F238E27FC236}">
                <a16:creationId xmlns:a16="http://schemas.microsoft.com/office/drawing/2014/main" id="{5D70C307-A1D5-4501-9722-0E218446541D}"/>
              </a:ext>
            </a:extLst>
          </p:cNvPr>
          <p:cNvSpPr>
            <a:spLocks noGrp="1"/>
          </p:cNvSpPr>
          <p:nvPr>
            <p:ph idx="1"/>
          </p:nvPr>
        </p:nvSpPr>
        <p:spPr/>
        <p:txBody>
          <a:bodyPr>
            <a:normAutofit fontScale="92500" lnSpcReduction="20000"/>
          </a:bodyPr>
          <a:lstStyle/>
          <a:p>
            <a:r>
              <a:rPr lang="en-US" dirty="0"/>
              <a:t>One-hot encoding is one way to convert words into numbers</a:t>
            </a:r>
          </a:p>
          <a:p>
            <a:r>
              <a:rPr lang="en-US" dirty="0"/>
              <a:t>If there are total 10,000 words in the vocabulary for a task then represent each word as a 10,000 dimensional vector with only 1 at only one spot, unique to each word, and the rest filled with 0s:</a:t>
            </a:r>
          </a:p>
          <a:p>
            <a:pPr marL="400050" lvl="1" indent="0">
              <a:buNone/>
            </a:pPr>
            <a:r>
              <a:rPr lang="en-US" dirty="0"/>
              <a:t>the: 1 0 0 0 0 0 0 0 … 0 </a:t>
            </a:r>
          </a:p>
          <a:p>
            <a:pPr marL="400050" lvl="1" indent="0">
              <a:buNone/>
            </a:pPr>
            <a:r>
              <a:rPr lang="en-US" dirty="0"/>
              <a:t>cat: 0 1 0 0 0 0 0 0 … 0</a:t>
            </a:r>
          </a:p>
          <a:p>
            <a:pPr marL="400050" lvl="1" indent="0">
              <a:buNone/>
            </a:pPr>
            <a:r>
              <a:rPr lang="en-US" dirty="0"/>
              <a:t>dog: 0 0 1 0 0 0 0 0 … 0</a:t>
            </a:r>
          </a:p>
          <a:p>
            <a:pPr marL="400050" lvl="1" indent="0">
              <a:buNone/>
            </a:pPr>
            <a:r>
              <a:rPr lang="en-US" dirty="0"/>
              <a:t>…</a:t>
            </a:r>
          </a:p>
          <a:p>
            <a:pPr marL="457200" indent="-457200"/>
            <a:r>
              <a:rPr lang="en-US" dirty="0"/>
              <a:t>The input to neural network will then have 10,000 nodes if one word is presented to it at a time	</a:t>
            </a:r>
          </a:p>
        </p:txBody>
      </p:sp>
      <p:sp>
        <p:nvSpPr>
          <p:cNvPr id="4" name="Slide Number Placeholder 3">
            <a:extLst>
              <a:ext uri="{FF2B5EF4-FFF2-40B4-BE49-F238E27FC236}">
                <a16:creationId xmlns:a16="http://schemas.microsoft.com/office/drawing/2014/main" id="{D6CA80FE-853E-4D06-A1D7-D533CED0DABC}"/>
              </a:ext>
            </a:extLst>
          </p:cNvPr>
          <p:cNvSpPr>
            <a:spLocks noGrp="1"/>
          </p:cNvSpPr>
          <p:nvPr>
            <p:ph type="sldNum" sz="quarter" idx="12"/>
          </p:nvPr>
        </p:nvSpPr>
        <p:spPr/>
        <p:txBody>
          <a:bodyPr/>
          <a:lstStyle/>
          <a:p>
            <a:pPr>
              <a:defRPr/>
            </a:pPr>
            <a:fld id="{BDCB826A-10D9-4B74-BF3F-66BA54B479B8}" type="slidenum">
              <a:rPr lang="en-US" altLang="en-US" smtClean="0"/>
              <a:pPr>
                <a:defRPr/>
              </a:pPr>
              <a:t>4</a:t>
            </a:fld>
            <a:endParaRPr lang="en-US" altLang="en-US"/>
          </a:p>
        </p:txBody>
      </p:sp>
    </p:spTree>
    <p:extLst>
      <p:ext uri="{BB962C8B-B14F-4D97-AF65-F5344CB8AC3E}">
        <p14:creationId xmlns:p14="http://schemas.microsoft.com/office/powerpoint/2010/main" val="14582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EF9F-A9C5-4359-9805-A4680D5BD051}"/>
              </a:ext>
            </a:extLst>
          </p:cNvPr>
          <p:cNvSpPr>
            <a:spLocks noGrp="1"/>
          </p:cNvSpPr>
          <p:nvPr>
            <p:ph type="title"/>
          </p:nvPr>
        </p:nvSpPr>
        <p:spPr/>
        <p:txBody>
          <a:bodyPr/>
          <a:lstStyle/>
          <a:p>
            <a:r>
              <a:rPr lang="en-US" dirty="0"/>
              <a:t>One-Hot Encoding</a:t>
            </a:r>
          </a:p>
        </p:txBody>
      </p:sp>
      <p:sp>
        <p:nvSpPr>
          <p:cNvPr id="3" name="Content Placeholder 2">
            <a:extLst>
              <a:ext uri="{FF2B5EF4-FFF2-40B4-BE49-F238E27FC236}">
                <a16:creationId xmlns:a16="http://schemas.microsoft.com/office/drawing/2014/main" id="{FE8A4075-4250-4EE3-97DC-49962460BCD9}"/>
              </a:ext>
            </a:extLst>
          </p:cNvPr>
          <p:cNvSpPr>
            <a:spLocks noGrp="1"/>
          </p:cNvSpPr>
          <p:nvPr>
            <p:ph idx="1"/>
          </p:nvPr>
        </p:nvSpPr>
        <p:spPr>
          <a:xfrm>
            <a:off x="457200" y="1066800"/>
            <a:ext cx="8229600" cy="5486400"/>
          </a:xfrm>
        </p:spPr>
        <p:txBody>
          <a:bodyPr>
            <a:normAutofit fontScale="85000" lnSpcReduction="20000"/>
          </a:bodyPr>
          <a:lstStyle/>
          <a:p>
            <a:pPr marL="0" indent="0">
              <a:buNone/>
            </a:pPr>
            <a:r>
              <a:rPr lang="en-US" dirty="0"/>
              <a:t>Although simple, one-hot encoding has some disadvantages:</a:t>
            </a:r>
          </a:p>
          <a:p>
            <a:r>
              <a:rPr lang="en-US" dirty="0"/>
              <a:t>Number of dimensions are typically too large (easily in thousands)</a:t>
            </a:r>
          </a:p>
          <a:p>
            <a:r>
              <a:rPr lang="en-US" dirty="0"/>
              <a:t>The word vectors do not capture meanings of the words in any respect</a:t>
            </a:r>
          </a:p>
          <a:p>
            <a:pPr lvl="1"/>
            <a:r>
              <a:rPr lang="en-US" dirty="0"/>
              <a:t>Similar words do not have similar vectors</a:t>
            </a:r>
          </a:p>
          <a:p>
            <a:pPr lvl="1"/>
            <a:r>
              <a:rPr lang="en-US" dirty="0"/>
              <a:t>Unrelated words do not have distant vectors</a:t>
            </a:r>
          </a:p>
          <a:p>
            <a:pPr marL="0" indent="0">
              <a:buNone/>
            </a:pPr>
            <a:r>
              <a:rPr lang="en-US" dirty="0"/>
              <a:t>Learning will be more effective if the vectors were to capture word meanings </a:t>
            </a:r>
          </a:p>
          <a:p>
            <a:r>
              <a:rPr lang="en-US" dirty="0"/>
              <a:t>For example, if the system saw “apple” during training but never saw “orange” during training, then the system would process “orange” during testing similar to “apple” if “apple” and “orange” have similar vectors 	</a:t>
            </a:r>
          </a:p>
        </p:txBody>
      </p:sp>
      <p:sp>
        <p:nvSpPr>
          <p:cNvPr id="4" name="Slide Number Placeholder 3">
            <a:extLst>
              <a:ext uri="{FF2B5EF4-FFF2-40B4-BE49-F238E27FC236}">
                <a16:creationId xmlns:a16="http://schemas.microsoft.com/office/drawing/2014/main" id="{51A4CB77-E4B3-4818-9307-5C079D52FF4F}"/>
              </a:ext>
            </a:extLst>
          </p:cNvPr>
          <p:cNvSpPr>
            <a:spLocks noGrp="1"/>
          </p:cNvSpPr>
          <p:nvPr>
            <p:ph type="sldNum" sz="quarter" idx="12"/>
          </p:nvPr>
        </p:nvSpPr>
        <p:spPr/>
        <p:txBody>
          <a:bodyPr/>
          <a:lstStyle/>
          <a:p>
            <a:pPr>
              <a:defRPr/>
            </a:pPr>
            <a:fld id="{BDCB826A-10D9-4B74-BF3F-66BA54B479B8}" type="slidenum">
              <a:rPr lang="en-US" altLang="en-US" smtClean="0"/>
              <a:pPr>
                <a:defRPr/>
              </a:pPr>
              <a:t>5</a:t>
            </a:fld>
            <a:endParaRPr lang="en-US" altLang="en-US"/>
          </a:p>
        </p:txBody>
      </p:sp>
    </p:spTree>
    <p:extLst>
      <p:ext uri="{BB962C8B-B14F-4D97-AF65-F5344CB8AC3E}">
        <p14:creationId xmlns:p14="http://schemas.microsoft.com/office/powerpoint/2010/main" val="76370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77F3-508C-49AE-98F9-7997FC53886B}"/>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28548DB3-E54F-4968-A9B5-B402F6DAA31F}"/>
              </a:ext>
            </a:extLst>
          </p:cNvPr>
          <p:cNvSpPr>
            <a:spLocks noGrp="1"/>
          </p:cNvSpPr>
          <p:nvPr>
            <p:ph idx="1"/>
          </p:nvPr>
        </p:nvSpPr>
        <p:spPr/>
        <p:txBody>
          <a:bodyPr>
            <a:normAutofit fontScale="85000" lnSpcReduction="20000"/>
          </a:bodyPr>
          <a:lstStyle/>
          <a:p>
            <a:r>
              <a:rPr lang="en-US" dirty="0"/>
              <a:t>An alternate to one-hot encoding is to represent words as vectors in a smaller dimension while capturing word meanings, this is called </a:t>
            </a:r>
            <a:r>
              <a:rPr lang="en-US" i="1" dirty="0">
                <a:solidFill>
                  <a:srgbClr val="FF8000"/>
                </a:solidFill>
              </a:rPr>
              <a:t>word embeddings </a:t>
            </a:r>
            <a:r>
              <a:rPr lang="en-US" dirty="0"/>
              <a:t>or lexical vector space.</a:t>
            </a:r>
          </a:p>
          <a:p>
            <a:pPr marL="457200" lvl="1" indent="0">
              <a:buNone/>
            </a:pPr>
            <a:r>
              <a:rPr lang="en-US" dirty="0"/>
              <a:t>Example:</a:t>
            </a:r>
          </a:p>
          <a:p>
            <a:pPr marL="457200" lvl="1" indent="0">
              <a:buNone/>
            </a:pPr>
            <a:r>
              <a:rPr lang="en-US" dirty="0"/>
              <a:t>the: 0.3 0.5 0.6</a:t>
            </a:r>
          </a:p>
          <a:p>
            <a:pPr marL="457200" lvl="1" indent="0">
              <a:buNone/>
            </a:pPr>
            <a:r>
              <a:rPr lang="en-US" dirty="0"/>
              <a:t>dog: 0.2 0.3 0.9</a:t>
            </a:r>
          </a:p>
          <a:p>
            <a:pPr marL="457200" lvl="1" indent="0">
              <a:buNone/>
            </a:pPr>
            <a:r>
              <a:rPr lang="en-US" dirty="0"/>
              <a:t>cat: 0.1 0.2 0.8</a:t>
            </a:r>
          </a:p>
          <a:p>
            <a:r>
              <a:rPr lang="en-US" dirty="0"/>
              <a:t>The dimensions are typically a few </a:t>
            </a:r>
            <a:r>
              <a:rPr lang="en-US" dirty="0" err="1"/>
              <a:t>hundered</a:t>
            </a:r>
            <a:endParaRPr lang="en-US" dirty="0"/>
          </a:p>
          <a:p>
            <a:r>
              <a:rPr lang="en-US" dirty="0"/>
              <a:t>The words can be seen as points in the corresponding space </a:t>
            </a:r>
          </a:p>
          <a:p>
            <a:r>
              <a:rPr lang="en-US" dirty="0"/>
              <a:t>Semantic (i.e. meaning) similarity can be defined as distance between points in this semantic space</a:t>
            </a:r>
          </a:p>
          <a:p>
            <a:endParaRPr lang="en-US" dirty="0"/>
          </a:p>
          <a:p>
            <a:pPr lvl="1"/>
            <a:endParaRPr lang="en-US" dirty="0"/>
          </a:p>
        </p:txBody>
      </p:sp>
      <p:sp>
        <p:nvSpPr>
          <p:cNvPr id="4" name="Slide Number Placeholder 3">
            <a:extLst>
              <a:ext uri="{FF2B5EF4-FFF2-40B4-BE49-F238E27FC236}">
                <a16:creationId xmlns:a16="http://schemas.microsoft.com/office/drawing/2014/main" id="{4C9AB74C-1D4D-4412-84EE-F71DD88313CD}"/>
              </a:ext>
            </a:extLst>
          </p:cNvPr>
          <p:cNvSpPr>
            <a:spLocks noGrp="1"/>
          </p:cNvSpPr>
          <p:nvPr>
            <p:ph type="sldNum" sz="quarter" idx="12"/>
          </p:nvPr>
        </p:nvSpPr>
        <p:spPr/>
        <p:txBody>
          <a:bodyPr/>
          <a:lstStyle/>
          <a:p>
            <a:pPr>
              <a:defRPr/>
            </a:pPr>
            <a:fld id="{BDCB826A-10D9-4B74-BF3F-66BA54B479B8}" type="slidenum">
              <a:rPr lang="en-US" altLang="en-US" smtClean="0"/>
              <a:pPr>
                <a:defRPr/>
              </a:pPr>
              <a:t>6</a:t>
            </a:fld>
            <a:endParaRPr lang="en-US" altLang="en-US"/>
          </a:p>
        </p:txBody>
      </p:sp>
    </p:spTree>
    <p:extLst>
      <p:ext uri="{BB962C8B-B14F-4D97-AF65-F5344CB8AC3E}">
        <p14:creationId xmlns:p14="http://schemas.microsoft.com/office/powerpoint/2010/main" val="190357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Word </a:t>
            </a:r>
            <a:r>
              <a:rPr lang="en-US" dirty="0" err="1"/>
              <a:t>Embeddings</a:t>
            </a:r>
            <a:endParaRPr lang="en-US" dirty="0"/>
          </a:p>
        </p:txBody>
      </p:sp>
      <p:sp>
        <p:nvSpPr>
          <p:cNvPr id="4" name="Slide Number Placeholder 3"/>
          <p:cNvSpPr>
            <a:spLocks noGrp="1"/>
          </p:cNvSpPr>
          <p:nvPr>
            <p:ph type="sldNum" sz="quarter" idx="11"/>
          </p:nvPr>
        </p:nvSpPr>
        <p:spPr/>
        <p:txBody>
          <a:bodyPr/>
          <a:lstStyle/>
          <a:p>
            <a:pPr>
              <a:defRPr/>
            </a:pPr>
            <a:fld id="{017567E9-EBB8-4FD5-BBD5-A58698DCC6DE}" type="slidenum">
              <a:rPr lang="en-US" smtClean="0">
                <a:solidFill>
                  <a:srgbClr val="000000"/>
                </a:solidFill>
              </a:rPr>
              <a:pPr>
                <a:defRPr/>
              </a:pPr>
              <a:t>7</a:t>
            </a:fld>
            <a:endParaRPr lang="en-US">
              <a:solidFill>
                <a:srgbClr val="000000"/>
              </a:solidFill>
              <a:latin typeface="Times New Roman"/>
            </a:endParaRPr>
          </a:p>
        </p:txBody>
      </p:sp>
      <p:cxnSp>
        <p:nvCxnSpPr>
          <p:cNvPr id="6" name="Straight Arrow Connector 5"/>
          <p:cNvCxnSpPr/>
          <p:nvPr/>
        </p:nvCxnSpPr>
        <p:spPr bwMode="auto">
          <a:xfrm flipV="1">
            <a:off x="1606378" y="1779373"/>
            <a:ext cx="8238" cy="428367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606378" y="6071286"/>
            <a:ext cx="6557319" cy="2471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p:cNvSpPr txBox="1"/>
          <p:nvPr/>
        </p:nvSpPr>
        <p:spPr>
          <a:xfrm>
            <a:off x="2883243" y="3484605"/>
            <a:ext cx="569387"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dog</a:t>
            </a:r>
          </a:p>
        </p:txBody>
      </p:sp>
      <p:sp>
        <p:nvSpPr>
          <p:cNvPr id="10" name="TextBox 9"/>
          <p:cNvSpPr txBox="1"/>
          <p:nvPr/>
        </p:nvSpPr>
        <p:spPr>
          <a:xfrm>
            <a:off x="2199502" y="3748216"/>
            <a:ext cx="482824"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cat</a:t>
            </a:r>
          </a:p>
        </p:txBody>
      </p:sp>
      <p:sp>
        <p:nvSpPr>
          <p:cNvPr id="11" name="TextBox 10"/>
          <p:cNvSpPr txBox="1"/>
          <p:nvPr/>
        </p:nvSpPr>
        <p:spPr>
          <a:xfrm>
            <a:off x="2825577" y="4753232"/>
            <a:ext cx="625492"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man</a:t>
            </a:r>
          </a:p>
        </p:txBody>
      </p:sp>
      <p:sp>
        <p:nvSpPr>
          <p:cNvPr id="12" name="TextBox 11"/>
          <p:cNvSpPr txBox="1"/>
          <p:nvPr/>
        </p:nvSpPr>
        <p:spPr>
          <a:xfrm>
            <a:off x="2248928" y="4563761"/>
            <a:ext cx="1027672" cy="400110"/>
          </a:xfrm>
          <a:prstGeom prst="rect">
            <a:avLst/>
          </a:prstGeom>
          <a:noFill/>
        </p:spPr>
        <p:txBody>
          <a:bodyPr wrap="square" rtlCol="0">
            <a:spAutoFit/>
          </a:bodyPr>
          <a:lstStyle/>
          <a:p>
            <a:pPr fontAlgn="base">
              <a:spcBef>
                <a:spcPct val="0"/>
              </a:spcBef>
              <a:spcAft>
                <a:spcPct val="0"/>
              </a:spcAft>
            </a:pPr>
            <a:r>
              <a:rPr lang="en-US" sz="2000" dirty="0">
                <a:solidFill>
                  <a:srgbClr val="000000"/>
                </a:solidFill>
              </a:rPr>
              <a:t>woman</a:t>
            </a:r>
          </a:p>
        </p:txBody>
      </p:sp>
      <p:sp>
        <p:nvSpPr>
          <p:cNvPr id="13" name="TextBox 12"/>
          <p:cNvSpPr txBox="1"/>
          <p:nvPr/>
        </p:nvSpPr>
        <p:spPr>
          <a:xfrm>
            <a:off x="5700584" y="2677298"/>
            <a:ext cx="766557"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bottle</a:t>
            </a:r>
          </a:p>
        </p:txBody>
      </p:sp>
      <p:sp>
        <p:nvSpPr>
          <p:cNvPr id="14" name="TextBox 13"/>
          <p:cNvSpPr txBox="1"/>
          <p:nvPr/>
        </p:nvSpPr>
        <p:spPr>
          <a:xfrm>
            <a:off x="6689125" y="2767914"/>
            <a:ext cx="554960"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cup</a:t>
            </a:r>
          </a:p>
        </p:txBody>
      </p:sp>
      <p:sp>
        <p:nvSpPr>
          <p:cNvPr id="15" name="TextBox 14"/>
          <p:cNvSpPr txBox="1"/>
          <p:nvPr/>
        </p:nvSpPr>
        <p:spPr>
          <a:xfrm>
            <a:off x="6639697" y="3426940"/>
            <a:ext cx="753732"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water</a:t>
            </a:r>
          </a:p>
        </p:txBody>
      </p:sp>
      <p:sp>
        <p:nvSpPr>
          <p:cNvPr id="16" name="TextBox 15"/>
          <p:cNvSpPr txBox="1"/>
          <p:nvPr/>
        </p:nvSpPr>
        <p:spPr>
          <a:xfrm>
            <a:off x="6796216" y="4670854"/>
            <a:ext cx="639919"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rock</a:t>
            </a:r>
          </a:p>
        </p:txBody>
      </p:sp>
      <p:sp>
        <p:nvSpPr>
          <p:cNvPr id="17" name="TextBox 16"/>
          <p:cNvSpPr txBox="1"/>
          <p:nvPr/>
        </p:nvSpPr>
        <p:spPr>
          <a:xfrm>
            <a:off x="4777946" y="4085968"/>
            <a:ext cx="1151277"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computer</a:t>
            </a:r>
          </a:p>
        </p:txBody>
      </p:sp>
      <p:sp>
        <p:nvSpPr>
          <p:cNvPr id="18" name="TextBox 17"/>
          <p:cNvSpPr txBox="1"/>
          <p:nvPr/>
        </p:nvSpPr>
        <p:spPr>
          <a:xfrm>
            <a:off x="3945924" y="4341341"/>
            <a:ext cx="724878"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robot</a:t>
            </a:r>
          </a:p>
        </p:txBody>
      </p:sp>
      <p:sp>
        <p:nvSpPr>
          <p:cNvPr id="3" name="TextBox 2">
            <a:extLst>
              <a:ext uri="{FF2B5EF4-FFF2-40B4-BE49-F238E27FC236}">
                <a16:creationId xmlns:a16="http://schemas.microsoft.com/office/drawing/2014/main" id="{DA047958-0BF9-4D2D-9A68-487300F0BA97}"/>
              </a:ext>
            </a:extLst>
          </p:cNvPr>
          <p:cNvSpPr txBox="1"/>
          <p:nvPr/>
        </p:nvSpPr>
        <p:spPr>
          <a:xfrm>
            <a:off x="1415852" y="1042771"/>
            <a:ext cx="5785022" cy="369332"/>
          </a:xfrm>
          <a:prstGeom prst="rect">
            <a:avLst/>
          </a:prstGeom>
          <a:noFill/>
        </p:spPr>
        <p:txBody>
          <a:bodyPr wrap="square" rtlCol="0">
            <a:spAutoFit/>
          </a:bodyPr>
          <a:lstStyle/>
          <a:p>
            <a:r>
              <a:rPr lang="en-US" dirty="0"/>
              <a:t>Assuming in two dimensions. </a:t>
            </a:r>
          </a:p>
        </p:txBody>
      </p:sp>
      <p:sp>
        <p:nvSpPr>
          <p:cNvPr id="5" name="Oval 4">
            <a:extLst>
              <a:ext uri="{FF2B5EF4-FFF2-40B4-BE49-F238E27FC236}">
                <a16:creationId xmlns:a16="http://schemas.microsoft.com/office/drawing/2014/main" id="{FEDD8835-18BD-4B8E-957D-33AB874125AF}"/>
              </a:ext>
            </a:extLst>
          </p:cNvPr>
          <p:cNvSpPr/>
          <p:nvPr/>
        </p:nvSpPr>
        <p:spPr>
          <a:xfrm>
            <a:off x="2192268" y="4486078"/>
            <a:ext cx="1381898" cy="88144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4CB013-7DC0-4699-851A-FDE28A741753}"/>
              </a:ext>
            </a:extLst>
          </p:cNvPr>
          <p:cNvSpPr/>
          <p:nvPr/>
        </p:nvSpPr>
        <p:spPr>
          <a:xfrm>
            <a:off x="2133600" y="3352800"/>
            <a:ext cx="1381898" cy="88144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3DCBC5-0307-42C1-90EF-6A6840DB0DED}"/>
              </a:ext>
            </a:extLst>
          </p:cNvPr>
          <p:cNvSpPr/>
          <p:nvPr/>
        </p:nvSpPr>
        <p:spPr>
          <a:xfrm>
            <a:off x="3962400" y="3987114"/>
            <a:ext cx="2201562" cy="9303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1E44BF9-66FF-448C-A8C6-DD16FD130B03}"/>
              </a:ext>
            </a:extLst>
          </p:cNvPr>
          <p:cNvSpPr/>
          <p:nvPr/>
        </p:nvSpPr>
        <p:spPr>
          <a:xfrm>
            <a:off x="5418438" y="2514600"/>
            <a:ext cx="2201562" cy="9303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AF0B148-A450-4969-B9D0-010885914499}"/>
              </a:ext>
            </a:extLst>
          </p:cNvPr>
          <p:cNvSpPr txBox="1"/>
          <p:nvPr/>
        </p:nvSpPr>
        <p:spPr>
          <a:xfrm>
            <a:off x="2883243" y="1981200"/>
            <a:ext cx="2736647" cy="369332"/>
          </a:xfrm>
          <a:prstGeom prst="rect">
            <a:avLst/>
          </a:prstGeom>
          <a:noFill/>
        </p:spPr>
        <p:txBody>
          <a:bodyPr wrap="none" rtlCol="0">
            <a:spAutoFit/>
          </a:bodyPr>
          <a:lstStyle/>
          <a:p>
            <a:r>
              <a:rPr lang="en-US" dirty="0">
                <a:solidFill>
                  <a:srgbClr val="0070C0"/>
                </a:solidFill>
              </a:rPr>
              <a:t>Similar words are nearby</a:t>
            </a:r>
          </a:p>
        </p:txBody>
      </p:sp>
    </p:spTree>
    <p:extLst>
      <p:ext uri="{BB962C8B-B14F-4D97-AF65-F5344CB8AC3E}">
        <p14:creationId xmlns:p14="http://schemas.microsoft.com/office/powerpoint/2010/main" val="119659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21"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Word </a:t>
            </a:r>
            <a:r>
              <a:rPr lang="en-US" dirty="0" err="1"/>
              <a:t>Embeddings</a:t>
            </a:r>
            <a:endParaRPr lang="en-US" dirty="0"/>
          </a:p>
        </p:txBody>
      </p:sp>
      <p:sp>
        <p:nvSpPr>
          <p:cNvPr id="4" name="Slide Number Placeholder 3"/>
          <p:cNvSpPr>
            <a:spLocks noGrp="1"/>
          </p:cNvSpPr>
          <p:nvPr>
            <p:ph type="sldNum" sz="quarter" idx="11"/>
          </p:nvPr>
        </p:nvSpPr>
        <p:spPr/>
        <p:txBody>
          <a:bodyPr/>
          <a:lstStyle/>
          <a:p>
            <a:pPr>
              <a:defRPr/>
            </a:pPr>
            <a:fld id="{017567E9-EBB8-4FD5-BBD5-A58698DCC6DE}" type="slidenum">
              <a:rPr lang="en-US" smtClean="0">
                <a:solidFill>
                  <a:srgbClr val="000000"/>
                </a:solidFill>
              </a:rPr>
              <a:pPr>
                <a:defRPr/>
              </a:pPr>
              <a:t>8</a:t>
            </a:fld>
            <a:endParaRPr lang="en-US">
              <a:solidFill>
                <a:srgbClr val="000000"/>
              </a:solidFill>
              <a:latin typeface="Times New Roman"/>
            </a:endParaRPr>
          </a:p>
        </p:txBody>
      </p:sp>
      <p:cxnSp>
        <p:nvCxnSpPr>
          <p:cNvPr id="6" name="Straight Arrow Connector 5"/>
          <p:cNvCxnSpPr/>
          <p:nvPr/>
        </p:nvCxnSpPr>
        <p:spPr bwMode="auto">
          <a:xfrm flipV="1">
            <a:off x="1606378" y="1779373"/>
            <a:ext cx="8238" cy="428367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606378" y="6071286"/>
            <a:ext cx="6557319" cy="2471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p:cNvSpPr txBox="1"/>
          <p:nvPr/>
        </p:nvSpPr>
        <p:spPr>
          <a:xfrm>
            <a:off x="2883243" y="3484605"/>
            <a:ext cx="569387"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dog</a:t>
            </a:r>
          </a:p>
        </p:txBody>
      </p:sp>
      <p:sp>
        <p:nvSpPr>
          <p:cNvPr id="10" name="TextBox 9"/>
          <p:cNvSpPr txBox="1"/>
          <p:nvPr/>
        </p:nvSpPr>
        <p:spPr>
          <a:xfrm>
            <a:off x="2199502" y="3748216"/>
            <a:ext cx="482824"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cat</a:t>
            </a:r>
          </a:p>
        </p:txBody>
      </p:sp>
      <p:sp>
        <p:nvSpPr>
          <p:cNvPr id="11" name="TextBox 10"/>
          <p:cNvSpPr txBox="1"/>
          <p:nvPr/>
        </p:nvSpPr>
        <p:spPr>
          <a:xfrm>
            <a:off x="2825577" y="4753232"/>
            <a:ext cx="625492"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man</a:t>
            </a:r>
          </a:p>
        </p:txBody>
      </p:sp>
      <p:sp>
        <p:nvSpPr>
          <p:cNvPr id="12" name="TextBox 11"/>
          <p:cNvSpPr txBox="1"/>
          <p:nvPr/>
        </p:nvSpPr>
        <p:spPr>
          <a:xfrm>
            <a:off x="2248928" y="4563761"/>
            <a:ext cx="1027672" cy="400110"/>
          </a:xfrm>
          <a:prstGeom prst="rect">
            <a:avLst/>
          </a:prstGeom>
          <a:noFill/>
        </p:spPr>
        <p:txBody>
          <a:bodyPr wrap="square" rtlCol="0">
            <a:spAutoFit/>
          </a:bodyPr>
          <a:lstStyle/>
          <a:p>
            <a:pPr fontAlgn="base">
              <a:spcBef>
                <a:spcPct val="0"/>
              </a:spcBef>
              <a:spcAft>
                <a:spcPct val="0"/>
              </a:spcAft>
            </a:pPr>
            <a:r>
              <a:rPr lang="en-US" sz="2000" dirty="0">
                <a:solidFill>
                  <a:srgbClr val="000000"/>
                </a:solidFill>
              </a:rPr>
              <a:t>woman</a:t>
            </a:r>
          </a:p>
        </p:txBody>
      </p:sp>
      <p:sp>
        <p:nvSpPr>
          <p:cNvPr id="13" name="TextBox 12"/>
          <p:cNvSpPr txBox="1"/>
          <p:nvPr/>
        </p:nvSpPr>
        <p:spPr>
          <a:xfrm>
            <a:off x="5700584" y="2677298"/>
            <a:ext cx="766557"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bottle</a:t>
            </a:r>
          </a:p>
        </p:txBody>
      </p:sp>
      <p:sp>
        <p:nvSpPr>
          <p:cNvPr id="14" name="TextBox 13"/>
          <p:cNvSpPr txBox="1"/>
          <p:nvPr/>
        </p:nvSpPr>
        <p:spPr>
          <a:xfrm>
            <a:off x="6689125" y="2767914"/>
            <a:ext cx="554960"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cup</a:t>
            </a:r>
          </a:p>
        </p:txBody>
      </p:sp>
      <p:sp>
        <p:nvSpPr>
          <p:cNvPr id="15" name="TextBox 14"/>
          <p:cNvSpPr txBox="1"/>
          <p:nvPr/>
        </p:nvSpPr>
        <p:spPr>
          <a:xfrm>
            <a:off x="6639697" y="3426940"/>
            <a:ext cx="753732"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water</a:t>
            </a:r>
          </a:p>
        </p:txBody>
      </p:sp>
      <p:sp>
        <p:nvSpPr>
          <p:cNvPr id="16" name="TextBox 15"/>
          <p:cNvSpPr txBox="1"/>
          <p:nvPr/>
        </p:nvSpPr>
        <p:spPr>
          <a:xfrm>
            <a:off x="6796216" y="4670854"/>
            <a:ext cx="639919"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rock</a:t>
            </a:r>
          </a:p>
        </p:txBody>
      </p:sp>
      <p:sp>
        <p:nvSpPr>
          <p:cNvPr id="17" name="TextBox 16"/>
          <p:cNvSpPr txBox="1"/>
          <p:nvPr/>
        </p:nvSpPr>
        <p:spPr>
          <a:xfrm>
            <a:off x="4777946" y="4085968"/>
            <a:ext cx="1151277"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computer</a:t>
            </a:r>
          </a:p>
        </p:txBody>
      </p:sp>
      <p:sp>
        <p:nvSpPr>
          <p:cNvPr id="18" name="TextBox 17"/>
          <p:cNvSpPr txBox="1"/>
          <p:nvPr/>
        </p:nvSpPr>
        <p:spPr>
          <a:xfrm>
            <a:off x="3945924" y="4341341"/>
            <a:ext cx="724878" cy="400110"/>
          </a:xfrm>
          <a:prstGeom prst="rect">
            <a:avLst/>
          </a:prstGeom>
          <a:noFill/>
        </p:spPr>
        <p:txBody>
          <a:bodyPr wrap="none" rtlCol="0">
            <a:spAutoFit/>
          </a:bodyPr>
          <a:lstStyle/>
          <a:p>
            <a:pPr fontAlgn="base">
              <a:spcBef>
                <a:spcPct val="0"/>
              </a:spcBef>
              <a:spcAft>
                <a:spcPct val="0"/>
              </a:spcAft>
            </a:pPr>
            <a:r>
              <a:rPr lang="en-US" sz="2000" dirty="0">
                <a:solidFill>
                  <a:srgbClr val="000000"/>
                </a:solidFill>
              </a:rPr>
              <a:t>robot</a:t>
            </a:r>
          </a:p>
        </p:txBody>
      </p:sp>
      <p:sp>
        <p:nvSpPr>
          <p:cNvPr id="7" name="TextBox 6">
            <a:extLst>
              <a:ext uri="{FF2B5EF4-FFF2-40B4-BE49-F238E27FC236}">
                <a16:creationId xmlns:a16="http://schemas.microsoft.com/office/drawing/2014/main" id="{8AF0B148-A450-4969-B9D0-010885914499}"/>
              </a:ext>
            </a:extLst>
          </p:cNvPr>
          <p:cNvSpPr txBox="1"/>
          <p:nvPr/>
        </p:nvSpPr>
        <p:spPr>
          <a:xfrm rot="20027857">
            <a:off x="3510446" y="3565487"/>
            <a:ext cx="2595582" cy="369332"/>
          </a:xfrm>
          <a:prstGeom prst="rect">
            <a:avLst/>
          </a:prstGeom>
          <a:noFill/>
        </p:spPr>
        <p:txBody>
          <a:bodyPr wrap="none" rtlCol="0">
            <a:spAutoFit/>
          </a:bodyPr>
          <a:lstStyle/>
          <a:p>
            <a:r>
              <a:rPr lang="en-US" dirty="0">
                <a:solidFill>
                  <a:srgbClr val="0070C0"/>
                </a:solidFill>
              </a:rPr>
              <a:t>Dissimilar words are far</a:t>
            </a:r>
          </a:p>
        </p:txBody>
      </p:sp>
      <p:cxnSp>
        <p:nvCxnSpPr>
          <p:cNvPr id="23" name="Straight Arrow Connector 22">
            <a:extLst>
              <a:ext uri="{FF2B5EF4-FFF2-40B4-BE49-F238E27FC236}">
                <a16:creationId xmlns:a16="http://schemas.microsoft.com/office/drawing/2014/main" id="{CBB5A5BA-D550-4464-A6AC-635B3406F655}"/>
              </a:ext>
            </a:extLst>
          </p:cNvPr>
          <p:cNvCxnSpPr>
            <a:stCxn id="12" idx="3"/>
          </p:cNvCxnSpPr>
          <p:nvPr/>
        </p:nvCxnSpPr>
        <p:spPr>
          <a:xfrm flipV="1">
            <a:off x="3276600" y="3077408"/>
            <a:ext cx="3412525" cy="16864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10B97CD-50FE-40A6-B915-C479693791F5}"/>
              </a:ext>
            </a:extLst>
          </p:cNvPr>
          <p:cNvSpPr txBox="1"/>
          <p:nvPr/>
        </p:nvSpPr>
        <p:spPr>
          <a:xfrm>
            <a:off x="1415852" y="1042771"/>
            <a:ext cx="5785022" cy="369332"/>
          </a:xfrm>
          <a:prstGeom prst="rect">
            <a:avLst/>
          </a:prstGeom>
          <a:noFill/>
        </p:spPr>
        <p:txBody>
          <a:bodyPr wrap="square" rtlCol="0">
            <a:spAutoFit/>
          </a:bodyPr>
          <a:lstStyle/>
          <a:p>
            <a:r>
              <a:rPr lang="en-US" dirty="0"/>
              <a:t>Assuming in two dimensions. </a:t>
            </a:r>
          </a:p>
        </p:txBody>
      </p:sp>
    </p:spTree>
    <p:extLst>
      <p:ext uri="{BB962C8B-B14F-4D97-AF65-F5344CB8AC3E}">
        <p14:creationId xmlns:p14="http://schemas.microsoft.com/office/powerpoint/2010/main" val="1988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9380-98F8-1D51-CCCE-F8EEB02EEB0C}"/>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E6D6B062-2438-11CF-C4C8-1AFE8820A47C}"/>
              </a:ext>
            </a:extLst>
          </p:cNvPr>
          <p:cNvSpPr>
            <a:spLocks noGrp="1"/>
          </p:cNvSpPr>
          <p:nvPr>
            <p:ph idx="1"/>
          </p:nvPr>
        </p:nvSpPr>
        <p:spPr/>
        <p:txBody>
          <a:bodyPr/>
          <a:lstStyle/>
          <a:p>
            <a:r>
              <a:rPr lang="en-US" dirty="0"/>
              <a:t>What do the dimensions represent?</a:t>
            </a:r>
          </a:p>
          <a:p>
            <a:pPr lvl="1"/>
            <a:r>
              <a:rPr lang="en-US" dirty="0"/>
              <a:t>Some aspects of semantics and usage of the words</a:t>
            </a:r>
          </a:p>
          <a:p>
            <a:pPr lvl="1"/>
            <a:r>
              <a:rPr lang="en-US" dirty="0"/>
              <a:t>Not always interpretable</a:t>
            </a:r>
          </a:p>
          <a:p>
            <a:r>
              <a:rPr lang="en-US" dirty="0"/>
              <a:t>Where do these numbers in word embeddings come from?</a:t>
            </a:r>
          </a:p>
          <a:p>
            <a:r>
              <a:rPr lang="en-US" dirty="0"/>
              <a:t>Difficult to manually come up with these numbers </a:t>
            </a:r>
          </a:p>
          <a:p>
            <a:r>
              <a:rPr lang="en-US" dirty="0"/>
              <a:t>How to learn them automatically?</a:t>
            </a:r>
          </a:p>
        </p:txBody>
      </p:sp>
      <p:sp>
        <p:nvSpPr>
          <p:cNvPr id="4" name="Slide Number Placeholder 3">
            <a:extLst>
              <a:ext uri="{FF2B5EF4-FFF2-40B4-BE49-F238E27FC236}">
                <a16:creationId xmlns:a16="http://schemas.microsoft.com/office/drawing/2014/main" id="{888D94AB-7A3D-BE73-8E00-83258EC95862}"/>
              </a:ext>
            </a:extLst>
          </p:cNvPr>
          <p:cNvSpPr>
            <a:spLocks noGrp="1"/>
          </p:cNvSpPr>
          <p:nvPr>
            <p:ph type="sldNum" sz="quarter" idx="12"/>
          </p:nvPr>
        </p:nvSpPr>
        <p:spPr/>
        <p:txBody>
          <a:bodyPr/>
          <a:lstStyle/>
          <a:p>
            <a:pPr>
              <a:defRPr/>
            </a:pPr>
            <a:fld id="{BDCB826A-10D9-4B74-BF3F-66BA54B479B8}" type="slidenum">
              <a:rPr lang="en-US" altLang="en-US" smtClean="0"/>
              <a:pPr>
                <a:defRPr/>
              </a:pPr>
              <a:t>9</a:t>
            </a:fld>
            <a:endParaRPr lang="en-US" altLang="en-US" dirty="0"/>
          </a:p>
        </p:txBody>
      </p:sp>
    </p:spTree>
    <p:extLst>
      <p:ext uri="{BB962C8B-B14F-4D97-AF65-F5344CB8AC3E}">
        <p14:creationId xmlns:p14="http://schemas.microsoft.com/office/powerpoint/2010/main" val="179220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7373</TotalTime>
  <Words>2080</Words>
  <Application>Microsoft Office PowerPoint</Application>
  <PresentationFormat>On-screen Show (4:3)</PresentationFormat>
  <Paragraphs>426</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Natural Language Processing</vt:lpstr>
      <vt:lpstr>Reading</vt:lpstr>
      <vt:lpstr>Neural Networks for NLP</vt:lpstr>
      <vt:lpstr>One-Hot Encoding</vt:lpstr>
      <vt:lpstr>One-Hot Encoding</vt:lpstr>
      <vt:lpstr>Word Embeddings</vt:lpstr>
      <vt:lpstr>Sample Word Embeddings</vt:lpstr>
      <vt:lpstr>Sample Word Embeddings</vt:lpstr>
      <vt:lpstr>Word Embeddings</vt:lpstr>
      <vt:lpstr>Distributional Hypothesis</vt:lpstr>
      <vt:lpstr>Obtaining Word Embeddings</vt:lpstr>
      <vt:lpstr>Obtaining Word Embeddings</vt:lpstr>
      <vt:lpstr>Obtaining Word Embeddings</vt:lpstr>
      <vt:lpstr>Words and Contexts</vt:lpstr>
      <vt:lpstr>Obtaining Word Embeddings Using  Neural Networks</vt:lpstr>
      <vt:lpstr>Word Embeddings from  Neural Networks</vt:lpstr>
      <vt:lpstr>Skip-Gram Model (Mikolov et al., 2013)</vt:lpstr>
      <vt:lpstr>Skip-Gram Model (Mikolov et al., 2013)</vt:lpstr>
      <vt:lpstr>Skip-Gram Model </vt:lpstr>
      <vt:lpstr>Skip-Gram Model </vt:lpstr>
      <vt:lpstr>Skip-Gram Model</vt:lpstr>
      <vt:lpstr>Skip-Gram Model</vt:lpstr>
      <vt:lpstr>Skip-Gram Model </vt:lpstr>
      <vt:lpstr>Skip-Gram Model</vt:lpstr>
      <vt:lpstr>CBOW Model (Mikolov et al., 2013)</vt:lpstr>
      <vt:lpstr>CBOW Model</vt:lpstr>
      <vt:lpstr>Word Embeddings</vt:lpstr>
      <vt:lpstr>Training for Word Embeddings</vt:lpstr>
      <vt:lpstr>Pretrained Word Embeddings</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1649</cp:revision>
  <dcterms:created xsi:type="dcterms:W3CDTF">2010-08-30T20:07:57Z</dcterms:created>
  <dcterms:modified xsi:type="dcterms:W3CDTF">2023-09-27T20:57:42Z</dcterms:modified>
</cp:coreProperties>
</file>