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7" r:id="rId2"/>
    <p:sldId id="378" r:id="rId3"/>
    <p:sldId id="467" r:id="rId4"/>
    <p:sldId id="379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66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414D5-68EB-4163-AEE6-1E6424E99812}" v="26" dt="2023-11-20T19:02:33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31" autoAdjust="0"/>
  </p:normalViewPr>
  <p:slideViewPr>
    <p:cSldViewPr>
      <p:cViewPr varScale="1">
        <p:scale>
          <a:sx n="156" d="100"/>
          <a:sy n="156" d="100"/>
        </p:scale>
        <p:origin x="194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3AAF30CB-C98B-42DA-94C2-B9677AEEB29A}"/>
    <pc:docChg chg="modSld">
      <pc:chgData name="Rohit J Kate" userId="6acfeb0a-1742-4fee-9ad0-3462b52b7fdf" providerId="ADAL" clId="{3AAF30CB-C98B-42DA-94C2-B9677AEEB29A}" dt="2021-10-28T17:27:36.173" v="44" actId="12"/>
      <pc:docMkLst>
        <pc:docMk/>
      </pc:docMkLst>
      <pc:sldChg chg="modSp mod">
        <pc:chgData name="Rohit J Kate" userId="6acfeb0a-1742-4fee-9ad0-3462b52b7fdf" providerId="ADAL" clId="{3AAF30CB-C98B-42DA-94C2-B9677AEEB29A}" dt="2021-10-28T17:27:36.173" v="44" actId="12"/>
        <pc:sldMkLst>
          <pc:docMk/>
          <pc:sldMk cId="3587549720" sldId="438"/>
        </pc:sldMkLst>
        <pc:spChg chg="mod">
          <ac:chgData name="Rohit J Kate" userId="6acfeb0a-1742-4fee-9ad0-3462b52b7fdf" providerId="ADAL" clId="{3AAF30CB-C98B-42DA-94C2-B9677AEEB29A}" dt="2021-10-28T17:27:36.173" v="44" actId="12"/>
          <ac:spMkLst>
            <pc:docMk/>
            <pc:sldMk cId="3587549720" sldId="438"/>
            <ac:spMk id="3" creationId="{7A4DAFB2-763E-4A38-963B-04AD0705F505}"/>
          </ac:spMkLst>
        </pc:spChg>
      </pc:sldChg>
      <pc:sldChg chg="modSp mod">
        <pc:chgData name="Rohit J Kate" userId="6acfeb0a-1742-4fee-9ad0-3462b52b7fdf" providerId="ADAL" clId="{3AAF30CB-C98B-42DA-94C2-B9677AEEB29A}" dt="2021-10-28T17:27:01.231" v="34"/>
        <pc:sldMkLst>
          <pc:docMk/>
          <pc:sldMk cId="2148774386" sldId="444"/>
        </pc:sldMkLst>
        <pc:spChg chg="mod">
          <ac:chgData name="Rohit J Kate" userId="6acfeb0a-1742-4fee-9ad0-3462b52b7fdf" providerId="ADAL" clId="{3AAF30CB-C98B-42DA-94C2-B9677AEEB29A}" dt="2021-10-28T17:27:01.231" v="34"/>
          <ac:spMkLst>
            <pc:docMk/>
            <pc:sldMk cId="2148774386" sldId="444"/>
            <ac:spMk id="3" creationId="{6235B13E-0272-46B1-8722-0F6064742B75}"/>
          </ac:spMkLst>
        </pc:spChg>
      </pc:sldChg>
    </pc:docChg>
  </pc:docChgLst>
  <pc:docChgLst>
    <pc:chgData name="Rohit J Kate" userId="6acfeb0a-1742-4fee-9ad0-3462b52b7fdf" providerId="ADAL" clId="{8AD2B0B9-4ACE-4854-ACF6-C3F8CCBD3DCD}"/>
    <pc:docChg chg="undo custSel addSld modSld">
      <pc:chgData name="Rohit J Kate" userId="6acfeb0a-1742-4fee-9ad0-3462b52b7fdf" providerId="ADAL" clId="{8AD2B0B9-4ACE-4854-ACF6-C3F8CCBD3DCD}" dt="2023-10-04T21:50:05.059" v="968" actId="20577"/>
      <pc:docMkLst>
        <pc:docMk/>
      </pc:docMkLst>
      <pc:sldChg chg="modSp mod">
        <pc:chgData name="Rohit J Kate" userId="6acfeb0a-1742-4fee-9ad0-3462b52b7fdf" providerId="ADAL" clId="{8AD2B0B9-4ACE-4854-ACF6-C3F8CCBD3DCD}" dt="2023-10-04T21:04:52.725" v="143" actId="20577"/>
        <pc:sldMkLst>
          <pc:docMk/>
          <pc:sldMk cId="689502587" sldId="381"/>
        </pc:sldMkLst>
        <pc:spChg chg="mod">
          <ac:chgData name="Rohit J Kate" userId="6acfeb0a-1742-4fee-9ad0-3462b52b7fdf" providerId="ADAL" clId="{8AD2B0B9-4ACE-4854-ACF6-C3F8CCBD3DCD}" dt="2023-10-04T21:04:52.725" v="143" actId="20577"/>
          <ac:spMkLst>
            <pc:docMk/>
            <pc:sldMk cId="689502587" sldId="381"/>
            <ac:spMk id="3" creationId="{738DF844-B40A-4984-9BB2-91F500E3C1DE}"/>
          </ac:spMkLst>
        </pc:spChg>
      </pc:sldChg>
      <pc:sldChg chg="modSp mod">
        <pc:chgData name="Rohit J Kate" userId="6acfeb0a-1742-4fee-9ad0-3462b52b7fdf" providerId="ADAL" clId="{8AD2B0B9-4ACE-4854-ACF6-C3F8CCBD3DCD}" dt="2023-10-04T21:06:25.510" v="259" actId="20577"/>
        <pc:sldMkLst>
          <pc:docMk/>
          <pc:sldMk cId="3587549720" sldId="438"/>
        </pc:sldMkLst>
        <pc:spChg chg="mod">
          <ac:chgData name="Rohit J Kate" userId="6acfeb0a-1742-4fee-9ad0-3462b52b7fdf" providerId="ADAL" clId="{8AD2B0B9-4ACE-4854-ACF6-C3F8CCBD3DCD}" dt="2023-10-04T21:06:25.510" v="259" actId="20577"/>
          <ac:spMkLst>
            <pc:docMk/>
            <pc:sldMk cId="3587549720" sldId="438"/>
            <ac:spMk id="3" creationId="{7A4DAFB2-763E-4A38-963B-04AD0705F505}"/>
          </ac:spMkLst>
        </pc:spChg>
      </pc:sldChg>
      <pc:sldChg chg="modSp mod">
        <pc:chgData name="Rohit J Kate" userId="6acfeb0a-1742-4fee-9ad0-3462b52b7fdf" providerId="ADAL" clId="{8AD2B0B9-4ACE-4854-ACF6-C3F8CCBD3DCD}" dt="2023-10-04T21:14:46.106" v="679" actId="114"/>
        <pc:sldMkLst>
          <pc:docMk/>
          <pc:sldMk cId="4243558956" sldId="439"/>
        </pc:sldMkLst>
        <pc:spChg chg="mod">
          <ac:chgData name="Rohit J Kate" userId="6acfeb0a-1742-4fee-9ad0-3462b52b7fdf" providerId="ADAL" clId="{8AD2B0B9-4ACE-4854-ACF6-C3F8CCBD3DCD}" dt="2023-10-04T21:14:46.106" v="679" actId="114"/>
          <ac:spMkLst>
            <pc:docMk/>
            <pc:sldMk cId="4243558956" sldId="439"/>
            <ac:spMk id="3" creationId="{B65B02FF-19BC-4B61-869C-0BCA8E7A00EB}"/>
          </ac:spMkLst>
        </pc:spChg>
      </pc:sldChg>
      <pc:sldChg chg="addSp modSp mod">
        <pc:chgData name="Rohit J Kate" userId="6acfeb0a-1742-4fee-9ad0-3462b52b7fdf" providerId="ADAL" clId="{8AD2B0B9-4ACE-4854-ACF6-C3F8CCBD3DCD}" dt="2023-10-04T21:15:12.223" v="680" actId="207"/>
        <pc:sldMkLst>
          <pc:docMk/>
          <pc:sldMk cId="1797401596" sldId="449"/>
        </pc:sldMkLst>
        <pc:spChg chg="mod">
          <ac:chgData name="Rohit J Kate" userId="6acfeb0a-1742-4fee-9ad0-3462b52b7fdf" providerId="ADAL" clId="{8AD2B0B9-4ACE-4854-ACF6-C3F8CCBD3DCD}" dt="2023-10-04T21:10:53.719" v="447" actId="1076"/>
          <ac:spMkLst>
            <pc:docMk/>
            <pc:sldMk cId="1797401596" sldId="449"/>
            <ac:spMk id="2" creationId="{6D948D25-55E5-4F50-99E4-634EEFCEBB5B}"/>
          </ac:spMkLst>
        </pc:spChg>
        <pc:spChg chg="mod">
          <ac:chgData name="Rohit J Kate" userId="6acfeb0a-1742-4fee-9ad0-3462b52b7fdf" providerId="ADAL" clId="{8AD2B0B9-4ACE-4854-ACF6-C3F8CCBD3DCD}" dt="2023-10-04T21:12:20.294" v="470" actId="1076"/>
          <ac:spMkLst>
            <pc:docMk/>
            <pc:sldMk cId="1797401596" sldId="449"/>
            <ac:spMk id="3" creationId="{EFBB7B24-9F14-4CE0-BFEA-FC8432C6E0C6}"/>
          </ac:spMkLst>
        </pc:spChg>
        <pc:spChg chg="add mod">
          <ac:chgData name="Rohit J Kate" userId="6acfeb0a-1742-4fee-9ad0-3462b52b7fdf" providerId="ADAL" clId="{8AD2B0B9-4ACE-4854-ACF6-C3F8CCBD3DCD}" dt="2023-10-04T21:15:12.223" v="680" actId="207"/>
          <ac:spMkLst>
            <pc:docMk/>
            <pc:sldMk cId="1797401596" sldId="449"/>
            <ac:spMk id="5" creationId="{6310A3DC-6580-0FE8-0555-8D33E40015D3}"/>
          </ac:spMkLst>
        </pc:spChg>
      </pc:sldChg>
      <pc:sldChg chg="modSp mod">
        <pc:chgData name="Rohit J Kate" userId="6acfeb0a-1742-4fee-9ad0-3462b52b7fdf" providerId="ADAL" clId="{8AD2B0B9-4ACE-4854-ACF6-C3F8CCBD3DCD}" dt="2023-10-04T21:48:31.762" v="951" actId="20577"/>
        <pc:sldMkLst>
          <pc:docMk/>
          <pc:sldMk cId="3646866875" sldId="454"/>
        </pc:sldMkLst>
        <pc:spChg chg="mod">
          <ac:chgData name="Rohit J Kate" userId="6acfeb0a-1742-4fee-9ad0-3462b52b7fdf" providerId="ADAL" clId="{8AD2B0B9-4ACE-4854-ACF6-C3F8CCBD3DCD}" dt="2023-10-04T21:48:31.762" v="951" actId="20577"/>
          <ac:spMkLst>
            <pc:docMk/>
            <pc:sldMk cId="3646866875" sldId="454"/>
            <ac:spMk id="3" creationId="{9B023BF7-FCBF-37FD-3791-31D92EF27725}"/>
          </ac:spMkLst>
        </pc:spChg>
      </pc:sldChg>
      <pc:sldChg chg="modSp new mod">
        <pc:chgData name="Rohit J Kate" userId="6acfeb0a-1742-4fee-9ad0-3462b52b7fdf" providerId="ADAL" clId="{8AD2B0B9-4ACE-4854-ACF6-C3F8CCBD3DCD}" dt="2023-10-04T21:50:05.059" v="968" actId="20577"/>
        <pc:sldMkLst>
          <pc:docMk/>
          <pc:sldMk cId="1924588936" sldId="455"/>
        </pc:sldMkLst>
        <pc:spChg chg="mod">
          <ac:chgData name="Rohit J Kate" userId="6acfeb0a-1742-4fee-9ad0-3462b52b7fdf" providerId="ADAL" clId="{8AD2B0B9-4ACE-4854-ACF6-C3F8CCBD3DCD}" dt="2023-10-04T21:15:57.185" v="682"/>
          <ac:spMkLst>
            <pc:docMk/>
            <pc:sldMk cId="1924588936" sldId="455"/>
            <ac:spMk id="2" creationId="{271D5E74-3509-AF72-8BCA-BF75D45A0196}"/>
          </ac:spMkLst>
        </pc:spChg>
        <pc:spChg chg="mod">
          <ac:chgData name="Rohit J Kate" userId="6acfeb0a-1742-4fee-9ad0-3462b52b7fdf" providerId="ADAL" clId="{8AD2B0B9-4ACE-4854-ACF6-C3F8CCBD3DCD}" dt="2023-10-04T21:50:05.059" v="968" actId="20577"/>
          <ac:spMkLst>
            <pc:docMk/>
            <pc:sldMk cId="1924588936" sldId="455"/>
            <ac:spMk id="3" creationId="{53D9BE4D-5984-4FEF-FFED-C8044E886D62}"/>
          </ac:spMkLst>
        </pc:spChg>
      </pc:sldChg>
      <pc:sldChg chg="addSp delSp modSp new mod">
        <pc:chgData name="Rohit J Kate" userId="6acfeb0a-1742-4fee-9ad0-3462b52b7fdf" providerId="ADAL" clId="{8AD2B0B9-4ACE-4854-ACF6-C3F8CCBD3DCD}" dt="2023-10-04T21:22:48.523" v="950" actId="20577"/>
        <pc:sldMkLst>
          <pc:docMk/>
          <pc:sldMk cId="4183937806" sldId="456"/>
        </pc:sldMkLst>
        <pc:spChg chg="mod">
          <ac:chgData name="Rohit J Kate" userId="6acfeb0a-1742-4fee-9ad0-3462b52b7fdf" providerId="ADAL" clId="{8AD2B0B9-4ACE-4854-ACF6-C3F8CCBD3DCD}" dt="2023-10-04T21:22:19.838" v="931" actId="20577"/>
          <ac:spMkLst>
            <pc:docMk/>
            <pc:sldMk cId="4183937806" sldId="456"/>
            <ac:spMk id="2" creationId="{464202E4-DEE6-0ED3-ED57-E7C9791979F6}"/>
          </ac:spMkLst>
        </pc:spChg>
        <pc:spChg chg="del">
          <ac:chgData name="Rohit J Kate" userId="6acfeb0a-1742-4fee-9ad0-3462b52b7fdf" providerId="ADAL" clId="{8AD2B0B9-4ACE-4854-ACF6-C3F8CCBD3DCD}" dt="2023-10-04T21:22:22.335" v="932" actId="478"/>
          <ac:spMkLst>
            <pc:docMk/>
            <pc:sldMk cId="4183937806" sldId="456"/>
            <ac:spMk id="3" creationId="{FBDF00B2-E61C-B753-5078-B9F8493ABD35}"/>
          </ac:spMkLst>
        </pc:spChg>
        <pc:spChg chg="add mod">
          <ac:chgData name="Rohit J Kate" userId="6acfeb0a-1742-4fee-9ad0-3462b52b7fdf" providerId="ADAL" clId="{8AD2B0B9-4ACE-4854-ACF6-C3F8CCBD3DCD}" dt="2023-10-04T21:22:48.523" v="950" actId="20577"/>
          <ac:spMkLst>
            <pc:docMk/>
            <pc:sldMk cId="4183937806" sldId="456"/>
            <ac:spMk id="7" creationId="{79241D84-272D-64B3-3073-6C2E42E77809}"/>
          </ac:spMkLst>
        </pc:spChg>
        <pc:picChg chg="add mod">
          <ac:chgData name="Rohit J Kate" userId="6acfeb0a-1742-4fee-9ad0-3462b52b7fdf" providerId="ADAL" clId="{8AD2B0B9-4ACE-4854-ACF6-C3F8CCBD3DCD}" dt="2023-10-04T21:22:30.478" v="935" actId="1076"/>
          <ac:picMkLst>
            <pc:docMk/>
            <pc:sldMk cId="4183937806" sldId="456"/>
            <ac:picMk id="6" creationId="{8A363CB8-0CF1-DE96-FB6F-19A4DB026D06}"/>
          </ac:picMkLst>
        </pc:picChg>
      </pc:sldChg>
    </pc:docChg>
  </pc:docChgLst>
  <pc:docChgLst>
    <pc:chgData name="Rohit J Kate" userId="6acfeb0a-1742-4fee-9ad0-3462b52b7fdf" providerId="ADAL" clId="{BDAEF1A9-1EFF-4B7B-950C-99B90CB9C0A5}"/>
    <pc:docChg chg="modSld">
      <pc:chgData name="Rohit J Kate" userId="6acfeb0a-1742-4fee-9ad0-3462b52b7fdf" providerId="ADAL" clId="{BDAEF1A9-1EFF-4B7B-950C-99B90CB9C0A5}" dt="2021-10-28T06:52:48.840" v="17" actId="20577"/>
      <pc:docMkLst>
        <pc:docMk/>
      </pc:docMkLst>
      <pc:sldChg chg="modSp mod">
        <pc:chgData name="Rohit J Kate" userId="6acfeb0a-1742-4fee-9ad0-3462b52b7fdf" providerId="ADAL" clId="{BDAEF1A9-1EFF-4B7B-950C-99B90CB9C0A5}" dt="2021-10-28T06:52:48.840" v="17" actId="20577"/>
        <pc:sldMkLst>
          <pc:docMk/>
          <pc:sldMk cId="4243558956" sldId="439"/>
        </pc:sldMkLst>
        <pc:spChg chg="mod">
          <ac:chgData name="Rohit J Kate" userId="6acfeb0a-1742-4fee-9ad0-3462b52b7fdf" providerId="ADAL" clId="{BDAEF1A9-1EFF-4B7B-950C-99B90CB9C0A5}" dt="2021-10-28T06:52:48.840" v="17" actId="20577"/>
          <ac:spMkLst>
            <pc:docMk/>
            <pc:sldMk cId="4243558956" sldId="439"/>
            <ac:spMk id="2" creationId="{2C94111F-D658-4E67-9BAA-2BDF23F2ADFA}"/>
          </ac:spMkLst>
        </pc:spChg>
      </pc:sldChg>
      <pc:sldChg chg="modSp mod">
        <pc:chgData name="Rohit J Kate" userId="6acfeb0a-1742-4fee-9ad0-3462b52b7fdf" providerId="ADAL" clId="{BDAEF1A9-1EFF-4B7B-950C-99B90CB9C0A5}" dt="2021-10-28T06:52:31.015" v="0" actId="6549"/>
        <pc:sldMkLst>
          <pc:docMk/>
          <pc:sldMk cId="3118781193" sldId="445"/>
        </pc:sldMkLst>
        <pc:spChg chg="mod">
          <ac:chgData name="Rohit J Kate" userId="6acfeb0a-1742-4fee-9ad0-3462b52b7fdf" providerId="ADAL" clId="{BDAEF1A9-1EFF-4B7B-950C-99B90CB9C0A5}" dt="2021-10-28T06:52:31.015" v="0" actId="6549"/>
          <ac:spMkLst>
            <pc:docMk/>
            <pc:sldMk cId="3118781193" sldId="445"/>
            <ac:spMk id="3" creationId="{6235B13E-0272-46B1-8722-0F6064742B75}"/>
          </ac:spMkLst>
        </pc:spChg>
      </pc:sldChg>
    </pc:docChg>
  </pc:docChgLst>
  <pc:docChgLst>
    <pc:chgData name="Rohit J Kate" userId="6acfeb0a-1742-4fee-9ad0-3462b52b7fdf" providerId="ADAL" clId="{4B694BB7-12CB-40FF-8A26-0CB2C7ECA9C2}"/>
    <pc:docChg chg="modSld">
      <pc:chgData name="Rohit J Kate" userId="6acfeb0a-1742-4fee-9ad0-3462b52b7fdf" providerId="ADAL" clId="{4B694BB7-12CB-40FF-8A26-0CB2C7ECA9C2}" dt="2023-11-01T20:59:50.917" v="139" actId="1076"/>
      <pc:docMkLst>
        <pc:docMk/>
      </pc:docMkLst>
      <pc:sldChg chg="modSp mod">
        <pc:chgData name="Rohit J Kate" userId="6acfeb0a-1742-4fee-9ad0-3462b52b7fdf" providerId="ADAL" clId="{4B694BB7-12CB-40FF-8A26-0CB2C7ECA9C2}" dt="2023-11-01T20:57:53.257" v="0" actId="1076"/>
        <pc:sldMkLst>
          <pc:docMk/>
          <pc:sldMk cId="3132302651" sldId="393"/>
        </pc:sldMkLst>
        <pc:cxnChg chg="mod">
          <ac:chgData name="Rohit J Kate" userId="6acfeb0a-1742-4fee-9ad0-3462b52b7fdf" providerId="ADAL" clId="{4B694BB7-12CB-40FF-8A26-0CB2C7ECA9C2}" dt="2023-11-01T20:57:53.257" v="0" actId="1076"/>
          <ac:cxnSpMkLst>
            <pc:docMk/>
            <pc:sldMk cId="3132302651" sldId="393"/>
            <ac:cxnSpMk id="8" creationId="{72BF8A21-111C-4FF6-9D99-9DE259B9985D}"/>
          </ac:cxnSpMkLst>
        </pc:cxnChg>
      </pc:sldChg>
      <pc:sldChg chg="addSp modSp mod">
        <pc:chgData name="Rohit J Kate" userId="6acfeb0a-1742-4fee-9ad0-3462b52b7fdf" providerId="ADAL" clId="{4B694BB7-12CB-40FF-8A26-0CB2C7ECA9C2}" dt="2023-11-01T20:59:50.917" v="139" actId="1076"/>
        <pc:sldMkLst>
          <pc:docMk/>
          <pc:sldMk cId="517252516" sldId="394"/>
        </pc:sldMkLst>
        <pc:spChg chg="mod">
          <ac:chgData name="Rohit J Kate" userId="6acfeb0a-1742-4fee-9ad0-3462b52b7fdf" providerId="ADAL" clId="{4B694BB7-12CB-40FF-8A26-0CB2C7ECA9C2}" dt="2023-11-01T20:59:47.500" v="138" actId="1076"/>
          <ac:spMkLst>
            <pc:docMk/>
            <pc:sldMk cId="517252516" sldId="394"/>
            <ac:spMk id="5" creationId="{E3CE08E5-BAD3-40B5-9CC8-EA6634084752}"/>
          </ac:spMkLst>
        </pc:spChg>
        <pc:spChg chg="add mod">
          <ac:chgData name="Rohit J Kate" userId="6acfeb0a-1742-4fee-9ad0-3462b52b7fdf" providerId="ADAL" clId="{4B694BB7-12CB-40FF-8A26-0CB2C7ECA9C2}" dt="2023-11-01T20:59:50.917" v="139" actId="1076"/>
          <ac:spMkLst>
            <pc:docMk/>
            <pc:sldMk cId="517252516" sldId="394"/>
            <ac:spMk id="6" creationId="{96F5B838-FAA5-C70C-4C52-170D113B2718}"/>
          </ac:spMkLst>
        </pc:spChg>
        <pc:spChg chg="mod">
          <ac:chgData name="Rohit J Kate" userId="6acfeb0a-1742-4fee-9ad0-3462b52b7fdf" providerId="ADAL" clId="{4B694BB7-12CB-40FF-8A26-0CB2C7ECA9C2}" dt="2023-11-01T20:58:14.619" v="13" actId="20577"/>
          <ac:spMkLst>
            <pc:docMk/>
            <pc:sldMk cId="517252516" sldId="394"/>
            <ac:spMk id="12" creationId="{5D6E7063-EF9F-4E2E-8F65-2F23259741F7}"/>
          </ac:spMkLst>
        </pc:spChg>
        <pc:cxnChg chg="mod">
          <ac:chgData name="Rohit J Kate" userId="6acfeb0a-1742-4fee-9ad0-3462b52b7fdf" providerId="ADAL" clId="{4B694BB7-12CB-40FF-8A26-0CB2C7ECA9C2}" dt="2023-11-01T20:59:45.479" v="137" actId="14100"/>
          <ac:cxnSpMkLst>
            <pc:docMk/>
            <pc:sldMk cId="517252516" sldId="394"/>
            <ac:cxnSpMk id="13" creationId="{A48129E9-1C7C-762B-4824-63044F1E186E}"/>
          </ac:cxnSpMkLst>
        </pc:cxnChg>
      </pc:sldChg>
    </pc:docChg>
  </pc:docChgLst>
  <pc:docChgLst>
    <pc:chgData name="Rohit J Kate" userId="6acfeb0a-1742-4fee-9ad0-3462b52b7fdf" providerId="ADAL" clId="{EC7EA065-0398-4DE8-BD8B-42D88BB244DC}"/>
    <pc:docChg chg="modSld">
      <pc:chgData name="Rohit J Kate" userId="6acfeb0a-1742-4fee-9ad0-3462b52b7fdf" providerId="ADAL" clId="{EC7EA065-0398-4DE8-BD8B-42D88BB244DC}" dt="2023-11-20T23:29:40.665" v="38" actId="20577"/>
      <pc:docMkLst>
        <pc:docMk/>
      </pc:docMkLst>
      <pc:sldChg chg="modSp mod">
        <pc:chgData name="Rohit J Kate" userId="6acfeb0a-1742-4fee-9ad0-3462b52b7fdf" providerId="ADAL" clId="{EC7EA065-0398-4DE8-BD8B-42D88BB244DC}" dt="2023-11-20T22:05:54.870" v="0" actId="1076"/>
        <pc:sldMkLst>
          <pc:docMk/>
          <pc:sldMk cId="2443460426" sldId="378"/>
        </pc:sldMkLst>
        <pc:picChg chg="mod">
          <ac:chgData name="Rohit J Kate" userId="6acfeb0a-1742-4fee-9ad0-3462b52b7fdf" providerId="ADAL" clId="{EC7EA065-0398-4DE8-BD8B-42D88BB244DC}" dt="2023-11-20T22:05:54.870" v="0" actId="1076"/>
          <ac:picMkLst>
            <pc:docMk/>
            <pc:sldMk cId="2443460426" sldId="378"/>
            <ac:picMk id="8" creationId="{D7940EF5-06B4-1F95-3193-BA67A750A1C1}"/>
          </ac:picMkLst>
        </pc:picChg>
      </pc:sldChg>
      <pc:sldChg chg="modSp mod">
        <pc:chgData name="Rohit J Kate" userId="6acfeb0a-1742-4fee-9ad0-3462b52b7fdf" providerId="ADAL" clId="{EC7EA065-0398-4DE8-BD8B-42D88BB244DC}" dt="2023-11-20T23:29:40.665" v="38" actId="20577"/>
        <pc:sldMkLst>
          <pc:docMk/>
          <pc:sldMk cId="3820826642" sldId="471"/>
        </pc:sldMkLst>
        <pc:spChg chg="mod">
          <ac:chgData name="Rohit J Kate" userId="6acfeb0a-1742-4fee-9ad0-3462b52b7fdf" providerId="ADAL" clId="{EC7EA065-0398-4DE8-BD8B-42D88BB244DC}" dt="2023-11-20T23:29:40.665" v="38" actId="20577"/>
          <ac:spMkLst>
            <pc:docMk/>
            <pc:sldMk cId="3820826642" sldId="471"/>
            <ac:spMk id="3" creationId="{506FC6B7-3BB7-3E52-41A6-A89C0287877A}"/>
          </ac:spMkLst>
        </pc:spChg>
      </pc:sldChg>
      <pc:sldChg chg="modSp mod">
        <pc:chgData name="Rohit J Kate" userId="6acfeb0a-1742-4fee-9ad0-3462b52b7fdf" providerId="ADAL" clId="{EC7EA065-0398-4DE8-BD8B-42D88BB244DC}" dt="2023-11-20T23:27:50.531" v="37" actId="20577"/>
        <pc:sldMkLst>
          <pc:docMk/>
          <pc:sldMk cId="4075336114" sldId="473"/>
        </pc:sldMkLst>
        <pc:spChg chg="mod">
          <ac:chgData name="Rohit J Kate" userId="6acfeb0a-1742-4fee-9ad0-3462b52b7fdf" providerId="ADAL" clId="{EC7EA065-0398-4DE8-BD8B-42D88BB244DC}" dt="2023-11-20T23:27:50.531" v="37" actId="20577"/>
          <ac:spMkLst>
            <pc:docMk/>
            <pc:sldMk cId="4075336114" sldId="473"/>
            <ac:spMk id="3" creationId="{C97F0B5C-7F61-0263-9FF6-245E4DAF97AF}"/>
          </ac:spMkLst>
        </pc:spChg>
      </pc:sldChg>
      <pc:sldChg chg="modSp mod">
        <pc:chgData name="Rohit J Kate" userId="6acfeb0a-1742-4fee-9ad0-3462b52b7fdf" providerId="ADAL" clId="{EC7EA065-0398-4DE8-BD8B-42D88BB244DC}" dt="2023-11-20T22:26:46.383" v="22" actId="20577"/>
        <pc:sldMkLst>
          <pc:docMk/>
          <pc:sldMk cId="1348901359" sldId="475"/>
        </pc:sldMkLst>
        <pc:spChg chg="mod">
          <ac:chgData name="Rohit J Kate" userId="6acfeb0a-1742-4fee-9ad0-3462b52b7fdf" providerId="ADAL" clId="{EC7EA065-0398-4DE8-BD8B-42D88BB244DC}" dt="2023-11-20T22:26:46.383" v="22" actId="20577"/>
          <ac:spMkLst>
            <pc:docMk/>
            <pc:sldMk cId="1348901359" sldId="475"/>
            <ac:spMk id="3" creationId="{3C402FCD-4497-209B-CC64-AE9F8433B8F0}"/>
          </ac:spMkLst>
        </pc:spChg>
      </pc:sldChg>
    </pc:docChg>
  </pc:docChgLst>
  <pc:docChgLst>
    <pc:chgData name="Rohit J Kate" userId="6acfeb0a-1742-4fee-9ad0-3462b52b7fdf" providerId="ADAL" clId="{BBD9B431-1846-4323-9FF8-96E3941C638A}"/>
    <pc:docChg chg="custSel addSld delSld modSld">
      <pc:chgData name="Rohit J Kate" userId="6acfeb0a-1742-4fee-9ad0-3462b52b7fdf" providerId="ADAL" clId="{BBD9B431-1846-4323-9FF8-96E3941C638A}" dt="2023-10-04T17:45:09.333" v="38" actId="6549"/>
      <pc:docMkLst>
        <pc:docMk/>
      </pc:docMkLst>
      <pc:sldChg chg="modSp add mod">
        <pc:chgData name="Rohit J Kate" userId="6acfeb0a-1742-4fee-9ad0-3462b52b7fdf" providerId="ADAL" clId="{BBD9B431-1846-4323-9FF8-96E3941C638A}" dt="2023-10-04T17:40:24.700" v="2" actId="27636"/>
        <pc:sldMkLst>
          <pc:docMk/>
          <pc:sldMk cId="815060013" sldId="371"/>
        </pc:sldMkLst>
        <pc:spChg chg="mod">
          <ac:chgData name="Rohit J Kate" userId="6acfeb0a-1742-4fee-9ad0-3462b52b7fdf" providerId="ADAL" clId="{BBD9B431-1846-4323-9FF8-96E3941C638A}" dt="2023-10-04T17:40:24.700" v="2" actId="27636"/>
          <ac:spMkLst>
            <pc:docMk/>
            <pc:sldMk cId="815060013" sldId="371"/>
            <ac:spMk id="3" creationId="{FDCE2D03-0D24-4AD4-A6F0-8AE461438B37}"/>
          </ac:spMkLst>
        </pc:spChg>
      </pc:sldChg>
      <pc:sldChg chg="add del">
        <pc:chgData name="Rohit J Kate" userId="6acfeb0a-1742-4fee-9ad0-3462b52b7fdf" providerId="ADAL" clId="{BBD9B431-1846-4323-9FF8-96E3941C638A}" dt="2023-10-04T17:40:42.992" v="3" actId="47"/>
        <pc:sldMkLst>
          <pc:docMk/>
          <pc:sldMk cId="3744761832" sldId="379"/>
        </pc:sldMkLst>
      </pc:sldChg>
      <pc:sldChg chg="modSp add mod">
        <pc:chgData name="Rohit J Kate" userId="6acfeb0a-1742-4fee-9ad0-3462b52b7fdf" providerId="ADAL" clId="{BBD9B431-1846-4323-9FF8-96E3941C638A}" dt="2023-10-04T17:40:48.049" v="4" actId="20577"/>
        <pc:sldMkLst>
          <pc:docMk/>
          <pc:sldMk cId="689502587" sldId="381"/>
        </pc:sldMkLst>
        <pc:spChg chg="mod">
          <ac:chgData name="Rohit J Kate" userId="6acfeb0a-1742-4fee-9ad0-3462b52b7fdf" providerId="ADAL" clId="{BBD9B431-1846-4323-9FF8-96E3941C638A}" dt="2023-10-04T17:40:48.049" v="4" actId="20577"/>
          <ac:spMkLst>
            <pc:docMk/>
            <pc:sldMk cId="689502587" sldId="381"/>
            <ac:spMk id="2" creationId="{E053CB0B-E734-4AAE-860F-B84B3D7BA7FA}"/>
          </ac:spMkLst>
        </pc:spChg>
      </pc:sldChg>
      <pc:sldChg chg="modSp add mod">
        <pc:chgData name="Rohit J Kate" userId="6acfeb0a-1742-4fee-9ad0-3462b52b7fdf" providerId="ADAL" clId="{BBD9B431-1846-4323-9FF8-96E3941C638A}" dt="2023-10-04T17:43:46.987" v="16" actId="20577"/>
        <pc:sldMkLst>
          <pc:docMk/>
          <pc:sldMk cId="2348535765" sldId="437"/>
        </pc:sldMkLst>
        <pc:spChg chg="mod">
          <ac:chgData name="Rohit J Kate" userId="6acfeb0a-1742-4fee-9ad0-3462b52b7fdf" providerId="ADAL" clId="{BBD9B431-1846-4323-9FF8-96E3941C638A}" dt="2023-10-04T17:43:46.987" v="16" actId="20577"/>
          <ac:spMkLst>
            <pc:docMk/>
            <pc:sldMk cId="2348535765" sldId="437"/>
            <ac:spMk id="3" creationId="{738DF844-B40A-4984-9BB2-91F500E3C1DE}"/>
          </ac:spMkLst>
        </pc:spChg>
      </pc:sldChg>
      <pc:sldChg chg="modSp mod">
        <pc:chgData name="Rohit J Kate" userId="6acfeb0a-1742-4fee-9ad0-3462b52b7fdf" providerId="ADAL" clId="{BBD9B431-1846-4323-9FF8-96E3941C638A}" dt="2023-10-04T17:45:09.333" v="38" actId="6549"/>
        <pc:sldMkLst>
          <pc:docMk/>
          <pc:sldMk cId="3587549720" sldId="438"/>
        </pc:sldMkLst>
        <pc:spChg chg="mod">
          <ac:chgData name="Rohit J Kate" userId="6acfeb0a-1742-4fee-9ad0-3462b52b7fdf" providerId="ADAL" clId="{BBD9B431-1846-4323-9FF8-96E3941C638A}" dt="2023-10-04T17:45:09.333" v="38" actId="6549"/>
          <ac:spMkLst>
            <pc:docMk/>
            <pc:sldMk cId="3587549720" sldId="438"/>
            <ac:spMk id="3" creationId="{7A4DAFB2-763E-4A38-963B-04AD0705F505}"/>
          </ac:spMkLst>
        </pc:spChg>
      </pc:sldChg>
    </pc:docChg>
  </pc:docChgLst>
  <pc:docChgLst>
    <pc:chgData name="Rohit J Kate" userId="6acfeb0a-1742-4fee-9ad0-3462b52b7fdf" providerId="ADAL" clId="{3EE3ABB6-297B-4DB3-8C4F-AE5B9448866A}"/>
    <pc:docChg chg="undo custSel addSld delSld modSld sldOrd">
      <pc:chgData name="Rohit J Kate" userId="6acfeb0a-1742-4fee-9ad0-3462b52b7fdf" providerId="ADAL" clId="{3EE3ABB6-297B-4DB3-8C4F-AE5B9448866A}" dt="2023-11-01T18:02:42.490" v="5297" actId="20577"/>
      <pc:docMkLst>
        <pc:docMk/>
      </pc:docMkLst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815060013" sldId="371"/>
        </pc:sldMkLst>
      </pc:sldChg>
      <pc:sldChg chg="modSp mod">
        <pc:chgData name="Rohit J Kate" userId="6acfeb0a-1742-4fee-9ad0-3462b52b7fdf" providerId="ADAL" clId="{3EE3ABB6-297B-4DB3-8C4F-AE5B9448866A}" dt="2023-11-01T16:51:51.269" v="192" actId="27636"/>
        <pc:sldMkLst>
          <pc:docMk/>
          <pc:sldMk cId="0" sldId="377"/>
        </pc:sldMkLst>
        <pc:spChg chg="mod">
          <ac:chgData name="Rohit J Kate" userId="6acfeb0a-1742-4fee-9ad0-3462b52b7fdf" providerId="ADAL" clId="{3EE3ABB6-297B-4DB3-8C4F-AE5B9448866A}" dt="2023-11-01T16:51:51.269" v="192" actId="27636"/>
          <ac:spMkLst>
            <pc:docMk/>
            <pc:sldMk cId="0" sldId="377"/>
            <ac:spMk id="5" creationId="{00000000-0000-0000-0000-000000000000}"/>
          </ac:spMkLst>
        </pc:spChg>
      </pc:sldChg>
      <pc:sldChg chg="new del">
        <pc:chgData name="Rohit J Kate" userId="6acfeb0a-1742-4fee-9ad0-3462b52b7fdf" providerId="ADAL" clId="{3EE3ABB6-297B-4DB3-8C4F-AE5B9448866A}" dt="2023-11-01T17:04:08.546" v="581" actId="47"/>
        <pc:sldMkLst>
          <pc:docMk/>
          <pc:sldMk cId="651410922" sldId="378"/>
        </pc:sldMkLst>
      </pc:sldChg>
      <pc:sldChg chg="modSp add mod">
        <pc:chgData name="Rohit J Kate" userId="6acfeb0a-1742-4fee-9ad0-3462b52b7fdf" providerId="ADAL" clId="{3EE3ABB6-297B-4DB3-8C4F-AE5B9448866A}" dt="2023-11-01T17:02:01.305" v="443" actId="27636"/>
        <pc:sldMkLst>
          <pc:docMk/>
          <pc:sldMk cId="1712935087" sldId="379"/>
        </pc:sldMkLst>
        <pc:spChg chg="mod">
          <ac:chgData name="Rohit J Kate" userId="6acfeb0a-1742-4fee-9ad0-3462b52b7fdf" providerId="ADAL" clId="{3EE3ABB6-297B-4DB3-8C4F-AE5B9448866A}" dt="2023-11-01T17:02:01.305" v="443" actId="27636"/>
          <ac:spMkLst>
            <pc:docMk/>
            <pc:sldMk cId="1712935087" sldId="379"/>
            <ac:spMk id="3" creationId="{ED6E7095-5192-4F25-AD04-73C0CDE0D15E}"/>
          </ac:spMkLst>
        </pc:spChg>
      </pc:sldChg>
      <pc:sldChg chg="modSp add del mod">
        <pc:chgData name="Rohit J Kate" userId="6acfeb0a-1742-4fee-9ad0-3462b52b7fdf" providerId="ADAL" clId="{3EE3ABB6-297B-4DB3-8C4F-AE5B9448866A}" dt="2023-11-01T17:03:03.518" v="576" actId="20577"/>
        <pc:sldMkLst>
          <pc:docMk/>
          <pc:sldMk cId="689502587" sldId="381"/>
        </pc:sldMkLst>
        <pc:spChg chg="mod">
          <ac:chgData name="Rohit J Kate" userId="6acfeb0a-1742-4fee-9ad0-3462b52b7fdf" providerId="ADAL" clId="{3EE3ABB6-297B-4DB3-8C4F-AE5B9448866A}" dt="2023-11-01T17:03:03.518" v="576" actId="20577"/>
          <ac:spMkLst>
            <pc:docMk/>
            <pc:sldMk cId="689502587" sldId="381"/>
            <ac:spMk id="3" creationId="{738DF844-B40A-4984-9BB2-91F500E3C1DE}"/>
          </ac:spMkLst>
        </pc:spChg>
      </pc:sldChg>
      <pc:sldChg chg="add">
        <pc:chgData name="Rohit J Kate" userId="6acfeb0a-1742-4fee-9ad0-3462b52b7fdf" providerId="ADAL" clId="{3EE3ABB6-297B-4DB3-8C4F-AE5B9448866A}" dt="2023-10-18T06:25:00.890" v="48"/>
        <pc:sldMkLst>
          <pc:docMk/>
          <pc:sldMk cId="297668475" sldId="382"/>
        </pc:sldMkLst>
      </pc:sldChg>
      <pc:sldChg chg="add">
        <pc:chgData name="Rohit J Kate" userId="6acfeb0a-1742-4fee-9ad0-3462b52b7fdf" providerId="ADAL" clId="{3EE3ABB6-297B-4DB3-8C4F-AE5B9448866A}" dt="2023-11-01T17:27:25.737" v="2586"/>
        <pc:sldMkLst>
          <pc:docMk/>
          <pc:sldMk cId="338270906" sldId="389"/>
        </pc:sldMkLst>
      </pc:sldChg>
      <pc:sldChg chg="addSp modSp add mod">
        <pc:chgData name="Rohit J Kate" userId="6acfeb0a-1742-4fee-9ad0-3462b52b7fdf" providerId="ADAL" clId="{3EE3ABB6-297B-4DB3-8C4F-AE5B9448866A}" dt="2023-11-01T17:54:05.900" v="4294" actId="1076"/>
        <pc:sldMkLst>
          <pc:docMk/>
          <pc:sldMk cId="3132302651" sldId="393"/>
        </pc:sldMkLst>
        <pc:spChg chg="mod">
          <ac:chgData name="Rohit J Kate" userId="6acfeb0a-1742-4fee-9ad0-3462b52b7fdf" providerId="ADAL" clId="{3EE3ABB6-297B-4DB3-8C4F-AE5B9448866A}" dt="2023-11-01T17:51:56.385" v="4191" actId="20577"/>
          <ac:spMkLst>
            <pc:docMk/>
            <pc:sldMk cId="3132302651" sldId="393"/>
            <ac:spMk id="3" creationId="{1267B597-A1DD-444F-9BD6-8EE79CB59C36}"/>
          </ac:spMkLst>
        </pc:spChg>
        <pc:spChg chg="add mod">
          <ac:chgData name="Rohit J Kate" userId="6acfeb0a-1742-4fee-9ad0-3462b52b7fdf" providerId="ADAL" clId="{3EE3ABB6-297B-4DB3-8C4F-AE5B9448866A}" dt="2023-11-01T17:54:05.900" v="4294" actId="1076"/>
          <ac:spMkLst>
            <pc:docMk/>
            <pc:sldMk cId="3132302651" sldId="393"/>
            <ac:spMk id="7" creationId="{164C18AA-4B31-C9A2-185C-A74448CB4323}"/>
          </ac:spMkLst>
        </pc:spChg>
        <pc:spChg chg="mod">
          <ac:chgData name="Rohit J Kate" userId="6acfeb0a-1742-4fee-9ad0-3462b52b7fdf" providerId="ADAL" clId="{3EE3ABB6-297B-4DB3-8C4F-AE5B9448866A}" dt="2023-11-01T17:51:06.441" v="4183" actId="1037"/>
          <ac:spMkLst>
            <pc:docMk/>
            <pc:sldMk cId="3132302651" sldId="393"/>
            <ac:spMk id="15" creationId="{AFB0BF0F-F441-47EE-9FA9-488CA0A18BD3}"/>
          </ac:spMkLst>
        </pc:spChg>
        <pc:spChg chg="mod">
          <ac:chgData name="Rohit J Kate" userId="6acfeb0a-1742-4fee-9ad0-3462b52b7fdf" providerId="ADAL" clId="{3EE3ABB6-297B-4DB3-8C4F-AE5B9448866A}" dt="2023-11-01T17:51:17.069" v="4185" actId="20577"/>
          <ac:spMkLst>
            <pc:docMk/>
            <pc:sldMk cId="3132302651" sldId="393"/>
            <ac:spMk id="17" creationId="{630D733E-AEC4-422C-AF33-D28118E213ED}"/>
          </ac:spMkLst>
        </pc:spChg>
        <pc:spChg chg="mod">
          <ac:chgData name="Rohit J Kate" userId="6acfeb0a-1742-4fee-9ad0-3462b52b7fdf" providerId="ADAL" clId="{3EE3ABB6-297B-4DB3-8C4F-AE5B9448866A}" dt="2023-11-01T17:51:28.857" v="4187" actId="1076"/>
          <ac:spMkLst>
            <pc:docMk/>
            <pc:sldMk cId="3132302651" sldId="393"/>
            <ac:spMk id="18" creationId="{D775130A-E9B6-4890-A380-D6888F3AEFAA}"/>
          </ac:spMkLst>
        </pc:spChg>
        <pc:cxnChg chg="mod">
          <ac:chgData name="Rohit J Kate" userId="6acfeb0a-1742-4fee-9ad0-3462b52b7fdf" providerId="ADAL" clId="{3EE3ABB6-297B-4DB3-8C4F-AE5B9448866A}" dt="2023-11-01T17:51:06.441" v="4183" actId="1037"/>
          <ac:cxnSpMkLst>
            <pc:docMk/>
            <pc:sldMk cId="3132302651" sldId="393"/>
            <ac:cxnSpMk id="8" creationId="{72BF8A21-111C-4FF6-9D99-9DE259B9985D}"/>
          </ac:cxnSpMkLst>
        </pc:cxnChg>
      </pc:sldChg>
      <pc:sldChg chg="addSp delSp modSp add mod">
        <pc:chgData name="Rohit J Kate" userId="6acfeb0a-1742-4fee-9ad0-3462b52b7fdf" providerId="ADAL" clId="{3EE3ABB6-297B-4DB3-8C4F-AE5B9448866A}" dt="2023-11-01T17:54:19.349" v="4296" actId="14100"/>
        <pc:sldMkLst>
          <pc:docMk/>
          <pc:sldMk cId="517252516" sldId="394"/>
        </pc:sldMkLst>
        <pc:spChg chg="mod">
          <ac:chgData name="Rohit J Kate" userId="6acfeb0a-1742-4fee-9ad0-3462b52b7fdf" providerId="ADAL" clId="{3EE3ABB6-297B-4DB3-8C4F-AE5B9448866A}" dt="2023-11-01T17:52:35.865" v="4240"/>
          <ac:spMkLst>
            <pc:docMk/>
            <pc:sldMk cId="517252516" sldId="394"/>
            <ac:spMk id="3" creationId="{B87C9B1F-1FC6-4B9A-B815-077E7FD4EC85}"/>
          </ac:spMkLst>
        </pc:spChg>
        <pc:spChg chg="mod">
          <ac:chgData name="Rohit J Kate" userId="6acfeb0a-1742-4fee-9ad0-3462b52b7fdf" providerId="ADAL" clId="{3EE3ABB6-297B-4DB3-8C4F-AE5B9448866A}" dt="2023-11-01T17:52:48.349" v="4265" actId="1037"/>
          <ac:spMkLst>
            <pc:docMk/>
            <pc:sldMk cId="517252516" sldId="394"/>
            <ac:spMk id="9" creationId="{20D85A50-C1F1-4D18-91ED-29BAB5BDB36C}"/>
          </ac:spMkLst>
        </pc:spChg>
        <pc:spChg chg="mod">
          <ac:chgData name="Rohit J Kate" userId="6acfeb0a-1742-4fee-9ad0-3462b52b7fdf" providerId="ADAL" clId="{3EE3ABB6-297B-4DB3-8C4F-AE5B9448866A}" dt="2023-11-01T17:53:15.456" v="4286" actId="1076"/>
          <ac:spMkLst>
            <pc:docMk/>
            <pc:sldMk cId="517252516" sldId="394"/>
            <ac:spMk id="19" creationId="{092A4873-6DF6-46E5-AAD4-B916A7200AA8}"/>
          </ac:spMkLst>
        </pc:spChg>
        <pc:spChg chg="del">
          <ac:chgData name="Rohit J Kate" userId="6acfeb0a-1742-4fee-9ad0-3462b52b7fdf" providerId="ADAL" clId="{3EE3ABB6-297B-4DB3-8C4F-AE5B9448866A}" dt="2023-11-01T17:53:07.868" v="4285" actId="478"/>
          <ac:spMkLst>
            <pc:docMk/>
            <pc:sldMk cId="517252516" sldId="394"/>
            <ac:spMk id="22" creationId="{3765594A-8132-448E-BABC-FF3C0AA2A92F}"/>
          </ac:spMkLst>
        </pc:spChg>
        <pc:cxnChg chg="mod">
          <ac:chgData name="Rohit J Kate" userId="6acfeb0a-1742-4fee-9ad0-3462b52b7fdf" providerId="ADAL" clId="{3EE3ABB6-297B-4DB3-8C4F-AE5B9448866A}" dt="2023-11-01T17:52:48.349" v="4265" actId="1037"/>
          <ac:cxnSpMkLst>
            <pc:docMk/>
            <pc:sldMk cId="517252516" sldId="394"/>
            <ac:cxnSpMk id="8" creationId="{8842AE87-2444-4BE4-9090-C93E42EFE6F1}"/>
          </ac:cxnSpMkLst>
        </pc:cxnChg>
        <pc:cxnChg chg="mod">
          <ac:chgData name="Rohit J Kate" userId="6acfeb0a-1742-4fee-9ad0-3462b52b7fdf" providerId="ADAL" clId="{3EE3ABB6-297B-4DB3-8C4F-AE5B9448866A}" dt="2023-11-01T17:53:01.159" v="4284" actId="1037"/>
          <ac:cxnSpMkLst>
            <pc:docMk/>
            <pc:sldMk cId="517252516" sldId="394"/>
            <ac:cxnSpMk id="11" creationId="{57E64019-FCB8-41E9-A928-1862EBE1DEEF}"/>
          </ac:cxnSpMkLst>
        </pc:cxnChg>
        <pc:cxnChg chg="add mod">
          <ac:chgData name="Rohit J Kate" userId="6acfeb0a-1742-4fee-9ad0-3462b52b7fdf" providerId="ADAL" clId="{3EE3ABB6-297B-4DB3-8C4F-AE5B9448866A}" dt="2023-11-01T17:54:19.349" v="4296" actId="14100"/>
          <ac:cxnSpMkLst>
            <pc:docMk/>
            <pc:sldMk cId="517252516" sldId="394"/>
            <ac:cxnSpMk id="13" creationId="{A48129E9-1C7C-762B-4824-63044F1E186E}"/>
          </ac:cxnSpMkLst>
        </pc:cxnChg>
        <pc:cxnChg chg="mod">
          <ac:chgData name="Rohit J Kate" userId="6acfeb0a-1742-4fee-9ad0-3462b52b7fdf" providerId="ADAL" clId="{3EE3ABB6-297B-4DB3-8C4F-AE5B9448866A}" dt="2023-11-01T17:53:01.159" v="4284" actId="1037"/>
          <ac:cxnSpMkLst>
            <pc:docMk/>
            <pc:sldMk cId="517252516" sldId="394"/>
            <ac:cxnSpMk id="14" creationId="{AAD1617E-8EBD-4C45-9A42-014E03CAA37E}"/>
          </ac:cxnSpMkLst>
        </pc:cxnChg>
        <pc:cxnChg chg="mod">
          <ac:chgData name="Rohit J Kate" userId="6acfeb0a-1742-4fee-9ad0-3462b52b7fdf" providerId="ADAL" clId="{3EE3ABB6-297B-4DB3-8C4F-AE5B9448866A}" dt="2023-11-01T17:53:23.321" v="4289" actId="14100"/>
          <ac:cxnSpMkLst>
            <pc:docMk/>
            <pc:sldMk cId="517252516" sldId="394"/>
            <ac:cxnSpMk id="18" creationId="{68F1ADE1-8579-4B07-8DDB-8494A4137F56}"/>
          </ac:cxnSpMkLst>
        </pc:cxnChg>
        <pc:cxnChg chg="del">
          <ac:chgData name="Rohit J Kate" userId="6acfeb0a-1742-4fee-9ad0-3462b52b7fdf" providerId="ADAL" clId="{3EE3ABB6-297B-4DB3-8C4F-AE5B9448866A}" dt="2023-11-01T17:53:07.868" v="4285" actId="478"/>
          <ac:cxnSpMkLst>
            <pc:docMk/>
            <pc:sldMk cId="517252516" sldId="394"/>
            <ac:cxnSpMk id="21" creationId="{5F3E5B9D-BBA7-4399-91E4-46A3FA198CBC}"/>
          </ac:cxnSpMkLst>
        </pc:cxnChg>
      </pc:sldChg>
      <pc:sldChg chg="modSp add mod">
        <pc:chgData name="Rohit J Kate" userId="6acfeb0a-1742-4fee-9ad0-3462b52b7fdf" providerId="ADAL" clId="{3EE3ABB6-297B-4DB3-8C4F-AE5B9448866A}" dt="2023-11-01T17:03:32.901" v="578" actId="27636"/>
        <pc:sldMkLst>
          <pc:docMk/>
          <pc:sldMk cId="634124781" sldId="417"/>
        </pc:sldMkLst>
        <pc:spChg chg="mod">
          <ac:chgData name="Rohit J Kate" userId="6acfeb0a-1742-4fee-9ad0-3462b52b7fdf" providerId="ADAL" clId="{3EE3ABB6-297B-4DB3-8C4F-AE5B9448866A}" dt="2023-11-01T17:03:32.901" v="578" actId="27636"/>
          <ac:spMkLst>
            <pc:docMk/>
            <pc:sldMk cId="634124781" sldId="417"/>
            <ac:spMk id="3" creationId="{0FB4E0E7-A6B5-4537-ADD4-26B01C311037}"/>
          </ac:spMkLst>
        </pc:spChg>
      </pc:sldChg>
      <pc:sldChg chg="addSp delSp modSp new mod ord">
        <pc:chgData name="Rohit J Kate" userId="6acfeb0a-1742-4fee-9ad0-3462b52b7fdf" providerId="ADAL" clId="{3EE3ABB6-297B-4DB3-8C4F-AE5B9448866A}" dt="2023-11-01T17:04:07.137" v="580"/>
        <pc:sldMkLst>
          <pc:docMk/>
          <pc:sldMk cId="105739716" sldId="418"/>
        </pc:sldMkLst>
        <pc:spChg chg="mod">
          <ac:chgData name="Rohit J Kate" userId="6acfeb0a-1742-4fee-9ad0-3462b52b7fdf" providerId="ADAL" clId="{3EE3ABB6-297B-4DB3-8C4F-AE5B9448866A}" dt="2023-10-18T06:27:19.124" v="75" actId="20577"/>
          <ac:spMkLst>
            <pc:docMk/>
            <pc:sldMk cId="105739716" sldId="418"/>
            <ac:spMk id="2" creationId="{E4D923A8-6552-C2E3-A596-DDF9555B0891}"/>
          </ac:spMkLst>
        </pc:spChg>
        <pc:spChg chg="mod">
          <ac:chgData name="Rohit J Kate" userId="6acfeb0a-1742-4fee-9ad0-3462b52b7fdf" providerId="ADAL" clId="{3EE3ABB6-297B-4DB3-8C4F-AE5B9448866A}" dt="2023-11-01T17:01:37.573" v="441" actId="20577"/>
          <ac:spMkLst>
            <pc:docMk/>
            <pc:sldMk cId="105739716" sldId="418"/>
            <ac:spMk id="3" creationId="{8F3CB671-68AB-0C0E-E26E-32444083F729}"/>
          </ac:spMkLst>
        </pc:spChg>
        <pc:spChg chg="add del">
          <ac:chgData name="Rohit J Kate" userId="6acfeb0a-1742-4fee-9ad0-3462b52b7fdf" providerId="ADAL" clId="{3EE3ABB6-297B-4DB3-8C4F-AE5B9448866A}" dt="2023-11-01T16:59:50.476" v="289"/>
          <ac:spMkLst>
            <pc:docMk/>
            <pc:sldMk cId="105739716" sldId="418"/>
            <ac:spMk id="5" creationId="{4D6EC012-A69A-74A6-A78D-1EF50E320958}"/>
          </ac:spMkLst>
        </pc:spChg>
      </pc:sldChg>
      <pc:sldChg chg="addSp delSp modSp new mod ord">
        <pc:chgData name="Rohit J Kate" userId="6acfeb0a-1742-4fee-9ad0-3462b52b7fdf" providerId="ADAL" clId="{3EE3ABB6-297B-4DB3-8C4F-AE5B9448866A}" dt="2023-11-01T17:04:07.137" v="580"/>
        <pc:sldMkLst>
          <pc:docMk/>
          <pc:sldMk cId="2247903682" sldId="419"/>
        </pc:sldMkLst>
        <pc:spChg chg="mod">
          <ac:chgData name="Rohit J Kate" userId="6acfeb0a-1742-4fee-9ad0-3462b52b7fdf" providerId="ADAL" clId="{3EE3ABB6-297B-4DB3-8C4F-AE5B9448866A}" dt="2023-11-01T17:00:41.740" v="403" actId="20577"/>
          <ac:spMkLst>
            <pc:docMk/>
            <pc:sldMk cId="2247903682" sldId="419"/>
            <ac:spMk id="2" creationId="{3456496D-FE05-9C21-943F-7A319B032571}"/>
          </ac:spMkLst>
        </pc:spChg>
        <pc:spChg chg="add del mod">
          <ac:chgData name="Rohit J Kate" userId="6acfeb0a-1742-4fee-9ad0-3462b52b7fdf" providerId="ADAL" clId="{3EE3ABB6-297B-4DB3-8C4F-AE5B9448866A}" dt="2023-11-01T17:00:26.357" v="369"/>
          <ac:spMkLst>
            <pc:docMk/>
            <pc:sldMk cId="2247903682" sldId="419"/>
            <ac:spMk id="3" creationId="{1EE92427-16DC-12A2-B313-97479552326F}"/>
          </ac:spMkLst>
        </pc:spChg>
        <pc:spChg chg="add del mod">
          <ac:chgData name="Rohit J Kate" userId="6acfeb0a-1742-4fee-9ad0-3462b52b7fdf" providerId="ADAL" clId="{3EE3ABB6-297B-4DB3-8C4F-AE5B9448866A}" dt="2023-11-01T17:00:26.335" v="367"/>
          <ac:spMkLst>
            <pc:docMk/>
            <pc:sldMk cId="2247903682" sldId="419"/>
            <ac:spMk id="5" creationId="{9A29BC9F-9882-32F3-DAE9-C8A52C8E01BD}"/>
          </ac:spMkLst>
        </pc:spChg>
      </pc:sldChg>
      <pc:sldChg chg="modSp new mod">
        <pc:chgData name="Rohit J Kate" userId="6acfeb0a-1742-4fee-9ad0-3462b52b7fdf" providerId="ADAL" clId="{3EE3ABB6-297B-4DB3-8C4F-AE5B9448866A}" dt="2023-11-01T17:18:46.304" v="1837" actId="20577"/>
        <pc:sldMkLst>
          <pc:docMk/>
          <pc:sldMk cId="695625996" sldId="420"/>
        </pc:sldMkLst>
        <pc:spChg chg="mod">
          <ac:chgData name="Rohit J Kate" userId="6acfeb0a-1742-4fee-9ad0-3462b52b7fdf" providerId="ADAL" clId="{3EE3ABB6-297B-4DB3-8C4F-AE5B9448866A}" dt="2023-11-01T17:04:18.470" v="600" actId="20577"/>
          <ac:spMkLst>
            <pc:docMk/>
            <pc:sldMk cId="695625996" sldId="420"/>
            <ac:spMk id="2" creationId="{27B298F6-3036-F145-331B-6565A8B46324}"/>
          </ac:spMkLst>
        </pc:spChg>
        <pc:spChg chg="mod">
          <ac:chgData name="Rohit J Kate" userId="6acfeb0a-1742-4fee-9ad0-3462b52b7fdf" providerId="ADAL" clId="{3EE3ABB6-297B-4DB3-8C4F-AE5B9448866A}" dt="2023-11-01T17:18:46.304" v="1837" actId="20577"/>
          <ac:spMkLst>
            <pc:docMk/>
            <pc:sldMk cId="695625996" sldId="420"/>
            <ac:spMk id="3" creationId="{3E429FF0-9908-4FA5-11A6-274034D3FCE5}"/>
          </ac:spMkLst>
        </pc:spChg>
      </pc:sldChg>
      <pc:sldChg chg="modSp new mod">
        <pc:chgData name="Rohit J Kate" userId="6acfeb0a-1742-4fee-9ad0-3462b52b7fdf" providerId="ADAL" clId="{3EE3ABB6-297B-4DB3-8C4F-AE5B9448866A}" dt="2023-11-01T17:13:02.485" v="1167" actId="20577"/>
        <pc:sldMkLst>
          <pc:docMk/>
          <pc:sldMk cId="993086252" sldId="421"/>
        </pc:sldMkLst>
        <pc:spChg chg="mod">
          <ac:chgData name="Rohit J Kate" userId="6acfeb0a-1742-4fee-9ad0-3462b52b7fdf" providerId="ADAL" clId="{3EE3ABB6-297B-4DB3-8C4F-AE5B9448866A}" dt="2023-11-01T17:11:27.261" v="1014" actId="20577"/>
          <ac:spMkLst>
            <pc:docMk/>
            <pc:sldMk cId="993086252" sldId="421"/>
            <ac:spMk id="2" creationId="{9C3C63F6-8872-5353-AC63-4C7744F0B852}"/>
          </ac:spMkLst>
        </pc:spChg>
        <pc:spChg chg="mod">
          <ac:chgData name="Rohit J Kate" userId="6acfeb0a-1742-4fee-9ad0-3462b52b7fdf" providerId="ADAL" clId="{3EE3ABB6-297B-4DB3-8C4F-AE5B9448866A}" dt="2023-11-01T17:13:02.485" v="1167" actId="20577"/>
          <ac:spMkLst>
            <pc:docMk/>
            <pc:sldMk cId="993086252" sldId="421"/>
            <ac:spMk id="3" creationId="{D8741106-1800-8D77-3875-53668F2A857A}"/>
          </ac:spMkLst>
        </pc:spChg>
      </pc:sldChg>
      <pc:sldChg chg="modSp new mod">
        <pc:chgData name="Rohit J Kate" userId="6acfeb0a-1742-4fee-9ad0-3462b52b7fdf" providerId="ADAL" clId="{3EE3ABB6-297B-4DB3-8C4F-AE5B9448866A}" dt="2023-11-01T17:35:24.835" v="3046" actId="27636"/>
        <pc:sldMkLst>
          <pc:docMk/>
          <pc:sldMk cId="2453951543" sldId="422"/>
        </pc:sldMkLst>
        <pc:spChg chg="mod">
          <ac:chgData name="Rohit J Kate" userId="6acfeb0a-1742-4fee-9ad0-3462b52b7fdf" providerId="ADAL" clId="{3EE3ABB6-297B-4DB3-8C4F-AE5B9448866A}" dt="2023-11-01T17:13:37.128" v="1188" actId="20577"/>
          <ac:spMkLst>
            <pc:docMk/>
            <pc:sldMk cId="2453951543" sldId="422"/>
            <ac:spMk id="2" creationId="{08D7CC69-5F29-283C-7EEF-921C9B455377}"/>
          </ac:spMkLst>
        </pc:spChg>
        <pc:spChg chg="mod">
          <ac:chgData name="Rohit J Kate" userId="6acfeb0a-1742-4fee-9ad0-3462b52b7fdf" providerId="ADAL" clId="{3EE3ABB6-297B-4DB3-8C4F-AE5B9448866A}" dt="2023-11-01T17:35:24.835" v="3046" actId="27636"/>
          <ac:spMkLst>
            <pc:docMk/>
            <pc:sldMk cId="2453951543" sldId="422"/>
            <ac:spMk id="3" creationId="{A24E925F-F7E6-0BBD-0C13-52E0FBD0EF53}"/>
          </ac:spMkLst>
        </pc:spChg>
      </pc:sldChg>
      <pc:sldChg chg="modSp new mod ord">
        <pc:chgData name="Rohit J Kate" userId="6acfeb0a-1742-4fee-9ad0-3462b52b7fdf" providerId="ADAL" clId="{3EE3ABB6-297B-4DB3-8C4F-AE5B9448866A}" dt="2023-11-01T17:49:57.446" v="4116" actId="20577"/>
        <pc:sldMkLst>
          <pc:docMk/>
          <pc:sldMk cId="2543316201" sldId="423"/>
        </pc:sldMkLst>
        <pc:spChg chg="mod">
          <ac:chgData name="Rohit J Kate" userId="6acfeb0a-1742-4fee-9ad0-3462b52b7fdf" providerId="ADAL" clId="{3EE3ABB6-297B-4DB3-8C4F-AE5B9448866A}" dt="2023-11-01T17:19:07.320" v="1861" actId="20577"/>
          <ac:spMkLst>
            <pc:docMk/>
            <pc:sldMk cId="2543316201" sldId="423"/>
            <ac:spMk id="2" creationId="{9107BBC5-2B66-1A00-B557-69AC8B2E4476}"/>
          </ac:spMkLst>
        </pc:spChg>
        <pc:spChg chg="mod">
          <ac:chgData name="Rohit J Kate" userId="6acfeb0a-1742-4fee-9ad0-3462b52b7fdf" providerId="ADAL" clId="{3EE3ABB6-297B-4DB3-8C4F-AE5B9448866A}" dt="2023-11-01T17:49:57.446" v="4116" actId="20577"/>
          <ac:spMkLst>
            <pc:docMk/>
            <pc:sldMk cId="2543316201" sldId="423"/>
            <ac:spMk id="3" creationId="{C951AE7F-4F97-D550-92E7-C3B3FEDD2E54}"/>
          </ac:spMkLst>
        </pc:spChg>
      </pc:sldChg>
      <pc:sldChg chg="modSp new mod">
        <pc:chgData name="Rohit J Kate" userId="6acfeb0a-1742-4fee-9ad0-3462b52b7fdf" providerId="ADAL" clId="{3EE3ABB6-297B-4DB3-8C4F-AE5B9448866A}" dt="2023-11-01T17:32:11.957" v="2795" actId="5793"/>
        <pc:sldMkLst>
          <pc:docMk/>
          <pc:sldMk cId="1386978800" sldId="424"/>
        </pc:sldMkLst>
        <pc:spChg chg="mod">
          <ac:chgData name="Rohit J Kate" userId="6acfeb0a-1742-4fee-9ad0-3462b52b7fdf" providerId="ADAL" clId="{3EE3ABB6-297B-4DB3-8C4F-AE5B9448866A}" dt="2023-11-01T17:23:42.911" v="2398" actId="20577"/>
          <ac:spMkLst>
            <pc:docMk/>
            <pc:sldMk cId="1386978800" sldId="424"/>
            <ac:spMk id="2" creationId="{567793F4-2B9C-2FB1-C70E-431EFD4EDCFD}"/>
          </ac:spMkLst>
        </pc:spChg>
        <pc:spChg chg="mod">
          <ac:chgData name="Rohit J Kate" userId="6acfeb0a-1742-4fee-9ad0-3462b52b7fdf" providerId="ADAL" clId="{3EE3ABB6-297B-4DB3-8C4F-AE5B9448866A}" dt="2023-11-01T17:32:11.957" v="2795" actId="5793"/>
          <ac:spMkLst>
            <pc:docMk/>
            <pc:sldMk cId="1386978800" sldId="424"/>
            <ac:spMk id="3" creationId="{D90F1B58-057C-8872-01B8-3EAB35049E24}"/>
          </ac:spMkLst>
        </pc:spChg>
      </pc:sldChg>
      <pc:sldChg chg="modSp new del mod">
        <pc:chgData name="Rohit J Kate" userId="6acfeb0a-1742-4fee-9ad0-3462b52b7fdf" providerId="ADAL" clId="{3EE3ABB6-297B-4DB3-8C4F-AE5B9448866A}" dt="2023-11-01T17:28:51.159" v="2637" actId="47"/>
        <pc:sldMkLst>
          <pc:docMk/>
          <pc:sldMk cId="1413381494" sldId="425"/>
        </pc:sldMkLst>
        <pc:spChg chg="mod">
          <ac:chgData name="Rohit J Kate" userId="6acfeb0a-1742-4fee-9ad0-3462b52b7fdf" providerId="ADAL" clId="{3EE3ABB6-297B-4DB3-8C4F-AE5B9448866A}" dt="2023-11-01T17:25:55.216" v="2585" actId="20577"/>
          <ac:spMkLst>
            <pc:docMk/>
            <pc:sldMk cId="1413381494" sldId="425"/>
            <ac:spMk id="2" creationId="{E925D72C-E261-149A-3149-33585C6D9131}"/>
          </ac:spMkLst>
        </pc:spChg>
      </pc:sldChg>
      <pc:sldChg chg="modSp new mod">
        <pc:chgData name="Rohit J Kate" userId="6acfeb0a-1742-4fee-9ad0-3462b52b7fdf" providerId="ADAL" clId="{3EE3ABB6-297B-4DB3-8C4F-AE5B9448866A}" dt="2023-11-01T17:31:20.696" v="2787" actId="20577"/>
        <pc:sldMkLst>
          <pc:docMk/>
          <pc:sldMk cId="1991672717" sldId="426"/>
        </pc:sldMkLst>
        <pc:spChg chg="mod">
          <ac:chgData name="Rohit J Kate" userId="6acfeb0a-1742-4fee-9ad0-3462b52b7fdf" providerId="ADAL" clId="{3EE3ABB6-297B-4DB3-8C4F-AE5B9448866A}" dt="2023-11-01T17:31:20.696" v="2787" actId="20577"/>
          <ac:spMkLst>
            <pc:docMk/>
            <pc:sldMk cId="1991672717" sldId="426"/>
            <ac:spMk id="2" creationId="{5782A81A-33B7-DC1B-EB60-36E0F1675EEF}"/>
          </ac:spMkLst>
        </pc:spChg>
        <pc:spChg chg="mod">
          <ac:chgData name="Rohit J Kate" userId="6acfeb0a-1742-4fee-9ad0-3462b52b7fdf" providerId="ADAL" clId="{3EE3ABB6-297B-4DB3-8C4F-AE5B9448866A}" dt="2023-11-01T17:30:55.594" v="2774" actId="27636"/>
          <ac:spMkLst>
            <pc:docMk/>
            <pc:sldMk cId="1991672717" sldId="426"/>
            <ac:spMk id="3" creationId="{5972B555-3C63-6A12-6836-AFB37755C1EC}"/>
          </ac:spMkLst>
        </pc:spChg>
      </pc:sldChg>
      <pc:sldChg chg="addSp modSp new mod">
        <pc:chgData name="Rohit J Kate" userId="6acfeb0a-1742-4fee-9ad0-3462b52b7fdf" providerId="ADAL" clId="{3EE3ABB6-297B-4DB3-8C4F-AE5B9448866A}" dt="2023-11-01T17:33:06.736" v="2851" actId="20577"/>
        <pc:sldMkLst>
          <pc:docMk/>
          <pc:sldMk cId="1243637719" sldId="427"/>
        </pc:sldMkLst>
        <pc:spChg chg="mod">
          <ac:chgData name="Rohit J Kate" userId="6acfeb0a-1742-4fee-9ad0-3462b52b7fdf" providerId="ADAL" clId="{3EE3ABB6-297B-4DB3-8C4F-AE5B9448866A}" dt="2023-11-01T17:29:01.916" v="2668" actId="20577"/>
          <ac:spMkLst>
            <pc:docMk/>
            <pc:sldMk cId="1243637719" sldId="427"/>
            <ac:spMk id="2" creationId="{38638886-C163-A565-BFCE-DEBEFA441C2B}"/>
          </ac:spMkLst>
        </pc:spChg>
        <pc:spChg chg="mod">
          <ac:chgData name="Rohit J Kate" userId="6acfeb0a-1742-4fee-9ad0-3462b52b7fdf" providerId="ADAL" clId="{3EE3ABB6-297B-4DB3-8C4F-AE5B9448866A}" dt="2023-11-01T17:33:06.736" v="2851" actId="20577"/>
          <ac:spMkLst>
            <pc:docMk/>
            <pc:sldMk cId="1243637719" sldId="427"/>
            <ac:spMk id="3" creationId="{48BFCD8C-4D55-3014-CB3C-046E2E9B83D9}"/>
          </ac:spMkLst>
        </pc:spChg>
        <pc:spChg chg="add mod">
          <ac:chgData name="Rohit J Kate" userId="6acfeb0a-1742-4fee-9ad0-3462b52b7fdf" providerId="ADAL" clId="{3EE3ABB6-297B-4DB3-8C4F-AE5B9448866A}" dt="2023-11-01T17:29:38.046" v="2674" actId="1076"/>
          <ac:spMkLst>
            <pc:docMk/>
            <pc:sldMk cId="1243637719" sldId="427"/>
            <ac:spMk id="6" creationId="{43AD3D6B-5A50-40B6-0E83-38FB04D31E8F}"/>
          </ac:spMkLst>
        </pc:spChg>
        <pc:cxnChg chg="add mod">
          <ac:chgData name="Rohit J Kate" userId="6acfeb0a-1742-4fee-9ad0-3462b52b7fdf" providerId="ADAL" clId="{3EE3ABB6-297B-4DB3-8C4F-AE5B9448866A}" dt="2023-11-01T17:29:38.046" v="2674" actId="1076"/>
          <ac:cxnSpMkLst>
            <pc:docMk/>
            <pc:sldMk cId="1243637719" sldId="427"/>
            <ac:cxnSpMk id="5" creationId="{B3C33542-5DD1-BB65-78FB-A085BB72A19F}"/>
          </ac:cxnSpMkLst>
        </pc:cxnChg>
      </pc:sldChg>
      <pc:sldChg chg="modSp new mod">
        <pc:chgData name="Rohit J Kate" userId="6acfeb0a-1742-4fee-9ad0-3462b52b7fdf" providerId="ADAL" clId="{3EE3ABB6-297B-4DB3-8C4F-AE5B9448866A}" dt="2023-11-01T17:34:28.391" v="3024" actId="20577"/>
        <pc:sldMkLst>
          <pc:docMk/>
          <pc:sldMk cId="1878721217" sldId="428"/>
        </pc:sldMkLst>
        <pc:spChg chg="mod">
          <ac:chgData name="Rohit J Kate" userId="6acfeb0a-1742-4fee-9ad0-3462b52b7fdf" providerId="ADAL" clId="{3EE3ABB6-297B-4DB3-8C4F-AE5B9448866A}" dt="2023-11-01T17:32:44.592" v="2847" actId="20577"/>
          <ac:spMkLst>
            <pc:docMk/>
            <pc:sldMk cId="1878721217" sldId="428"/>
            <ac:spMk id="2" creationId="{5C7984A8-E4A6-1E89-7655-9F54DC3AE4C0}"/>
          </ac:spMkLst>
        </pc:spChg>
        <pc:spChg chg="mod">
          <ac:chgData name="Rohit J Kate" userId="6acfeb0a-1742-4fee-9ad0-3462b52b7fdf" providerId="ADAL" clId="{3EE3ABB6-297B-4DB3-8C4F-AE5B9448866A}" dt="2023-11-01T17:34:28.391" v="3024" actId="20577"/>
          <ac:spMkLst>
            <pc:docMk/>
            <pc:sldMk cId="1878721217" sldId="428"/>
            <ac:spMk id="3" creationId="{68FDA993-C162-ADE2-48E5-3BDB228C28CC}"/>
          </ac:spMkLst>
        </pc:spChg>
      </pc:sldChg>
      <pc:sldChg chg="modSp new mod">
        <pc:chgData name="Rohit J Kate" userId="6acfeb0a-1742-4fee-9ad0-3462b52b7fdf" providerId="ADAL" clId="{3EE3ABB6-297B-4DB3-8C4F-AE5B9448866A}" dt="2023-11-01T17:40:25.297" v="3539" actId="20577"/>
        <pc:sldMkLst>
          <pc:docMk/>
          <pc:sldMk cId="2945071873" sldId="429"/>
        </pc:sldMkLst>
        <pc:spChg chg="mod">
          <ac:chgData name="Rohit J Kate" userId="6acfeb0a-1742-4fee-9ad0-3462b52b7fdf" providerId="ADAL" clId="{3EE3ABB6-297B-4DB3-8C4F-AE5B9448866A}" dt="2023-11-01T17:37:30.339" v="3060" actId="20577"/>
          <ac:spMkLst>
            <pc:docMk/>
            <pc:sldMk cId="2945071873" sldId="429"/>
            <ac:spMk id="2" creationId="{F5C1CBE7-2A64-968E-AAA0-8553B69B9923}"/>
          </ac:spMkLst>
        </pc:spChg>
        <pc:spChg chg="mod">
          <ac:chgData name="Rohit J Kate" userId="6acfeb0a-1742-4fee-9ad0-3462b52b7fdf" providerId="ADAL" clId="{3EE3ABB6-297B-4DB3-8C4F-AE5B9448866A}" dt="2023-11-01T17:40:25.297" v="3539" actId="20577"/>
          <ac:spMkLst>
            <pc:docMk/>
            <pc:sldMk cId="2945071873" sldId="429"/>
            <ac:spMk id="3" creationId="{0C549D5D-9E0A-2A4E-3022-08B23CD375BD}"/>
          </ac:spMkLst>
        </pc:spChg>
      </pc:sldChg>
      <pc:sldChg chg="modSp new mod">
        <pc:chgData name="Rohit J Kate" userId="6acfeb0a-1742-4fee-9ad0-3462b52b7fdf" providerId="ADAL" clId="{3EE3ABB6-297B-4DB3-8C4F-AE5B9448866A}" dt="2023-11-01T17:41:27.679" v="3647" actId="20577"/>
        <pc:sldMkLst>
          <pc:docMk/>
          <pc:sldMk cId="626071486" sldId="430"/>
        </pc:sldMkLst>
        <pc:spChg chg="mod">
          <ac:chgData name="Rohit J Kate" userId="6acfeb0a-1742-4fee-9ad0-3462b52b7fdf" providerId="ADAL" clId="{3EE3ABB6-297B-4DB3-8C4F-AE5B9448866A}" dt="2023-11-01T17:40:38.138" v="3555" actId="20577"/>
          <ac:spMkLst>
            <pc:docMk/>
            <pc:sldMk cId="626071486" sldId="430"/>
            <ac:spMk id="2" creationId="{9AEDDD72-0CF9-BD7A-EC64-EB3562C0B33D}"/>
          </ac:spMkLst>
        </pc:spChg>
        <pc:spChg chg="mod">
          <ac:chgData name="Rohit J Kate" userId="6acfeb0a-1742-4fee-9ad0-3462b52b7fdf" providerId="ADAL" clId="{3EE3ABB6-297B-4DB3-8C4F-AE5B9448866A}" dt="2023-11-01T17:41:27.679" v="3647" actId="20577"/>
          <ac:spMkLst>
            <pc:docMk/>
            <pc:sldMk cId="626071486" sldId="430"/>
            <ac:spMk id="3" creationId="{DCED657C-B6B4-3931-3B80-B466D706AAA5}"/>
          </ac:spMkLst>
        </pc:spChg>
      </pc:sldChg>
      <pc:sldChg chg="modSp new mod">
        <pc:chgData name="Rohit J Kate" userId="6acfeb0a-1742-4fee-9ad0-3462b52b7fdf" providerId="ADAL" clId="{3EE3ABB6-297B-4DB3-8C4F-AE5B9448866A}" dt="2023-11-01T17:45:00.393" v="3884" actId="21"/>
        <pc:sldMkLst>
          <pc:docMk/>
          <pc:sldMk cId="3738182428" sldId="431"/>
        </pc:sldMkLst>
        <pc:spChg chg="mod">
          <ac:chgData name="Rohit J Kate" userId="6acfeb0a-1742-4fee-9ad0-3462b52b7fdf" providerId="ADAL" clId="{3EE3ABB6-297B-4DB3-8C4F-AE5B9448866A}" dt="2023-11-01T17:41:51.419" v="3670" actId="20577"/>
          <ac:spMkLst>
            <pc:docMk/>
            <pc:sldMk cId="3738182428" sldId="431"/>
            <ac:spMk id="2" creationId="{5EFF5205-C66B-9678-8E13-08C62D90EB52}"/>
          </ac:spMkLst>
        </pc:spChg>
        <pc:spChg chg="mod">
          <ac:chgData name="Rohit J Kate" userId="6acfeb0a-1742-4fee-9ad0-3462b52b7fdf" providerId="ADAL" clId="{3EE3ABB6-297B-4DB3-8C4F-AE5B9448866A}" dt="2023-11-01T17:45:00.393" v="3884" actId="21"/>
          <ac:spMkLst>
            <pc:docMk/>
            <pc:sldMk cId="3738182428" sldId="431"/>
            <ac:spMk id="3" creationId="{337B4112-039B-6262-37CE-04AD0D08928B}"/>
          </ac:spMkLst>
        </pc:spChg>
      </pc:sldChg>
      <pc:sldChg chg="modSp new mod">
        <pc:chgData name="Rohit J Kate" userId="6acfeb0a-1742-4fee-9ad0-3462b52b7fdf" providerId="ADAL" clId="{3EE3ABB6-297B-4DB3-8C4F-AE5B9448866A}" dt="2023-11-01T17:46:11.870" v="3982" actId="5793"/>
        <pc:sldMkLst>
          <pc:docMk/>
          <pc:sldMk cId="3784707436" sldId="432"/>
        </pc:sldMkLst>
        <pc:spChg chg="mod">
          <ac:chgData name="Rohit J Kate" userId="6acfeb0a-1742-4fee-9ad0-3462b52b7fdf" providerId="ADAL" clId="{3EE3ABB6-297B-4DB3-8C4F-AE5B9448866A}" dt="2023-11-01T17:45:06.627" v="3899" actId="20577"/>
          <ac:spMkLst>
            <pc:docMk/>
            <pc:sldMk cId="3784707436" sldId="432"/>
            <ac:spMk id="2" creationId="{8727F46E-6F02-1D43-AF10-1990B83D925A}"/>
          </ac:spMkLst>
        </pc:spChg>
        <pc:spChg chg="mod">
          <ac:chgData name="Rohit J Kate" userId="6acfeb0a-1742-4fee-9ad0-3462b52b7fdf" providerId="ADAL" clId="{3EE3ABB6-297B-4DB3-8C4F-AE5B9448866A}" dt="2023-11-01T17:46:11.870" v="3982" actId="5793"/>
          <ac:spMkLst>
            <pc:docMk/>
            <pc:sldMk cId="3784707436" sldId="432"/>
            <ac:spMk id="3" creationId="{09E0A20B-FBE3-44BB-90FA-0A91EC891F0E}"/>
          </ac:spMkLst>
        </pc:spChg>
      </pc:sldChg>
      <pc:sldChg chg="new del">
        <pc:chgData name="Rohit J Kate" userId="6acfeb0a-1742-4fee-9ad0-3462b52b7fdf" providerId="ADAL" clId="{3EE3ABB6-297B-4DB3-8C4F-AE5B9448866A}" dt="2023-11-01T17:46:58.750" v="3984" actId="47"/>
        <pc:sldMkLst>
          <pc:docMk/>
          <pc:sldMk cId="1846383399" sldId="433"/>
        </pc:sldMkLst>
      </pc:sldChg>
      <pc:sldChg chg="modSp new mod">
        <pc:chgData name="Rohit J Kate" userId="6acfeb0a-1742-4fee-9ad0-3462b52b7fdf" providerId="ADAL" clId="{3EE3ABB6-297B-4DB3-8C4F-AE5B9448866A}" dt="2023-11-01T17:49:28.460" v="4104" actId="20577"/>
        <pc:sldMkLst>
          <pc:docMk/>
          <pc:sldMk cId="3782904043" sldId="433"/>
        </pc:sldMkLst>
        <pc:spChg chg="mod">
          <ac:chgData name="Rohit J Kate" userId="6acfeb0a-1742-4fee-9ad0-3462b52b7fdf" providerId="ADAL" clId="{3EE3ABB6-297B-4DB3-8C4F-AE5B9448866A}" dt="2023-11-01T17:47:39.418" v="4080" actId="20577"/>
          <ac:spMkLst>
            <pc:docMk/>
            <pc:sldMk cId="3782904043" sldId="433"/>
            <ac:spMk id="2" creationId="{CE81FB5D-0434-F606-6CD2-4F6739132DF5}"/>
          </ac:spMkLst>
        </pc:spChg>
        <pc:spChg chg="mod">
          <ac:chgData name="Rohit J Kate" userId="6acfeb0a-1742-4fee-9ad0-3462b52b7fdf" providerId="ADAL" clId="{3EE3ABB6-297B-4DB3-8C4F-AE5B9448866A}" dt="2023-11-01T17:49:28.460" v="4104" actId="20577"/>
          <ac:spMkLst>
            <pc:docMk/>
            <pc:sldMk cId="3782904043" sldId="433"/>
            <ac:spMk id="3" creationId="{8FB48234-2522-A595-23C8-E5A2383D57C9}"/>
          </ac:spMkLst>
        </pc:spChg>
      </pc:sldChg>
      <pc:sldChg chg="modSp new mod">
        <pc:chgData name="Rohit J Kate" userId="6acfeb0a-1742-4fee-9ad0-3462b52b7fdf" providerId="ADAL" clId="{3EE3ABB6-297B-4DB3-8C4F-AE5B9448866A}" dt="2023-11-01T17:57:21.378" v="4696" actId="20577"/>
        <pc:sldMkLst>
          <pc:docMk/>
          <pc:sldMk cId="848931046" sldId="434"/>
        </pc:sldMkLst>
        <pc:spChg chg="mod">
          <ac:chgData name="Rohit J Kate" userId="6acfeb0a-1742-4fee-9ad0-3462b52b7fdf" providerId="ADAL" clId="{3EE3ABB6-297B-4DB3-8C4F-AE5B9448866A}" dt="2023-11-01T17:54:44.873" v="4325" actId="20577"/>
          <ac:spMkLst>
            <pc:docMk/>
            <pc:sldMk cId="848931046" sldId="434"/>
            <ac:spMk id="2" creationId="{EFC01AE0-4C37-CED5-12FB-36CBF9E834E6}"/>
          </ac:spMkLst>
        </pc:spChg>
        <pc:spChg chg="mod">
          <ac:chgData name="Rohit J Kate" userId="6acfeb0a-1742-4fee-9ad0-3462b52b7fdf" providerId="ADAL" clId="{3EE3ABB6-297B-4DB3-8C4F-AE5B9448866A}" dt="2023-11-01T17:57:21.378" v="4696" actId="20577"/>
          <ac:spMkLst>
            <pc:docMk/>
            <pc:sldMk cId="848931046" sldId="434"/>
            <ac:spMk id="3" creationId="{21BEBCE6-8B40-170C-D5ED-0D8357A937FE}"/>
          </ac:spMkLst>
        </pc:spChg>
      </pc:sldChg>
      <pc:sldChg chg="modSp new mod">
        <pc:chgData name="Rohit J Kate" userId="6acfeb0a-1742-4fee-9ad0-3462b52b7fdf" providerId="ADAL" clId="{3EE3ABB6-297B-4DB3-8C4F-AE5B9448866A}" dt="2023-11-01T18:00:00.001" v="5013" actId="20577"/>
        <pc:sldMkLst>
          <pc:docMk/>
          <pc:sldMk cId="3859980865" sldId="435"/>
        </pc:sldMkLst>
        <pc:spChg chg="mod">
          <ac:chgData name="Rohit J Kate" userId="6acfeb0a-1742-4fee-9ad0-3462b52b7fdf" providerId="ADAL" clId="{3EE3ABB6-297B-4DB3-8C4F-AE5B9448866A}" dt="2023-11-01T17:57:32.438" v="4707" actId="20577"/>
          <ac:spMkLst>
            <pc:docMk/>
            <pc:sldMk cId="3859980865" sldId="435"/>
            <ac:spMk id="2" creationId="{28DDF6CB-6F20-4FAE-9A1D-C6B1B27E8E8A}"/>
          </ac:spMkLst>
        </pc:spChg>
        <pc:spChg chg="mod">
          <ac:chgData name="Rohit J Kate" userId="6acfeb0a-1742-4fee-9ad0-3462b52b7fdf" providerId="ADAL" clId="{3EE3ABB6-297B-4DB3-8C4F-AE5B9448866A}" dt="2023-11-01T18:00:00.001" v="5013" actId="20577"/>
          <ac:spMkLst>
            <pc:docMk/>
            <pc:sldMk cId="3859980865" sldId="435"/>
            <ac:spMk id="3" creationId="{B42E4D49-BCED-4C9D-FC3C-B521A8688AC5}"/>
          </ac:spMkLst>
        </pc:spChg>
      </pc:sldChg>
      <pc:sldChg chg="modSp new mod">
        <pc:chgData name="Rohit J Kate" userId="6acfeb0a-1742-4fee-9ad0-3462b52b7fdf" providerId="ADAL" clId="{3EE3ABB6-297B-4DB3-8C4F-AE5B9448866A}" dt="2023-11-01T18:02:42.490" v="5297" actId="20577"/>
        <pc:sldMkLst>
          <pc:docMk/>
          <pc:sldMk cId="3306580205" sldId="436"/>
        </pc:sldMkLst>
        <pc:spChg chg="mod">
          <ac:chgData name="Rohit J Kate" userId="6acfeb0a-1742-4fee-9ad0-3462b52b7fdf" providerId="ADAL" clId="{3EE3ABB6-297B-4DB3-8C4F-AE5B9448866A}" dt="2023-11-01T18:00:08.325" v="5027" actId="20577"/>
          <ac:spMkLst>
            <pc:docMk/>
            <pc:sldMk cId="3306580205" sldId="436"/>
            <ac:spMk id="2" creationId="{E49E6354-13A6-BE25-3954-7CDE4A7D2D89}"/>
          </ac:spMkLst>
        </pc:spChg>
        <pc:spChg chg="mod">
          <ac:chgData name="Rohit J Kate" userId="6acfeb0a-1742-4fee-9ad0-3462b52b7fdf" providerId="ADAL" clId="{3EE3ABB6-297B-4DB3-8C4F-AE5B9448866A}" dt="2023-11-01T18:02:42.490" v="5297" actId="20577"/>
          <ac:spMkLst>
            <pc:docMk/>
            <pc:sldMk cId="3306580205" sldId="436"/>
            <ac:spMk id="3" creationId="{7833ACF0-97B7-1CF4-1095-C2A54D1CFA63}"/>
          </ac:spMkLst>
        </pc:spChg>
      </pc:sldChg>
      <pc:sldChg chg="modSp new mod">
        <pc:chgData name="Rohit J Kate" userId="6acfeb0a-1742-4fee-9ad0-3462b52b7fdf" providerId="ADAL" clId="{3EE3ABB6-297B-4DB3-8C4F-AE5B9448866A}" dt="2023-11-01T18:02:29.819" v="5286" actId="20577"/>
        <pc:sldMkLst>
          <pc:docMk/>
          <pc:sldMk cId="2214869019" sldId="437"/>
        </pc:sldMkLst>
        <pc:spChg chg="mod">
          <ac:chgData name="Rohit J Kate" userId="6acfeb0a-1742-4fee-9ad0-3462b52b7fdf" providerId="ADAL" clId="{3EE3ABB6-297B-4DB3-8C4F-AE5B9448866A}" dt="2023-11-01T18:02:11.559" v="5276" actId="20577"/>
          <ac:spMkLst>
            <pc:docMk/>
            <pc:sldMk cId="2214869019" sldId="437"/>
            <ac:spMk id="2" creationId="{E38F19A6-9ED3-D88B-604E-0563B1F3787B}"/>
          </ac:spMkLst>
        </pc:spChg>
        <pc:spChg chg="mod">
          <ac:chgData name="Rohit J Kate" userId="6acfeb0a-1742-4fee-9ad0-3462b52b7fdf" providerId="ADAL" clId="{3EE3ABB6-297B-4DB3-8C4F-AE5B9448866A}" dt="2023-11-01T18:02:29.819" v="5286" actId="20577"/>
          <ac:spMkLst>
            <pc:docMk/>
            <pc:sldMk cId="2214869019" sldId="437"/>
            <ac:spMk id="3" creationId="{80AA82CB-4C03-BC49-6A59-9A8802B9D857}"/>
          </ac:spMkLst>
        </pc:spChg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2348535765" sldId="437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3587549720" sldId="438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4243558956" sldId="439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2245536713" sldId="440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152345905" sldId="441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3041626645" sldId="442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53485688" sldId="448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797401596" sldId="449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2685389803" sldId="450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756874804" sldId="451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070178432" sldId="452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811438213" sldId="453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3646866875" sldId="454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924588936" sldId="455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4183937806" sldId="456"/>
        </pc:sldMkLst>
      </pc:sldChg>
    </pc:docChg>
  </pc:docChgLst>
  <pc:docChgLst>
    <pc:chgData name="Rohit J Kate" userId="6acfeb0a-1742-4fee-9ad0-3462b52b7fdf" providerId="ADAL" clId="{FC4414D5-68EB-4163-AEE6-1E6424E99812}"/>
    <pc:docChg chg="undo custSel addSld delSld modSld">
      <pc:chgData name="Rohit J Kate" userId="6acfeb0a-1742-4fee-9ad0-3462b52b7fdf" providerId="ADAL" clId="{FC4414D5-68EB-4163-AEE6-1E6424E99812}" dt="2023-11-20T19:26:30.156" v="6737" actId="20577"/>
      <pc:docMkLst>
        <pc:docMk/>
      </pc:docMkLst>
      <pc:sldChg chg="modSp mod">
        <pc:chgData name="Rohit J Kate" userId="6acfeb0a-1742-4fee-9ad0-3462b52b7fdf" providerId="ADAL" clId="{FC4414D5-68EB-4163-AEE6-1E6424E99812}" dt="2023-11-20T17:25:21.430" v="21" actId="20577"/>
        <pc:sldMkLst>
          <pc:docMk/>
          <pc:sldMk cId="0" sldId="377"/>
        </pc:sldMkLst>
        <pc:spChg chg="mod">
          <ac:chgData name="Rohit J Kate" userId="6acfeb0a-1742-4fee-9ad0-3462b52b7fdf" providerId="ADAL" clId="{FC4414D5-68EB-4163-AEE6-1E6424E99812}" dt="2023-11-20T17:25:21.430" v="21" actId="20577"/>
          <ac:spMkLst>
            <pc:docMk/>
            <pc:sldMk cId="0" sldId="377"/>
            <ac:spMk id="5" creationId="{00000000-0000-0000-0000-000000000000}"/>
          </ac:spMkLst>
        </pc:spChg>
      </pc:sldChg>
      <pc:sldChg chg="addSp delSp modSp new mod">
        <pc:chgData name="Rohit J Kate" userId="6acfeb0a-1742-4fee-9ad0-3462b52b7fdf" providerId="ADAL" clId="{FC4414D5-68EB-4163-AEE6-1E6424E99812}" dt="2023-11-20T18:53:33.944" v="5253" actId="20577"/>
        <pc:sldMkLst>
          <pc:docMk/>
          <pc:sldMk cId="2443460426" sldId="378"/>
        </pc:sldMkLst>
        <pc:spChg chg="mod">
          <ac:chgData name="Rohit J Kate" userId="6acfeb0a-1742-4fee-9ad0-3462b52b7fdf" providerId="ADAL" clId="{FC4414D5-68EB-4163-AEE6-1E6424E99812}" dt="2023-11-20T17:31:27.930" v="46" actId="20577"/>
          <ac:spMkLst>
            <pc:docMk/>
            <pc:sldMk cId="2443460426" sldId="378"/>
            <ac:spMk id="2" creationId="{2C4EF565-1446-DAA7-EDCC-E114746E0839}"/>
          </ac:spMkLst>
        </pc:spChg>
        <pc:spChg chg="mod">
          <ac:chgData name="Rohit J Kate" userId="6acfeb0a-1742-4fee-9ad0-3462b52b7fdf" providerId="ADAL" clId="{FC4414D5-68EB-4163-AEE6-1E6424E99812}" dt="2023-11-20T18:53:33.944" v="5253" actId="20577"/>
          <ac:spMkLst>
            <pc:docMk/>
            <pc:sldMk cId="2443460426" sldId="378"/>
            <ac:spMk id="3" creationId="{836CF9CA-A008-FB1D-9709-D858EA9411C2}"/>
          </ac:spMkLst>
        </pc:spChg>
        <pc:picChg chg="add del mod">
          <ac:chgData name="Rohit J Kate" userId="6acfeb0a-1742-4fee-9ad0-3462b52b7fdf" providerId="ADAL" clId="{FC4414D5-68EB-4163-AEE6-1E6424E99812}" dt="2023-11-20T17:31:38.080" v="61" actId="478"/>
          <ac:picMkLst>
            <pc:docMk/>
            <pc:sldMk cId="2443460426" sldId="378"/>
            <ac:picMk id="6" creationId="{EA517953-2446-1F10-006C-A5A7C4122A8E}"/>
          </ac:picMkLst>
        </pc:picChg>
        <pc:picChg chg="add mod">
          <ac:chgData name="Rohit J Kate" userId="6acfeb0a-1742-4fee-9ad0-3462b52b7fdf" providerId="ADAL" clId="{FC4414D5-68EB-4163-AEE6-1E6424E99812}" dt="2023-11-20T17:37:43.835" v="468" actId="1076"/>
          <ac:picMkLst>
            <pc:docMk/>
            <pc:sldMk cId="2443460426" sldId="378"/>
            <ac:picMk id="8" creationId="{D7940EF5-06B4-1F95-3193-BA67A750A1C1}"/>
          </ac:picMkLst>
        </pc:picChg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1712935087" sldId="379"/>
        </pc:sldMkLst>
      </pc:sldChg>
      <pc:sldChg chg="modSp new mod">
        <pc:chgData name="Rohit J Kate" userId="6acfeb0a-1742-4fee-9ad0-3462b52b7fdf" providerId="ADAL" clId="{FC4414D5-68EB-4163-AEE6-1E6424E99812}" dt="2023-11-20T17:58:43.109" v="1006" actId="27636"/>
        <pc:sldMkLst>
          <pc:docMk/>
          <pc:sldMk cId="3268196600" sldId="379"/>
        </pc:sldMkLst>
        <pc:spChg chg="mod">
          <ac:chgData name="Rohit J Kate" userId="6acfeb0a-1742-4fee-9ad0-3462b52b7fdf" providerId="ADAL" clId="{FC4414D5-68EB-4163-AEE6-1E6424E99812}" dt="2023-11-20T17:48:34.984" v="604" actId="20577"/>
          <ac:spMkLst>
            <pc:docMk/>
            <pc:sldMk cId="3268196600" sldId="379"/>
            <ac:spMk id="2" creationId="{C385F414-FAA1-C606-E397-7F8B0B495787}"/>
          </ac:spMkLst>
        </pc:spChg>
        <pc:spChg chg="mod">
          <ac:chgData name="Rohit J Kate" userId="6acfeb0a-1742-4fee-9ad0-3462b52b7fdf" providerId="ADAL" clId="{FC4414D5-68EB-4163-AEE6-1E6424E99812}" dt="2023-11-20T17:58:43.109" v="1006" actId="27636"/>
          <ac:spMkLst>
            <pc:docMk/>
            <pc:sldMk cId="3268196600" sldId="379"/>
            <ac:spMk id="3" creationId="{1F6C00AE-4178-8405-B143-A4B4EAC7940A}"/>
          </ac:spMkLst>
        </pc:spChg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689502587" sldId="381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297668475" sldId="382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338270906" sldId="389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3132302651" sldId="393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517252516" sldId="394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634124781" sldId="417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105739716" sldId="418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2247903682" sldId="419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695625996" sldId="420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993086252" sldId="421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2453951543" sldId="422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2543316201" sldId="423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1386978800" sldId="424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1991672717" sldId="426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1243637719" sldId="427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1878721217" sldId="428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2945071873" sldId="429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626071486" sldId="430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3738182428" sldId="431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3784707436" sldId="432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3782904043" sldId="433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848931046" sldId="434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3859980865" sldId="435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3306580205" sldId="436"/>
        </pc:sldMkLst>
      </pc:sldChg>
      <pc:sldChg chg="del">
        <pc:chgData name="Rohit J Kate" userId="6acfeb0a-1742-4fee-9ad0-3462b52b7fdf" providerId="ADAL" clId="{FC4414D5-68EB-4163-AEE6-1E6424E99812}" dt="2023-11-20T17:25:36.011" v="22" actId="47"/>
        <pc:sldMkLst>
          <pc:docMk/>
          <pc:sldMk cId="2214869019" sldId="437"/>
        </pc:sldMkLst>
      </pc:sldChg>
      <pc:sldChg chg="add del">
        <pc:chgData name="Rohit J Kate" userId="6acfeb0a-1742-4fee-9ad0-3462b52b7fdf" providerId="ADAL" clId="{FC4414D5-68EB-4163-AEE6-1E6424E99812}" dt="2023-11-20T17:36:30.434" v="354" actId="47"/>
        <pc:sldMkLst>
          <pc:docMk/>
          <pc:sldMk cId="4112306790" sldId="448"/>
        </pc:sldMkLst>
      </pc:sldChg>
      <pc:sldChg chg="modSp add mod">
        <pc:chgData name="Rohit J Kate" userId="6acfeb0a-1742-4fee-9ad0-3462b52b7fdf" providerId="ADAL" clId="{FC4414D5-68EB-4163-AEE6-1E6424E99812}" dt="2023-11-20T18:06:02.570" v="1661" actId="20577"/>
        <pc:sldMkLst>
          <pc:docMk/>
          <pc:sldMk cId="3794962569" sldId="467"/>
        </pc:sldMkLst>
        <pc:spChg chg="mod">
          <ac:chgData name="Rohit J Kate" userId="6acfeb0a-1742-4fee-9ad0-3462b52b7fdf" providerId="ADAL" clId="{FC4414D5-68EB-4163-AEE6-1E6424E99812}" dt="2023-11-20T18:06:02.570" v="1661" actId="20577"/>
          <ac:spMkLst>
            <pc:docMk/>
            <pc:sldMk cId="3794962569" sldId="467"/>
            <ac:spMk id="3" creationId="{B1FEEACC-0591-5D7A-BDCC-D62ED310AD1D}"/>
          </ac:spMkLst>
        </pc:spChg>
      </pc:sldChg>
      <pc:sldChg chg="addSp delSp modSp new mod">
        <pc:chgData name="Rohit J Kate" userId="6acfeb0a-1742-4fee-9ad0-3462b52b7fdf" providerId="ADAL" clId="{FC4414D5-68EB-4163-AEE6-1E6424E99812}" dt="2023-11-20T18:24:27.912" v="2927"/>
        <pc:sldMkLst>
          <pc:docMk/>
          <pc:sldMk cId="1285114955" sldId="468"/>
        </pc:sldMkLst>
        <pc:spChg chg="mod">
          <ac:chgData name="Rohit J Kate" userId="6acfeb0a-1742-4fee-9ad0-3462b52b7fdf" providerId="ADAL" clId="{FC4414D5-68EB-4163-AEE6-1E6424E99812}" dt="2023-11-20T18:00:48.237" v="1209" actId="20577"/>
          <ac:spMkLst>
            <pc:docMk/>
            <pc:sldMk cId="1285114955" sldId="468"/>
            <ac:spMk id="2" creationId="{7C522CF9-C14A-8989-B276-63DDD89FFF51}"/>
          </ac:spMkLst>
        </pc:spChg>
        <pc:spChg chg="mod">
          <ac:chgData name="Rohit J Kate" userId="6acfeb0a-1742-4fee-9ad0-3462b52b7fdf" providerId="ADAL" clId="{FC4414D5-68EB-4163-AEE6-1E6424E99812}" dt="2023-11-20T18:24:27.912" v="2927"/>
          <ac:spMkLst>
            <pc:docMk/>
            <pc:sldMk cId="1285114955" sldId="468"/>
            <ac:spMk id="3" creationId="{2D617A85-FEC9-8B7A-5714-E728DCE0AE3B}"/>
          </ac:spMkLst>
        </pc:spChg>
        <pc:spChg chg="add del">
          <ac:chgData name="Rohit J Kate" userId="6acfeb0a-1742-4fee-9ad0-3462b52b7fdf" providerId="ADAL" clId="{FC4414D5-68EB-4163-AEE6-1E6424E99812}" dt="2023-11-20T18:06:52.776" v="1675"/>
          <ac:spMkLst>
            <pc:docMk/>
            <pc:sldMk cId="1285114955" sldId="468"/>
            <ac:spMk id="5" creationId="{B30DCCB0-9980-E110-AE39-4FDA8F2E5D7F}"/>
          </ac:spMkLst>
        </pc:spChg>
        <pc:spChg chg="add del">
          <ac:chgData name="Rohit J Kate" userId="6acfeb0a-1742-4fee-9ad0-3462b52b7fdf" providerId="ADAL" clId="{FC4414D5-68EB-4163-AEE6-1E6424E99812}" dt="2023-11-20T18:06:56.790" v="1677"/>
          <ac:spMkLst>
            <pc:docMk/>
            <pc:sldMk cId="1285114955" sldId="468"/>
            <ac:spMk id="6" creationId="{6DBB4E9B-B649-C51C-E21F-2C73B9A59BDB}"/>
          </ac:spMkLst>
        </pc:spChg>
        <pc:spChg chg="add del">
          <ac:chgData name="Rohit J Kate" userId="6acfeb0a-1742-4fee-9ad0-3462b52b7fdf" providerId="ADAL" clId="{FC4414D5-68EB-4163-AEE6-1E6424E99812}" dt="2023-11-20T18:07:21.005" v="1687"/>
          <ac:spMkLst>
            <pc:docMk/>
            <pc:sldMk cId="1285114955" sldId="468"/>
            <ac:spMk id="7" creationId="{1A80C6E1-701B-FFB0-1105-30748C028552}"/>
          </ac:spMkLst>
        </pc:spChg>
        <pc:spChg chg="add del">
          <ac:chgData name="Rohit J Kate" userId="6acfeb0a-1742-4fee-9ad0-3462b52b7fdf" providerId="ADAL" clId="{FC4414D5-68EB-4163-AEE6-1E6424E99812}" dt="2023-11-20T18:07:59.932" v="1724"/>
          <ac:spMkLst>
            <pc:docMk/>
            <pc:sldMk cId="1285114955" sldId="468"/>
            <ac:spMk id="8" creationId="{FCEF1DC3-8188-C37E-AD24-DEA55B28EE10}"/>
          </ac:spMkLst>
        </pc:spChg>
      </pc:sldChg>
      <pc:sldChg chg="modSp new mod">
        <pc:chgData name="Rohit J Kate" userId="6acfeb0a-1742-4fee-9ad0-3462b52b7fdf" providerId="ADAL" clId="{FC4414D5-68EB-4163-AEE6-1E6424E99812}" dt="2023-11-20T18:19:01.180" v="2431" actId="21"/>
        <pc:sldMkLst>
          <pc:docMk/>
          <pc:sldMk cId="2098505909" sldId="469"/>
        </pc:sldMkLst>
        <pc:spChg chg="mod">
          <ac:chgData name="Rohit J Kate" userId="6acfeb0a-1742-4fee-9ad0-3462b52b7fdf" providerId="ADAL" clId="{FC4414D5-68EB-4163-AEE6-1E6424E99812}" dt="2023-11-20T18:13:04.190" v="1952" actId="20577"/>
          <ac:spMkLst>
            <pc:docMk/>
            <pc:sldMk cId="2098505909" sldId="469"/>
            <ac:spMk id="2" creationId="{03EA2167-A47B-8A16-379A-FFF7997CF1A7}"/>
          </ac:spMkLst>
        </pc:spChg>
        <pc:spChg chg="mod">
          <ac:chgData name="Rohit J Kate" userId="6acfeb0a-1742-4fee-9ad0-3462b52b7fdf" providerId="ADAL" clId="{FC4414D5-68EB-4163-AEE6-1E6424E99812}" dt="2023-11-20T18:19:01.180" v="2431" actId="21"/>
          <ac:spMkLst>
            <pc:docMk/>
            <pc:sldMk cId="2098505909" sldId="469"/>
            <ac:spMk id="3" creationId="{00267542-99DC-90B8-67FE-9BB2FEDEECAB}"/>
          </ac:spMkLst>
        </pc:spChg>
      </pc:sldChg>
      <pc:sldChg chg="modSp new mod">
        <pc:chgData name="Rohit J Kate" userId="6acfeb0a-1742-4fee-9ad0-3462b52b7fdf" providerId="ADAL" clId="{FC4414D5-68EB-4163-AEE6-1E6424E99812}" dt="2023-11-20T18:23:04.759" v="2914" actId="20577"/>
        <pc:sldMkLst>
          <pc:docMk/>
          <pc:sldMk cId="1545497982" sldId="470"/>
        </pc:sldMkLst>
        <pc:spChg chg="mod">
          <ac:chgData name="Rohit J Kate" userId="6acfeb0a-1742-4fee-9ad0-3462b52b7fdf" providerId="ADAL" clId="{FC4414D5-68EB-4163-AEE6-1E6424E99812}" dt="2023-11-20T18:18:55.822" v="2430" actId="20577"/>
          <ac:spMkLst>
            <pc:docMk/>
            <pc:sldMk cId="1545497982" sldId="470"/>
            <ac:spMk id="2" creationId="{72D7538B-EC85-8F7A-3E30-F3B58270F962}"/>
          </ac:spMkLst>
        </pc:spChg>
        <pc:spChg chg="mod">
          <ac:chgData name="Rohit J Kate" userId="6acfeb0a-1742-4fee-9ad0-3462b52b7fdf" providerId="ADAL" clId="{FC4414D5-68EB-4163-AEE6-1E6424E99812}" dt="2023-11-20T18:23:04.759" v="2914" actId="20577"/>
          <ac:spMkLst>
            <pc:docMk/>
            <pc:sldMk cId="1545497982" sldId="470"/>
            <ac:spMk id="3" creationId="{54C5BA22-C3D2-DA80-8070-FA161FA5BAF9}"/>
          </ac:spMkLst>
        </pc:spChg>
      </pc:sldChg>
      <pc:sldChg chg="modSp new mod">
        <pc:chgData name="Rohit J Kate" userId="6acfeb0a-1742-4fee-9ad0-3462b52b7fdf" providerId="ADAL" clId="{FC4414D5-68EB-4163-AEE6-1E6424E99812}" dt="2023-11-20T18:27:55.539" v="3202" actId="20577"/>
        <pc:sldMkLst>
          <pc:docMk/>
          <pc:sldMk cId="3820826642" sldId="471"/>
        </pc:sldMkLst>
        <pc:spChg chg="mod">
          <ac:chgData name="Rohit J Kate" userId="6acfeb0a-1742-4fee-9ad0-3462b52b7fdf" providerId="ADAL" clId="{FC4414D5-68EB-4163-AEE6-1E6424E99812}" dt="2023-11-20T18:20:37.178" v="2687" actId="20577"/>
          <ac:spMkLst>
            <pc:docMk/>
            <pc:sldMk cId="3820826642" sldId="471"/>
            <ac:spMk id="2" creationId="{792904AB-C27D-B9E4-FEAA-189737AA0DF4}"/>
          </ac:spMkLst>
        </pc:spChg>
        <pc:spChg chg="mod">
          <ac:chgData name="Rohit J Kate" userId="6acfeb0a-1742-4fee-9ad0-3462b52b7fdf" providerId="ADAL" clId="{FC4414D5-68EB-4163-AEE6-1E6424E99812}" dt="2023-11-20T18:27:55.539" v="3202" actId="20577"/>
          <ac:spMkLst>
            <pc:docMk/>
            <pc:sldMk cId="3820826642" sldId="471"/>
            <ac:spMk id="3" creationId="{506FC6B7-3BB7-3E52-41A6-A89C0287877A}"/>
          </ac:spMkLst>
        </pc:spChg>
      </pc:sldChg>
      <pc:sldChg chg="modSp new mod">
        <pc:chgData name="Rohit J Kate" userId="6acfeb0a-1742-4fee-9ad0-3462b52b7fdf" providerId="ADAL" clId="{FC4414D5-68EB-4163-AEE6-1E6424E99812}" dt="2023-11-20T18:30:38.958" v="3423" actId="20577"/>
        <pc:sldMkLst>
          <pc:docMk/>
          <pc:sldMk cId="1497060310" sldId="472"/>
        </pc:sldMkLst>
        <pc:spChg chg="mod">
          <ac:chgData name="Rohit J Kate" userId="6acfeb0a-1742-4fee-9ad0-3462b52b7fdf" providerId="ADAL" clId="{FC4414D5-68EB-4163-AEE6-1E6424E99812}" dt="2023-11-20T18:28:41.008" v="3234" actId="20577"/>
          <ac:spMkLst>
            <pc:docMk/>
            <pc:sldMk cId="1497060310" sldId="472"/>
            <ac:spMk id="2" creationId="{885B687B-FD9C-8A00-7400-9BDAE4AE4B78}"/>
          </ac:spMkLst>
        </pc:spChg>
        <pc:spChg chg="mod">
          <ac:chgData name="Rohit J Kate" userId="6acfeb0a-1742-4fee-9ad0-3462b52b7fdf" providerId="ADAL" clId="{FC4414D5-68EB-4163-AEE6-1E6424E99812}" dt="2023-11-20T18:30:38.958" v="3423" actId="20577"/>
          <ac:spMkLst>
            <pc:docMk/>
            <pc:sldMk cId="1497060310" sldId="472"/>
            <ac:spMk id="3" creationId="{6BA3736F-F0A9-D8C1-5343-8755DB9EBA2A}"/>
          </ac:spMkLst>
        </pc:spChg>
      </pc:sldChg>
      <pc:sldChg chg="modSp new mod">
        <pc:chgData name="Rohit J Kate" userId="6acfeb0a-1742-4fee-9ad0-3462b52b7fdf" providerId="ADAL" clId="{FC4414D5-68EB-4163-AEE6-1E6424E99812}" dt="2023-11-20T18:40:47.371" v="3717" actId="20577"/>
        <pc:sldMkLst>
          <pc:docMk/>
          <pc:sldMk cId="4075336114" sldId="473"/>
        </pc:sldMkLst>
        <pc:spChg chg="mod">
          <ac:chgData name="Rohit J Kate" userId="6acfeb0a-1742-4fee-9ad0-3462b52b7fdf" providerId="ADAL" clId="{FC4414D5-68EB-4163-AEE6-1E6424E99812}" dt="2023-11-20T18:40:12.162" v="3706" actId="20577"/>
          <ac:spMkLst>
            <pc:docMk/>
            <pc:sldMk cId="4075336114" sldId="473"/>
            <ac:spMk id="2" creationId="{9226CA84-F974-786F-D49D-AD2389A3AC8D}"/>
          </ac:spMkLst>
        </pc:spChg>
        <pc:spChg chg="mod">
          <ac:chgData name="Rohit J Kate" userId="6acfeb0a-1742-4fee-9ad0-3462b52b7fdf" providerId="ADAL" clId="{FC4414D5-68EB-4163-AEE6-1E6424E99812}" dt="2023-11-20T18:40:47.371" v="3717" actId="20577"/>
          <ac:spMkLst>
            <pc:docMk/>
            <pc:sldMk cId="4075336114" sldId="473"/>
            <ac:spMk id="3" creationId="{C97F0B5C-7F61-0263-9FF6-245E4DAF97AF}"/>
          </ac:spMkLst>
        </pc:spChg>
      </pc:sldChg>
      <pc:sldChg chg="modSp new mod">
        <pc:chgData name="Rohit J Kate" userId="6acfeb0a-1742-4fee-9ad0-3462b52b7fdf" providerId="ADAL" clId="{FC4414D5-68EB-4163-AEE6-1E6424E99812}" dt="2023-11-20T19:03:17.945" v="6015" actId="20577"/>
        <pc:sldMkLst>
          <pc:docMk/>
          <pc:sldMk cId="1413766049" sldId="474"/>
        </pc:sldMkLst>
        <pc:spChg chg="mod">
          <ac:chgData name="Rohit J Kate" userId="6acfeb0a-1742-4fee-9ad0-3462b52b7fdf" providerId="ADAL" clId="{FC4414D5-68EB-4163-AEE6-1E6424E99812}" dt="2023-11-20T18:41:02.364" v="3734" actId="20577"/>
          <ac:spMkLst>
            <pc:docMk/>
            <pc:sldMk cId="1413766049" sldId="474"/>
            <ac:spMk id="2" creationId="{2E9C3FA6-C449-D0E7-B7CC-DE5A80A01C79}"/>
          </ac:spMkLst>
        </pc:spChg>
        <pc:spChg chg="mod">
          <ac:chgData name="Rohit J Kate" userId="6acfeb0a-1742-4fee-9ad0-3462b52b7fdf" providerId="ADAL" clId="{FC4414D5-68EB-4163-AEE6-1E6424E99812}" dt="2023-11-20T19:03:17.945" v="6015" actId="20577"/>
          <ac:spMkLst>
            <pc:docMk/>
            <pc:sldMk cId="1413766049" sldId="474"/>
            <ac:spMk id="3" creationId="{9BB90666-952F-F771-A168-32A33F719911}"/>
          </ac:spMkLst>
        </pc:spChg>
      </pc:sldChg>
      <pc:sldChg chg="modSp new mod">
        <pc:chgData name="Rohit J Kate" userId="6acfeb0a-1742-4fee-9ad0-3462b52b7fdf" providerId="ADAL" clId="{FC4414D5-68EB-4163-AEE6-1E6424E99812}" dt="2023-11-20T18:47:43.816" v="4464" actId="20577"/>
        <pc:sldMkLst>
          <pc:docMk/>
          <pc:sldMk cId="1348901359" sldId="475"/>
        </pc:sldMkLst>
        <pc:spChg chg="mod">
          <ac:chgData name="Rohit J Kate" userId="6acfeb0a-1742-4fee-9ad0-3462b52b7fdf" providerId="ADAL" clId="{FC4414D5-68EB-4163-AEE6-1E6424E99812}" dt="2023-11-20T18:44:11.992" v="4050"/>
          <ac:spMkLst>
            <pc:docMk/>
            <pc:sldMk cId="1348901359" sldId="475"/>
            <ac:spMk id="2" creationId="{09D1ECD7-0248-4137-D46B-4DD76BC51422}"/>
          </ac:spMkLst>
        </pc:spChg>
        <pc:spChg chg="mod">
          <ac:chgData name="Rohit J Kate" userId="6acfeb0a-1742-4fee-9ad0-3462b52b7fdf" providerId="ADAL" clId="{FC4414D5-68EB-4163-AEE6-1E6424E99812}" dt="2023-11-20T18:47:43.816" v="4464" actId="20577"/>
          <ac:spMkLst>
            <pc:docMk/>
            <pc:sldMk cId="1348901359" sldId="475"/>
            <ac:spMk id="3" creationId="{3C402FCD-4497-209B-CC64-AE9F8433B8F0}"/>
          </ac:spMkLst>
        </pc:spChg>
      </pc:sldChg>
      <pc:sldChg chg="modSp new mod">
        <pc:chgData name="Rohit J Kate" userId="6acfeb0a-1742-4fee-9ad0-3462b52b7fdf" providerId="ADAL" clId="{FC4414D5-68EB-4163-AEE6-1E6424E99812}" dt="2023-11-20T19:03:35.264" v="6017"/>
        <pc:sldMkLst>
          <pc:docMk/>
          <pc:sldMk cId="2490086563" sldId="476"/>
        </pc:sldMkLst>
        <pc:spChg chg="mod">
          <ac:chgData name="Rohit J Kate" userId="6acfeb0a-1742-4fee-9ad0-3462b52b7fdf" providerId="ADAL" clId="{FC4414D5-68EB-4163-AEE6-1E6424E99812}" dt="2023-11-20T18:48:08.831" v="4466"/>
          <ac:spMkLst>
            <pc:docMk/>
            <pc:sldMk cId="2490086563" sldId="476"/>
            <ac:spMk id="2" creationId="{CB0E3712-26FF-C4DE-A84E-18640DA4E2B2}"/>
          </ac:spMkLst>
        </pc:spChg>
        <pc:spChg chg="mod">
          <ac:chgData name="Rohit J Kate" userId="6acfeb0a-1742-4fee-9ad0-3462b52b7fdf" providerId="ADAL" clId="{FC4414D5-68EB-4163-AEE6-1E6424E99812}" dt="2023-11-20T19:03:35.264" v="6017"/>
          <ac:spMkLst>
            <pc:docMk/>
            <pc:sldMk cId="2490086563" sldId="476"/>
            <ac:spMk id="3" creationId="{6BFD04D5-0714-4497-6FB4-ADA475E0C5A1}"/>
          </ac:spMkLst>
        </pc:spChg>
      </pc:sldChg>
      <pc:sldChg chg="modSp new mod">
        <pc:chgData name="Rohit J Kate" userId="6acfeb0a-1742-4fee-9ad0-3462b52b7fdf" providerId="ADAL" clId="{FC4414D5-68EB-4163-AEE6-1E6424E99812}" dt="2023-11-20T18:54:27.459" v="5281" actId="5793"/>
        <pc:sldMkLst>
          <pc:docMk/>
          <pc:sldMk cId="1259713362" sldId="477"/>
        </pc:sldMkLst>
        <pc:spChg chg="mod">
          <ac:chgData name="Rohit J Kate" userId="6acfeb0a-1742-4fee-9ad0-3462b52b7fdf" providerId="ADAL" clId="{FC4414D5-68EB-4163-AEE6-1E6424E99812}" dt="2023-11-20T18:51:45.660" v="5017"/>
          <ac:spMkLst>
            <pc:docMk/>
            <pc:sldMk cId="1259713362" sldId="477"/>
            <ac:spMk id="2" creationId="{1660877F-79D3-A781-336F-1F64B5855529}"/>
          </ac:spMkLst>
        </pc:spChg>
        <pc:spChg chg="mod">
          <ac:chgData name="Rohit J Kate" userId="6acfeb0a-1742-4fee-9ad0-3462b52b7fdf" providerId="ADAL" clId="{FC4414D5-68EB-4163-AEE6-1E6424E99812}" dt="2023-11-20T18:54:27.459" v="5281" actId="5793"/>
          <ac:spMkLst>
            <pc:docMk/>
            <pc:sldMk cId="1259713362" sldId="477"/>
            <ac:spMk id="3" creationId="{34A13A09-62D0-B54C-5704-B9143AE6E0FD}"/>
          </ac:spMkLst>
        </pc:spChg>
      </pc:sldChg>
      <pc:sldChg chg="modSp new mod">
        <pc:chgData name="Rohit J Kate" userId="6acfeb0a-1742-4fee-9ad0-3462b52b7fdf" providerId="ADAL" clId="{FC4414D5-68EB-4163-AEE6-1E6424E99812}" dt="2023-11-20T18:59:11.209" v="5800" actId="20577"/>
        <pc:sldMkLst>
          <pc:docMk/>
          <pc:sldMk cId="2889391701" sldId="478"/>
        </pc:sldMkLst>
        <pc:spChg chg="mod">
          <ac:chgData name="Rohit J Kate" userId="6acfeb0a-1742-4fee-9ad0-3462b52b7fdf" providerId="ADAL" clId="{FC4414D5-68EB-4163-AEE6-1E6424E99812}" dt="2023-11-20T18:54:33.927" v="5283"/>
          <ac:spMkLst>
            <pc:docMk/>
            <pc:sldMk cId="2889391701" sldId="478"/>
            <ac:spMk id="2" creationId="{DECAE48C-F771-EAD4-49BA-7C98DD4BCC20}"/>
          </ac:spMkLst>
        </pc:spChg>
        <pc:spChg chg="mod">
          <ac:chgData name="Rohit J Kate" userId="6acfeb0a-1742-4fee-9ad0-3462b52b7fdf" providerId="ADAL" clId="{FC4414D5-68EB-4163-AEE6-1E6424E99812}" dt="2023-11-20T18:59:11.209" v="5800" actId="20577"/>
          <ac:spMkLst>
            <pc:docMk/>
            <pc:sldMk cId="2889391701" sldId="478"/>
            <ac:spMk id="3" creationId="{72545CA6-3E8F-8F58-6870-B36FCF408642}"/>
          </ac:spMkLst>
        </pc:spChg>
      </pc:sldChg>
      <pc:sldChg chg="modSp new mod">
        <pc:chgData name="Rohit J Kate" userId="6acfeb0a-1742-4fee-9ad0-3462b52b7fdf" providerId="ADAL" clId="{FC4414D5-68EB-4163-AEE6-1E6424E99812}" dt="2023-11-20T19:00:21.753" v="5876"/>
        <pc:sldMkLst>
          <pc:docMk/>
          <pc:sldMk cId="1866880995" sldId="479"/>
        </pc:sldMkLst>
        <pc:spChg chg="mod">
          <ac:chgData name="Rohit J Kate" userId="6acfeb0a-1742-4fee-9ad0-3462b52b7fdf" providerId="ADAL" clId="{FC4414D5-68EB-4163-AEE6-1E6424E99812}" dt="2023-11-20T18:59:22.388" v="5802"/>
          <ac:spMkLst>
            <pc:docMk/>
            <pc:sldMk cId="1866880995" sldId="479"/>
            <ac:spMk id="2" creationId="{4B930B6E-9796-B11F-BEC8-BA885B2C3F4A}"/>
          </ac:spMkLst>
        </pc:spChg>
        <pc:spChg chg="mod">
          <ac:chgData name="Rohit J Kate" userId="6acfeb0a-1742-4fee-9ad0-3462b52b7fdf" providerId="ADAL" clId="{FC4414D5-68EB-4163-AEE6-1E6424E99812}" dt="2023-11-20T19:00:21.753" v="5876"/>
          <ac:spMkLst>
            <pc:docMk/>
            <pc:sldMk cId="1866880995" sldId="479"/>
            <ac:spMk id="3" creationId="{358F1F29-D4B3-AB4E-6206-84AC589B6738}"/>
          </ac:spMkLst>
        </pc:spChg>
      </pc:sldChg>
      <pc:sldChg chg="modSp new mod">
        <pc:chgData name="Rohit J Kate" userId="6acfeb0a-1742-4fee-9ad0-3462b52b7fdf" providerId="ADAL" clId="{FC4414D5-68EB-4163-AEE6-1E6424E99812}" dt="2023-11-20T19:09:20.506" v="6574" actId="20577"/>
        <pc:sldMkLst>
          <pc:docMk/>
          <pc:sldMk cId="2528288316" sldId="480"/>
        </pc:sldMkLst>
        <pc:spChg chg="mod">
          <ac:chgData name="Rohit J Kate" userId="6acfeb0a-1742-4fee-9ad0-3462b52b7fdf" providerId="ADAL" clId="{FC4414D5-68EB-4163-AEE6-1E6424E99812}" dt="2023-11-20T19:03:47.121" v="6019"/>
          <ac:spMkLst>
            <pc:docMk/>
            <pc:sldMk cId="2528288316" sldId="480"/>
            <ac:spMk id="2" creationId="{1AE4F01C-FB3A-5ACF-CF91-56B272257988}"/>
          </ac:spMkLst>
        </pc:spChg>
        <pc:spChg chg="mod">
          <ac:chgData name="Rohit J Kate" userId="6acfeb0a-1742-4fee-9ad0-3462b52b7fdf" providerId="ADAL" clId="{FC4414D5-68EB-4163-AEE6-1E6424E99812}" dt="2023-11-20T19:09:20.506" v="6574" actId="20577"/>
          <ac:spMkLst>
            <pc:docMk/>
            <pc:sldMk cId="2528288316" sldId="480"/>
            <ac:spMk id="3" creationId="{6E370B69-E708-7E5F-8C84-53837F4FE5B8}"/>
          </ac:spMkLst>
        </pc:spChg>
      </pc:sldChg>
      <pc:sldChg chg="modSp new mod">
        <pc:chgData name="Rohit J Kate" userId="6acfeb0a-1742-4fee-9ad0-3462b52b7fdf" providerId="ADAL" clId="{FC4414D5-68EB-4163-AEE6-1E6424E99812}" dt="2023-11-20T19:08:44.813" v="6528" actId="20577"/>
        <pc:sldMkLst>
          <pc:docMk/>
          <pc:sldMk cId="782835285" sldId="481"/>
        </pc:sldMkLst>
        <pc:spChg chg="mod">
          <ac:chgData name="Rohit J Kate" userId="6acfeb0a-1742-4fee-9ad0-3462b52b7fdf" providerId="ADAL" clId="{FC4414D5-68EB-4163-AEE6-1E6424E99812}" dt="2023-11-20T19:05:42.941" v="6234" actId="20577"/>
          <ac:spMkLst>
            <pc:docMk/>
            <pc:sldMk cId="782835285" sldId="481"/>
            <ac:spMk id="2" creationId="{243EFBD3-025A-5791-16A8-9FFB847BA35E}"/>
          </ac:spMkLst>
        </pc:spChg>
        <pc:spChg chg="mod">
          <ac:chgData name="Rohit J Kate" userId="6acfeb0a-1742-4fee-9ad0-3462b52b7fdf" providerId="ADAL" clId="{FC4414D5-68EB-4163-AEE6-1E6424E99812}" dt="2023-11-20T19:08:44.813" v="6528" actId="20577"/>
          <ac:spMkLst>
            <pc:docMk/>
            <pc:sldMk cId="782835285" sldId="481"/>
            <ac:spMk id="3" creationId="{3C9A1CD9-45D5-C8C0-2502-8E3EBF878D3C}"/>
          </ac:spMkLst>
        </pc:spChg>
      </pc:sldChg>
      <pc:sldChg chg="modSp new mod">
        <pc:chgData name="Rohit J Kate" userId="6acfeb0a-1742-4fee-9ad0-3462b52b7fdf" providerId="ADAL" clId="{FC4414D5-68EB-4163-AEE6-1E6424E99812}" dt="2023-11-20T19:26:30.156" v="6737" actId="20577"/>
        <pc:sldMkLst>
          <pc:docMk/>
          <pc:sldMk cId="755055941" sldId="482"/>
        </pc:sldMkLst>
        <pc:spChg chg="mod">
          <ac:chgData name="Rohit J Kate" userId="6acfeb0a-1742-4fee-9ad0-3462b52b7fdf" providerId="ADAL" clId="{FC4414D5-68EB-4163-AEE6-1E6424E99812}" dt="2023-11-20T19:25:47.396" v="6591" actId="20577"/>
          <ac:spMkLst>
            <pc:docMk/>
            <pc:sldMk cId="755055941" sldId="482"/>
            <ac:spMk id="2" creationId="{11739C7A-22E8-B634-A736-D72195AC97E2}"/>
          </ac:spMkLst>
        </pc:spChg>
        <pc:spChg chg="mod">
          <ac:chgData name="Rohit J Kate" userId="6acfeb0a-1742-4fee-9ad0-3462b52b7fdf" providerId="ADAL" clId="{FC4414D5-68EB-4163-AEE6-1E6424E99812}" dt="2023-11-20T19:26:30.156" v="6737" actId="20577"/>
          <ac:spMkLst>
            <pc:docMk/>
            <pc:sldMk cId="755055941" sldId="482"/>
            <ac:spMk id="3" creationId="{0A9EDD1E-43A4-9960-63B2-48ACEEDA6AE7}"/>
          </ac:spMkLst>
        </pc:spChg>
      </pc:sldChg>
    </pc:docChg>
  </pc:docChgLst>
  <pc:docChgLst>
    <pc:chgData name="Rohit J Kate" userId="6acfeb0a-1742-4fee-9ad0-3462b52b7fdf" providerId="ADAL" clId="{050EB53C-F650-4C9C-9902-9315D66E2EA1}"/>
    <pc:docChg chg="modSld">
      <pc:chgData name="Rohit J Kate" userId="6acfeb0a-1742-4fee-9ad0-3462b52b7fdf" providerId="ADAL" clId="{050EB53C-F650-4C9C-9902-9315D66E2EA1}" dt="2023-10-09T16:36:46.524" v="3" actId="20577"/>
      <pc:docMkLst>
        <pc:docMk/>
      </pc:docMkLst>
      <pc:sldChg chg="modSp mod">
        <pc:chgData name="Rohit J Kate" userId="6acfeb0a-1742-4fee-9ad0-3462b52b7fdf" providerId="ADAL" clId="{050EB53C-F650-4C9C-9902-9315D66E2EA1}" dt="2023-10-04T17:38:00.776" v="1" actId="20577"/>
        <pc:sldMkLst>
          <pc:docMk/>
          <pc:sldMk cId="0" sldId="377"/>
        </pc:sldMkLst>
        <pc:spChg chg="mod">
          <ac:chgData name="Rohit J Kate" userId="6acfeb0a-1742-4fee-9ad0-3462b52b7fdf" providerId="ADAL" clId="{050EB53C-F650-4C9C-9902-9315D66E2EA1}" dt="2023-10-04T17:38:00.776" v="1" actId="20577"/>
          <ac:spMkLst>
            <pc:docMk/>
            <pc:sldMk cId="0" sldId="377"/>
            <ac:spMk id="5" creationId="{00000000-0000-0000-0000-000000000000}"/>
          </ac:spMkLst>
        </pc:spChg>
      </pc:sldChg>
      <pc:sldChg chg="modSp mod">
        <pc:chgData name="Rohit J Kate" userId="6acfeb0a-1742-4fee-9ad0-3462b52b7fdf" providerId="ADAL" clId="{050EB53C-F650-4C9C-9902-9315D66E2EA1}" dt="2023-10-09T16:36:46.524" v="3" actId="20577"/>
        <pc:sldMkLst>
          <pc:docMk/>
          <pc:sldMk cId="3587549720" sldId="438"/>
        </pc:sldMkLst>
        <pc:spChg chg="mod">
          <ac:chgData name="Rohit J Kate" userId="6acfeb0a-1742-4fee-9ad0-3462b52b7fdf" providerId="ADAL" clId="{050EB53C-F650-4C9C-9902-9315D66E2EA1}" dt="2023-10-09T16:36:46.524" v="3" actId="20577"/>
          <ac:spMkLst>
            <pc:docMk/>
            <pc:sldMk cId="3587549720" sldId="438"/>
            <ac:spMk id="3" creationId="{7A4DAFB2-763E-4A38-963B-04AD0705F5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081359D-DBE4-480A-BF50-1CB016735D13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581B292-C219-48EA-A912-365109508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235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5A06C-DFB3-48C7-B26C-999A2287F581}" type="datetime1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1E016-5759-4A70-9814-EDC423B32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5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C6B65-D003-4DB9-80EB-7EF06DCBB2B3}" type="datetime1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A900-0071-4F6A-8396-E39C4466E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15B23-EFB6-4ACD-BB0D-E471D10E4834}" type="datetime1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6AA7A-D4EB-42DB-BDAE-84AB726E9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14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C0E61-27F5-4097-8443-B9ADBD0EDB3C}" type="datetime1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FFA61-A334-46D9-87B4-0037F8A2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27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AF33D-50CD-403C-B93A-CF8748CF8DEC}" type="datetime1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9D9E-8EF5-4E92-A3DC-FBF5A5E58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4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901C4-7CD1-4F2A-9F19-D4EE431914DD}" type="datetime1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E5548-1DF4-4F9A-AD9B-6743DE3F6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6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B7548-2480-4539-A36B-30F9D8226D24}" type="datetime1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9FC9-F162-46D6-8583-3C6E32FA4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88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8430-AD07-4539-88FD-2D1E01E2F331}" type="datetime1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B558E-B92E-4170-A7EF-FF012644F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89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F18D7-8386-47A8-8F60-2889526D3C8E}" type="datetime1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C5CE5-60FA-4B0B-9B37-49E9291BF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5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28E67-201C-420E-A352-3EE395E22A27}" type="datetime1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68384-9E39-4CF8-9F8B-2517E20C2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10B65-9DE1-4A0B-B7BB-5AC657D7DEBA}" type="datetime1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E76B1-F996-408A-A3C3-5C7EA46C6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091E15-E35F-470B-BA6F-C9C1E47FDAF6}" type="datetime1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DE48EBA-EA62-4DEC-A983-FB6AD9045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ocs/transformers/tasks/language_model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installation" TargetMode="External"/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gpt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gpt2-medium" TargetMode="External"/><Relationship Id="rId2" Type="http://schemas.openxmlformats.org/officeDocument/2006/relationships/hyperlink" Target="https://huggingface.co/distilgpt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gpt2-xl" TargetMode="External"/><Relationship Id="rId4" Type="http://schemas.openxmlformats.org/officeDocument/2006/relationships/hyperlink" Target="https://huggingface.co/gpt2-larg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7338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 Kate</a:t>
            </a:r>
          </a:p>
        </p:txBody>
      </p:sp>
      <p:pic>
        <p:nvPicPr>
          <p:cNvPr id="30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FF0000"/>
                </a:solidFill>
                <a:ea typeface="+mj-ea"/>
                <a:cs typeface="Arial" pitchFamily="34" charset="0"/>
              </a:rPr>
              <a:t>Assignment 3: Fine-Tuning GPT2</a:t>
            </a: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18D33-15BF-4FEB-AA73-C66345C6AF2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CA84-F974-786F-D49D-AD2389A3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Using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0B5C-7F61-0263-9FF6-245E4DAF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outputs = </a:t>
            </a:r>
            <a:r>
              <a:rPr lang="en-US" dirty="0" err="1"/>
              <a:t>model.generate</a:t>
            </a:r>
            <a:r>
              <a:rPr lang="en-US" dirty="0"/>
              <a:t>(</a:t>
            </a:r>
            <a:r>
              <a:rPr lang="en-US" dirty="0" err="1"/>
              <a:t>input_ids</a:t>
            </a:r>
            <a:r>
              <a:rPr lang="en-US" dirty="0"/>
              <a:t>=inputs["</a:t>
            </a:r>
            <a:r>
              <a:rPr lang="en-US" dirty="0" err="1"/>
              <a:t>input_ids</a:t>
            </a:r>
            <a:r>
              <a:rPr lang="en-US" dirty="0"/>
              <a:t>"], </a:t>
            </a:r>
            <a:r>
              <a:rPr lang="en-US" dirty="0" err="1"/>
              <a:t>attention_mask</a:t>
            </a:r>
            <a:r>
              <a:rPr lang="en-US" dirty="0"/>
              <a:t>=inputs["</a:t>
            </a:r>
            <a:r>
              <a:rPr lang="en-US" dirty="0" err="1"/>
              <a:t>attention_mask</a:t>
            </a:r>
            <a:r>
              <a:rPr lang="en-US" dirty="0"/>
              <a:t>"], </a:t>
            </a:r>
            <a:r>
              <a:rPr lang="en-US" dirty="0" err="1"/>
              <a:t>do_sample</a:t>
            </a:r>
            <a:r>
              <a:rPr lang="en-US" dirty="0"/>
              <a:t>=True)</a:t>
            </a:r>
          </a:p>
          <a:p>
            <a:r>
              <a:rPr lang="en-US" dirty="0"/>
              <a:t>Or, for multiple sequences with a maximum length:</a:t>
            </a:r>
          </a:p>
          <a:p>
            <a:r>
              <a:rPr lang="en-US" dirty="0"/>
              <a:t>outputs = </a:t>
            </a:r>
            <a:r>
              <a:rPr lang="en-US" dirty="0" err="1"/>
              <a:t>model.generate</a:t>
            </a:r>
            <a:r>
              <a:rPr lang="en-US" dirty="0"/>
              <a:t>(</a:t>
            </a:r>
            <a:r>
              <a:rPr lang="en-US" dirty="0" err="1"/>
              <a:t>input_ids</a:t>
            </a:r>
            <a:r>
              <a:rPr lang="en-US" dirty="0"/>
              <a:t>=inputs["</a:t>
            </a:r>
            <a:r>
              <a:rPr lang="en-US" dirty="0" err="1"/>
              <a:t>input_ids</a:t>
            </a:r>
            <a:r>
              <a:rPr lang="en-US" dirty="0"/>
              <a:t>"], </a:t>
            </a:r>
            <a:r>
              <a:rPr lang="en-US" dirty="0" err="1"/>
              <a:t>attention_mask</a:t>
            </a:r>
            <a:r>
              <a:rPr lang="en-US" dirty="0"/>
              <a:t>=inputs["</a:t>
            </a:r>
            <a:r>
              <a:rPr lang="en-US" dirty="0" err="1"/>
              <a:t>attention_mask</a:t>
            </a:r>
            <a:r>
              <a:rPr lang="en-US" dirty="0"/>
              <a:t>"],</a:t>
            </a:r>
            <a:r>
              <a:rPr lang="en-US" dirty="0" err="1"/>
              <a:t>max_new_tokens</a:t>
            </a:r>
            <a:r>
              <a:rPr lang="en-US" dirty="0"/>
              <a:t>=40,num_return_sequences=5, </a:t>
            </a:r>
            <a:r>
              <a:rPr lang="en-US" dirty="0" err="1"/>
              <a:t>do_sample</a:t>
            </a:r>
            <a:r>
              <a:rPr lang="en-US" dirty="0"/>
              <a:t>=True)</a:t>
            </a:r>
          </a:p>
          <a:p>
            <a:pPr lvl="1"/>
            <a:r>
              <a:rPr lang="en-US" dirty="0"/>
              <a:t>Ignore any warning</a:t>
            </a:r>
          </a:p>
          <a:p>
            <a:r>
              <a:rPr lang="en-US"/>
              <a:t>But </a:t>
            </a:r>
            <a:r>
              <a:rPr lang="en-US" dirty="0"/>
              <a:t>outputs will have ids instead of words</a:t>
            </a:r>
          </a:p>
          <a:p>
            <a:r>
              <a:rPr lang="en-US" dirty="0" err="1"/>
              <a:t>tokenizer.batch_decode</a:t>
            </a:r>
            <a:r>
              <a:rPr lang="en-US" dirty="0"/>
              <a:t>(outputs)</a:t>
            </a:r>
          </a:p>
          <a:p>
            <a:pPr lvl="1"/>
            <a:r>
              <a:rPr lang="en-US" dirty="0"/>
              <a:t>This will convert the ids back to the words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DFA28-2F2E-4648-E4A7-3B8010F0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33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3FA6-C449-D0E7-B7CC-DE5A80A0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GPT2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666-952F-F771-A168-32A33F71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GPT-2 is pre-trained on general text, you may want it to be more specific to text of a particular type, genre, style, etc.</a:t>
            </a:r>
          </a:p>
          <a:p>
            <a:r>
              <a:rPr lang="en-US" dirty="0"/>
              <a:t>This requires fine-tuning the model to your text</a:t>
            </a:r>
          </a:p>
          <a:p>
            <a:r>
              <a:rPr lang="en-US" dirty="0"/>
              <a:t>Transformer models allow for fine-tuning</a:t>
            </a:r>
          </a:p>
          <a:p>
            <a:r>
              <a:rPr lang="en-US" dirty="0"/>
              <a:t>The method in the following slides is loosely based on and simplified from:</a:t>
            </a:r>
          </a:p>
          <a:p>
            <a:pPr lvl="1"/>
            <a:r>
              <a:rPr lang="en-US" dirty="0">
                <a:hlinkClick r:id="rId2"/>
              </a:rPr>
              <a:t>https://huggingface.co/docs/transformers/tasks/language_modeling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DF322-DC0F-2761-F467-76F911AA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76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ECD7-0248-4137-D46B-4DD76BC5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GPT2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2FCD-4497-209B-CC64-AE9F8433B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prepare your text data to be used for fine-tuning</a:t>
            </a:r>
          </a:p>
          <a:p>
            <a:pPr lvl="1"/>
            <a:r>
              <a:rPr lang="en-US" dirty="0"/>
              <a:t>The text data may be inside a larger data in which case extract it</a:t>
            </a:r>
          </a:p>
          <a:p>
            <a:pPr lvl="1"/>
            <a:r>
              <a:rPr lang="en-US" dirty="0"/>
              <a:t>Each independent text should be separate (need not be sentences, could be paragraphs or larger)</a:t>
            </a:r>
          </a:p>
          <a:p>
            <a:r>
              <a:rPr lang="en-US" dirty="0"/>
              <a:t>Suppose the text is in the form of a list </a:t>
            </a:r>
            <a:r>
              <a:rPr lang="en-US"/>
              <a:t>of strings </a:t>
            </a:r>
            <a:r>
              <a:rPr lang="en-US" dirty="0"/>
              <a:t>in the variable </a:t>
            </a:r>
            <a:r>
              <a:rPr lang="en-US" dirty="0" err="1"/>
              <a:t>train_text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389F-D2BC-CF50-0815-990D2E93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90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3712-26FF-C4DE-A84E-18640DA4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GPT2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04D5-0714-4497-6FB4-ADA475E0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the model’s tokenizer to convert it into the ids</a:t>
            </a:r>
          </a:p>
          <a:p>
            <a:r>
              <a:rPr lang="en-US" dirty="0" err="1"/>
              <a:t>Tensorflow</a:t>
            </a:r>
            <a:r>
              <a:rPr lang="en-US" dirty="0"/>
              <a:t> tensors should have all elements of the same size hence</a:t>
            </a:r>
          </a:p>
          <a:p>
            <a:pPr lvl="1"/>
            <a:r>
              <a:rPr lang="en-US" dirty="0"/>
              <a:t>Need to fix a size</a:t>
            </a:r>
          </a:p>
          <a:p>
            <a:pPr lvl="1"/>
            <a:r>
              <a:rPr lang="en-US" dirty="0"/>
              <a:t>Truncate larger sequences</a:t>
            </a:r>
          </a:p>
          <a:p>
            <a:pPr lvl="1"/>
            <a:r>
              <a:rPr lang="en-US" dirty="0"/>
              <a:t>Pad smaller sequences</a:t>
            </a:r>
          </a:p>
          <a:p>
            <a:r>
              <a:rPr lang="en-US" dirty="0" err="1"/>
              <a:t>tokenizer.pad_token</a:t>
            </a:r>
            <a:r>
              <a:rPr lang="en-US" dirty="0"/>
              <a:t> = "[PAD] "</a:t>
            </a:r>
          </a:p>
          <a:p>
            <a:pPr lvl="1"/>
            <a:r>
              <a:rPr lang="en-US" dirty="0"/>
              <a:t>Give a pad token</a:t>
            </a:r>
          </a:p>
          <a:p>
            <a:r>
              <a:rPr lang="en-US" dirty="0" err="1"/>
              <a:t>train_encodings</a:t>
            </a:r>
            <a:r>
              <a:rPr lang="en-US" dirty="0"/>
              <a:t> = tokenizer(</a:t>
            </a:r>
            <a:r>
              <a:rPr lang="en-US" dirty="0" err="1"/>
              <a:t>train_text</a:t>
            </a:r>
            <a:r>
              <a:rPr lang="en-US" dirty="0"/>
              <a:t>, </a:t>
            </a:r>
            <a:r>
              <a:rPr lang="en-US" dirty="0" err="1"/>
              <a:t>return_tensors</a:t>
            </a:r>
            <a:r>
              <a:rPr lang="en-US" dirty="0"/>
              <a:t>="</a:t>
            </a:r>
            <a:r>
              <a:rPr lang="en-US" dirty="0" err="1"/>
              <a:t>tf</a:t>
            </a:r>
            <a:r>
              <a:rPr lang="en-US" dirty="0"/>
              <a:t>", </a:t>
            </a:r>
            <a:r>
              <a:rPr lang="en-US" dirty="0" err="1"/>
              <a:t>max_length</a:t>
            </a:r>
            <a:r>
              <a:rPr lang="en-US" dirty="0"/>
              <a:t>=128, padding="</a:t>
            </a:r>
            <a:r>
              <a:rPr lang="en-US" dirty="0" err="1"/>
              <a:t>max_length",truncation</a:t>
            </a:r>
            <a:r>
              <a:rPr lang="en-US" dirty="0"/>
              <a:t>=True)</a:t>
            </a:r>
          </a:p>
          <a:p>
            <a:r>
              <a:rPr lang="en-US" dirty="0"/>
              <a:t>GPT2 has maximum sequences of length 1024 but allowing that for fine-tuning will make it very slow, hence choose a smaller number, e.g. 128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08EE3-3C5F-217B-C857-85A86DD9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08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877F-79D3-A781-336F-1F64B585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GPT2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3A09-62D0-B54C-5704-B9143AE6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this needs to be turned into a transformer type “Dataset”</a:t>
            </a:r>
          </a:p>
          <a:p>
            <a:r>
              <a:rPr lang="en-US" dirty="0"/>
              <a:t>from datasets import Dataset</a:t>
            </a:r>
          </a:p>
          <a:p>
            <a:pPr lvl="1"/>
            <a:r>
              <a:rPr lang="en-US" dirty="0"/>
              <a:t>Will need to install datasets first using “pip install datasets”</a:t>
            </a:r>
          </a:p>
          <a:p>
            <a:r>
              <a:rPr lang="en-US" dirty="0" err="1"/>
              <a:t>train_dataset</a:t>
            </a:r>
            <a:r>
              <a:rPr lang="en-US" dirty="0"/>
              <a:t> = </a:t>
            </a:r>
            <a:r>
              <a:rPr lang="en-US" dirty="0" err="1"/>
              <a:t>Dataset.from_dict</a:t>
            </a:r>
            <a:r>
              <a:rPr lang="en-US" dirty="0"/>
              <a:t>(</a:t>
            </a:r>
            <a:r>
              <a:rPr lang="en-US" dirty="0" err="1"/>
              <a:t>train_encodings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C200-D48D-42F0-5D82-E860D64B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71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E48C-F771-EAD4-49BA-7C98DD4B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GPT2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45CA6-3E8F-8F58-6870-B36FCF408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</a:t>
            </a:r>
            <a:r>
              <a:rPr lang="en-US" dirty="0" err="1"/>
              <a:t>datset</a:t>
            </a:r>
            <a:r>
              <a:rPr lang="en-US" dirty="0"/>
              <a:t> needs to be “collated” before it can be used for fine-tuning</a:t>
            </a:r>
          </a:p>
          <a:p>
            <a:r>
              <a:rPr lang="en-US" dirty="0"/>
              <a:t>from transformers import </a:t>
            </a:r>
            <a:r>
              <a:rPr lang="en-US" dirty="0" err="1"/>
              <a:t>DataCollatorForLanguageModeling</a:t>
            </a:r>
            <a:endParaRPr lang="en-US" dirty="0"/>
          </a:p>
          <a:p>
            <a:r>
              <a:rPr lang="en-US" dirty="0" err="1"/>
              <a:t>data_collator</a:t>
            </a:r>
            <a:r>
              <a:rPr lang="en-US" dirty="0"/>
              <a:t> = </a:t>
            </a:r>
            <a:r>
              <a:rPr lang="en-US" dirty="0" err="1"/>
              <a:t>DataCollatorForLanguageModeling</a:t>
            </a:r>
            <a:r>
              <a:rPr lang="en-US" dirty="0"/>
              <a:t>(tokenizer=tokenizer, </a:t>
            </a:r>
            <a:r>
              <a:rPr lang="en-US" dirty="0" err="1"/>
              <a:t>mlm</a:t>
            </a:r>
            <a:r>
              <a:rPr lang="en-US" dirty="0"/>
              <a:t>=False, </a:t>
            </a:r>
            <a:r>
              <a:rPr lang="en-US" dirty="0" err="1"/>
              <a:t>return_tensors</a:t>
            </a:r>
            <a:r>
              <a:rPr lang="en-US" dirty="0"/>
              <a:t>="</a:t>
            </a:r>
            <a:r>
              <a:rPr lang="en-US" dirty="0" err="1"/>
              <a:t>tf</a:t>
            </a:r>
            <a:r>
              <a:rPr lang="en-US" dirty="0"/>
              <a:t>")</a:t>
            </a:r>
          </a:p>
          <a:p>
            <a:pPr lvl="1"/>
            <a:r>
              <a:rPr lang="en-US" dirty="0" err="1"/>
              <a:t>mlm</a:t>
            </a:r>
            <a:r>
              <a:rPr lang="en-US" dirty="0"/>
              <a:t>: masked language model </a:t>
            </a:r>
          </a:p>
          <a:p>
            <a:pPr lvl="2"/>
            <a:r>
              <a:rPr lang="en-US" dirty="0"/>
              <a:t>This LM predicts a word anywhere in the sentence which has been masked (will do this in a later class)</a:t>
            </a:r>
          </a:p>
          <a:p>
            <a:pPr lvl="2"/>
            <a:r>
              <a:rPr lang="en-US" dirty="0"/>
              <a:t>What we are using is called “causal language model”, i.e. predict the next word</a:t>
            </a:r>
          </a:p>
          <a:p>
            <a:r>
              <a:rPr lang="en-US" dirty="0" err="1"/>
              <a:t>tf_train_set</a:t>
            </a:r>
            <a:r>
              <a:rPr lang="en-US" dirty="0"/>
              <a:t> = </a:t>
            </a:r>
            <a:r>
              <a:rPr lang="en-US" dirty="0" err="1"/>
              <a:t>model.prepare_tf_dataset</a:t>
            </a:r>
            <a:r>
              <a:rPr lang="en-US" dirty="0"/>
              <a:t>(</a:t>
            </a:r>
            <a:r>
              <a:rPr lang="en-US" dirty="0" err="1"/>
              <a:t>train_dataset</a:t>
            </a:r>
            <a:r>
              <a:rPr lang="en-US" dirty="0"/>
              <a:t>, shuffle=True,  </a:t>
            </a:r>
            <a:r>
              <a:rPr lang="en-US" dirty="0" err="1"/>
              <a:t>batch_size</a:t>
            </a:r>
            <a:r>
              <a:rPr lang="en-US" dirty="0"/>
              <a:t>=16, </a:t>
            </a:r>
            <a:r>
              <a:rPr lang="en-US" dirty="0" err="1"/>
              <a:t>collate_fn</a:t>
            </a:r>
            <a:r>
              <a:rPr lang="en-US" dirty="0"/>
              <a:t>=</a:t>
            </a:r>
            <a:r>
              <a:rPr lang="en-US" dirty="0" err="1"/>
              <a:t>data_collator</a:t>
            </a:r>
            <a:r>
              <a:rPr lang="en-US" dirty="0"/>
              <a:t>)</a:t>
            </a:r>
          </a:p>
          <a:p>
            <a:r>
              <a:rPr lang="en-US" dirty="0"/>
              <a:t>This is now ready to be given for fine-tuning</a:t>
            </a:r>
          </a:p>
          <a:p>
            <a:pPr marL="9144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A4F99-F2C5-0AF9-4C1E-66F102FA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39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0B6E-9796-B11F-BEC8-BA885B2C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GPT2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1F29-D4B3-AB4E-6206-84AC589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set hyper-parameters for training</a:t>
            </a:r>
          </a:p>
          <a:p>
            <a:r>
              <a:rPr lang="en-US" dirty="0"/>
              <a:t>from transformers import </a:t>
            </a:r>
            <a:r>
              <a:rPr lang="en-US" dirty="0" err="1"/>
              <a:t>AdamWeightDecay</a:t>
            </a:r>
            <a:endParaRPr lang="en-US" dirty="0"/>
          </a:p>
          <a:p>
            <a:r>
              <a:rPr lang="en-US" dirty="0"/>
              <a:t>optimizer = </a:t>
            </a:r>
            <a:r>
              <a:rPr lang="en-US" dirty="0" err="1"/>
              <a:t>AdamWeightDecay</a:t>
            </a:r>
            <a:r>
              <a:rPr lang="en-US" dirty="0"/>
              <a:t>(</a:t>
            </a:r>
            <a:r>
              <a:rPr lang="en-US" dirty="0" err="1"/>
              <a:t>learning_rate</a:t>
            </a:r>
            <a:r>
              <a:rPr lang="en-US" dirty="0"/>
              <a:t>=2e-5, </a:t>
            </a:r>
            <a:r>
              <a:rPr lang="en-US" dirty="0" err="1"/>
              <a:t>weight_decay_rate</a:t>
            </a:r>
            <a:r>
              <a:rPr lang="en-US" dirty="0"/>
              <a:t>=0.01)</a:t>
            </a:r>
          </a:p>
          <a:p>
            <a:r>
              <a:rPr lang="en-US" dirty="0" err="1"/>
              <a:t>model.compile</a:t>
            </a:r>
            <a:r>
              <a:rPr lang="en-US" dirty="0"/>
              <a:t>(optimizer=optimizer)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313A4-C2E7-7653-B91C-A29A97A9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88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F01C-FB3A-5ACF-CF91-56B27225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GPT2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0B69-E708-7E5F-8C84-53837F4F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train (i.e. fine-tune) it:</a:t>
            </a:r>
          </a:p>
          <a:p>
            <a:r>
              <a:rPr lang="en-US" dirty="0" err="1"/>
              <a:t>model.fit</a:t>
            </a:r>
            <a:r>
              <a:rPr lang="en-US" dirty="0"/>
              <a:t>(x=</a:t>
            </a:r>
            <a:r>
              <a:rPr lang="en-US" dirty="0" err="1"/>
              <a:t>tf_train_set</a:t>
            </a:r>
            <a:r>
              <a:rPr lang="en-US" dirty="0"/>
              <a:t>, epochs=3)</a:t>
            </a:r>
          </a:p>
          <a:p>
            <a:pPr lvl="1"/>
            <a:r>
              <a:rPr lang="en-US" dirty="0"/>
              <a:t>This may some take time. </a:t>
            </a:r>
          </a:p>
          <a:p>
            <a:pPr lvl="1"/>
            <a:r>
              <a:rPr lang="en-US" dirty="0"/>
              <a:t>If it takes too long</a:t>
            </a:r>
          </a:p>
          <a:p>
            <a:pPr lvl="2"/>
            <a:r>
              <a:rPr lang="en-US" dirty="0"/>
              <a:t>Avoid a very big GPT-2 version</a:t>
            </a:r>
          </a:p>
          <a:p>
            <a:pPr lvl="2"/>
            <a:r>
              <a:rPr lang="en-US" dirty="0"/>
              <a:t>Give fewer epochs</a:t>
            </a:r>
          </a:p>
          <a:p>
            <a:pPr lvl="2"/>
            <a:r>
              <a:rPr lang="en-US" dirty="0"/>
              <a:t>Give less training data</a:t>
            </a:r>
          </a:p>
          <a:p>
            <a:pPr lvl="2"/>
            <a:r>
              <a:rPr lang="en-US" dirty="0"/>
              <a:t>Give smaller maximum length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5D1AC-E9C9-BD53-175F-887D19FA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8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FBD3-025A-5791-16A8-9FFB847B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1CD9-45D5-C8C0-2502-8E3EBF87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After fine-tuning, save the model</a:t>
            </a:r>
          </a:p>
          <a:p>
            <a:r>
              <a:rPr lang="en-US" dirty="0" err="1"/>
              <a:t>model.save_pretrained</a:t>
            </a:r>
            <a:r>
              <a:rPr lang="en-US" dirty="0"/>
              <a:t>("new_distillgpt2")</a:t>
            </a:r>
          </a:p>
          <a:p>
            <a:pPr lvl="1"/>
            <a:r>
              <a:rPr lang="en-US" dirty="0"/>
              <a:t>It should show as a folder with that name in your Python folder</a:t>
            </a:r>
          </a:p>
          <a:p>
            <a:r>
              <a:rPr lang="en-US" dirty="0"/>
              <a:t>To load a saved model:</a:t>
            </a:r>
          </a:p>
          <a:p>
            <a:r>
              <a:rPr lang="en-US" dirty="0"/>
              <a:t>from transformers import </a:t>
            </a:r>
            <a:r>
              <a:rPr lang="en-US" dirty="0" err="1"/>
              <a:t>TFAutoModelForCausalLM</a:t>
            </a:r>
            <a:endParaRPr lang="en-US" dirty="0"/>
          </a:p>
          <a:p>
            <a:r>
              <a:rPr lang="en-US" dirty="0"/>
              <a:t>model = </a:t>
            </a:r>
            <a:r>
              <a:rPr lang="en-US" dirty="0" err="1"/>
              <a:t>TFAutoModelForCausalLM.from_pretrained</a:t>
            </a:r>
            <a:r>
              <a:rPr lang="en-US" dirty="0"/>
              <a:t>("C:/Users/Rohit/AppData/Local/Programs/Python/Python37/new_distillgpt2")</a:t>
            </a:r>
          </a:p>
          <a:p>
            <a:pPr lvl="1"/>
            <a:r>
              <a:rPr lang="en-US" dirty="0"/>
              <a:t>Give the full path with “/” not “\” in Windows</a:t>
            </a:r>
          </a:p>
          <a:p>
            <a:r>
              <a:rPr lang="en-US" dirty="0"/>
              <a:t>Run this fine-tuned model as in slides #8-10, use the tokenizer of the original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3C2B-80CD-C41C-434C-9EED6673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83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9C7A-22E8-B634-A736-D72195AC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DD1E-43A4-9960-63B2-48ACEEDA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fine-tuned model should exhibit some influence of the text dataset it was fine-tuned with while </a:t>
            </a:r>
            <a:r>
              <a:rPr lang="en-US"/>
              <a:t>generating new text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F5F11-5CB6-68CA-1818-5CF81258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0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F565-1446-DAA7-EDCC-E114746E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CF9CA-A008-FB1D-9709-D858EA94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Hugging Face             is a hub for the transformers library and several pre-trained models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https://huggingface.co/</a:t>
            </a:r>
            <a:endParaRPr lang="en-US" dirty="0"/>
          </a:p>
          <a:p>
            <a:r>
              <a:rPr lang="en-US" dirty="0"/>
              <a:t>Install the transformers library: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https://huggingface.co/docs/transformers/installation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pip install transformers	</a:t>
            </a:r>
          </a:p>
          <a:p>
            <a:r>
              <a:rPr lang="en-US" dirty="0"/>
              <a:t>You will also need </a:t>
            </a:r>
            <a:r>
              <a:rPr lang="en-US" dirty="0" err="1"/>
              <a:t>tensorflow</a:t>
            </a:r>
            <a:r>
              <a:rPr lang="en-US" dirty="0"/>
              <a:t> installed </a:t>
            </a:r>
          </a:p>
          <a:p>
            <a:pPr lvl="1"/>
            <a:r>
              <a:rPr lang="en-US" dirty="0"/>
              <a:t>It also works with </a:t>
            </a:r>
            <a:r>
              <a:rPr lang="en-US" dirty="0" err="1"/>
              <a:t>PyTorch</a:t>
            </a:r>
            <a:r>
              <a:rPr lang="en-US" dirty="0"/>
              <a:t>, another deep learning library, but we will work with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r>
              <a:rPr lang="en-US" dirty="0"/>
              <a:t>Also install datasets library</a:t>
            </a:r>
          </a:p>
          <a:p>
            <a:pPr marL="457200" lvl="1" indent="0">
              <a:buNone/>
            </a:pPr>
            <a:r>
              <a:rPr lang="en-US" dirty="0"/>
              <a:t>pip install datasets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BC0EB-AB46-CFE3-6D54-C4D9B857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940EF5-06B4-1F95-3193-BA67A750A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000" y="1066800"/>
            <a:ext cx="9048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6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4BC1-AF3F-863E-2183-B8659EC3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EACC-0591-5D7A-BDCC-D62ED310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Pre-trained Transformer 2 (GPT-2)</a:t>
            </a:r>
          </a:p>
          <a:p>
            <a:r>
              <a:rPr lang="en-US" dirty="0"/>
              <a:t>Very large language model</a:t>
            </a:r>
          </a:p>
          <a:p>
            <a:r>
              <a:rPr lang="en-US" dirty="0"/>
              <a:t>Uses 48 layers</a:t>
            </a:r>
          </a:p>
          <a:p>
            <a:r>
              <a:rPr lang="en-US" dirty="0"/>
              <a:t>124 million parameters (i.e. learnable weights)</a:t>
            </a:r>
          </a:p>
          <a:p>
            <a:r>
              <a:rPr lang="en-US" dirty="0"/>
              <a:t>Trained on 40 GB of text from the web</a:t>
            </a:r>
          </a:p>
          <a:p>
            <a:r>
              <a:rPr lang="en-US" dirty="0"/>
              <a:t>Available through hugging-face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https://huggingface.co/gpt2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dirty="0"/>
              <a:t>Note: GPT-3 and latter versions (much bigger) are not publicly available as models, but available only through API.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8A886-6B47-5DC7-51BA-2ADACC6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96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F414-FAA1-C606-E397-7F8B0B49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Versions of GPT2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00AE-4178-8405-B143-A4B4EAC79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DistilGPT2: </a:t>
            </a:r>
          </a:p>
          <a:p>
            <a:pPr lvl="1"/>
            <a:r>
              <a:rPr lang="en-US" dirty="0"/>
              <a:t>Distilled GPT-2</a:t>
            </a:r>
          </a:p>
          <a:p>
            <a:pPr lvl="1"/>
            <a:r>
              <a:rPr lang="en-US" dirty="0"/>
              <a:t>Faster, lighter version</a:t>
            </a:r>
          </a:p>
          <a:p>
            <a:pPr lvl="1"/>
            <a:r>
              <a:rPr lang="en-US" dirty="0"/>
              <a:t>82 million parameters</a:t>
            </a:r>
          </a:p>
          <a:p>
            <a:pPr lvl="1"/>
            <a:r>
              <a:rPr lang="en-US" dirty="0">
                <a:hlinkClick r:id="rId2"/>
              </a:rPr>
              <a:t>https://huggingface.co/distilgpt2</a:t>
            </a:r>
            <a:r>
              <a:rPr lang="en-US" dirty="0"/>
              <a:t> </a:t>
            </a:r>
          </a:p>
          <a:p>
            <a:r>
              <a:rPr lang="en-US" dirty="0"/>
              <a:t>GPT2-Medium</a:t>
            </a:r>
          </a:p>
          <a:p>
            <a:pPr lvl="1"/>
            <a:r>
              <a:rPr lang="en-US" dirty="0"/>
              <a:t>355 million parameters</a:t>
            </a:r>
          </a:p>
          <a:p>
            <a:pPr lvl="1"/>
            <a:r>
              <a:rPr lang="en-US" dirty="0">
                <a:hlinkClick r:id="rId3"/>
              </a:rPr>
              <a:t>https://huggingface.co/gpt2-medium</a:t>
            </a:r>
            <a:r>
              <a:rPr lang="en-US" dirty="0"/>
              <a:t> </a:t>
            </a:r>
          </a:p>
          <a:p>
            <a:r>
              <a:rPr lang="en-US" dirty="0"/>
              <a:t>GPT2-Large</a:t>
            </a:r>
          </a:p>
          <a:p>
            <a:pPr lvl="1"/>
            <a:r>
              <a:rPr lang="en-US" dirty="0"/>
              <a:t>774 million parameters</a:t>
            </a:r>
          </a:p>
          <a:p>
            <a:pPr lvl="1"/>
            <a:r>
              <a:rPr lang="en-US" dirty="0">
                <a:hlinkClick r:id="rId4"/>
              </a:rPr>
              <a:t>https://huggingface.co/gpt2-large</a:t>
            </a:r>
            <a:r>
              <a:rPr lang="en-US" dirty="0"/>
              <a:t> </a:t>
            </a:r>
          </a:p>
          <a:p>
            <a:r>
              <a:rPr lang="en-US" dirty="0"/>
              <a:t>GPT-XL</a:t>
            </a:r>
          </a:p>
          <a:p>
            <a:pPr lvl="1"/>
            <a:r>
              <a:rPr lang="en-US" dirty="0"/>
              <a:t>1.5 billion parameters </a:t>
            </a:r>
          </a:p>
          <a:p>
            <a:pPr lvl="1"/>
            <a:r>
              <a:rPr lang="en-US" dirty="0">
                <a:hlinkClick r:id="rId5"/>
              </a:rPr>
              <a:t>https://huggingface.co/gpt2-xl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Larger versions are better, but require more computational resources.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DBE9F-3279-5568-CDE7-19D9C5D1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1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2CF9-C14A-8989-B276-63DDD89F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GPT-2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7A85-FEC9-8B7A-5714-E728DCE0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One can directly use the web-interface </a:t>
            </a:r>
          </a:p>
          <a:p>
            <a:pPr lvl="1"/>
            <a:r>
              <a:rPr lang="en-US" dirty="0"/>
              <a:t>Type something, and it will predict the rest of it</a:t>
            </a:r>
          </a:p>
          <a:p>
            <a:pPr lvl="1"/>
            <a:r>
              <a:rPr lang="en-US" dirty="0"/>
              <a:t>May not always make sense but is generally in good English</a:t>
            </a:r>
          </a:p>
          <a:p>
            <a:r>
              <a:rPr lang="en-US" dirty="0"/>
              <a:t>One can also use the “pipeline” of the transformers library</a:t>
            </a:r>
          </a:p>
          <a:p>
            <a:pPr lvl="1"/>
            <a:r>
              <a:rPr lang="en-US" dirty="0"/>
              <a:t>Pipeline directly allows programming interface for some common NLP tasks</a:t>
            </a:r>
          </a:p>
          <a:p>
            <a:pPr marL="457200" lvl="1" indent="0">
              <a:buNone/>
            </a:pPr>
            <a:r>
              <a:rPr lang="en-US" dirty="0"/>
              <a:t>&gt;&gt;&gt; from transformers import pipeline</a:t>
            </a:r>
          </a:p>
          <a:p>
            <a:pPr marL="457200" lvl="1" indent="0">
              <a:buNone/>
            </a:pPr>
            <a:r>
              <a:rPr lang="en-US" dirty="0"/>
              <a:t>&gt;&gt;&gt; generator = pipeline("text-generation", model="distilgpt2")</a:t>
            </a:r>
          </a:p>
          <a:p>
            <a:pPr lvl="2"/>
            <a:r>
              <a:rPr lang="en-US" dirty="0"/>
              <a:t>Note: This will download the model the first time. Do it on the simple Python prompt for the first time instead of IDLE.</a:t>
            </a:r>
          </a:p>
          <a:p>
            <a:pPr marL="457200" lvl="1" indent="0">
              <a:buNone/>
            </a:pPr>
            <a:r>
              <a:rPr lang="en-US" dirty="0"/>
              <a:t>&gt;&gt;&gt; generator("The cat jumped over the dog and ", </a:t>
            </a:r>
            <a:r>
              <a:rPr lang="en-US" dirty="0" err="1"/>
              <a:t>max_length</a:t>
            </a:r>
            <a:r>
              <a:rPr lang="en-US" dirty="0"/>
              <a:t>=30, </a:t>
            </a:r>
            <a:r>
              <a:rPr lang="en-US" dirty="0" err="1"/>
              <a:t>num_return_sequences</a:t>
            </a:r>
            <a:r>
              <a:rPr lang="en-US" dirty="0"/>
              <a:t>=5)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57C43-4788-E0E6-95E6-DE769397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11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2167-A47B-8A16-379A-FFF7997C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GPT-2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7542-99DC-90B8-67FE-9BB2FEDE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from the previous slide will not be useful when testing on our own fine-tuned model</a:t>
            </a:r>
          </a:p>
          <a:p>
            <a:r>
              <a:rPr lang="en-US" dirty="0"/>
              <a:t>An alternate way, more through a program, is shown in the following slides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477AB-C274-8F5E-7296-9ACB41A8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50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538B-EC85-8F7A-3E30-F3B5827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BA22-C3D2-DA80-8070-FA161FA5B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transformer model has a “tokenizer”, a mapping from tokens to unique ids (e.g. “the” </a:t>
            </a:r>
            <a:r>
              <a:rPr lang="en-US" dirty="0">
                <a:sym typeface="Wingdings" panose="05000000000000000000" pitchFamily="2" charset="2"/>
              </a:rPr>
              <a:t> 345, “dog”  7284, etc.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Different models may have different mapping</a:t>
            </a:r>
          </a:p>
          <a:p>
            <a:r>
              <a:rPr lang="en-US" dirty="0"/>
              <a:t>Unknown words get broken into known substrings (doggy </a:t>
            </a:r>
            <a:r>
              <a:rPr lang="en-US" dirty="0">
                <a:sym typeface="Wingdings" panose="05000000000000000000" pitchFamily="2" charset="2"/>
              </a:rPr>
              <a:t> dog + </a:t>
            </a:r>
            <a:r>
              <a:rPr lang="en-US" dirty="0" err="1">
                <a:sym typeface="Wingdings" panose="05000000000000000000" pitchFamily="2" charset="2"/>
              </a:rPr>
              <a:t>gy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Never an issue of unknown words</a:t>
            </a:r>
          </a:p>
          <a:p>
            <a:pPr lvl="1"/>
            <a:r>
              <a:rPr lang="en-US" dirty="0"/>
              <a:t>We will discuss this method in a later class</a:t>
            </a:r>
          </a:p>
          <a:p>
            <a:r>
              <a:rPr lang="en-US" dirty="0"/>
              <a:t>First, the input string needs to be converted to this mapping using its tokenizer</a:t>
            </a:r>
          </a:p>
          <a:p>
            <a:r>
              <a:rPr lang="en-US" dirty="0"/>
              <a:t>The output is also in the ids form which needs to be converted back to the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85B3C-C7B4-A0B9-813F-A1B3CE99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49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04AB-C27D-B9E4-FEAA-189737AA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C6B7-3BB7-3E52-41A6-A89C0287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from transformers import </a:t>
            </a:r>
            <a:r>
              <a:rPr lang="en-US" dirty="0" err="1"/>
              <a:t>AutoTokenizer</a:t>
            </a:r>
            <a:endParaRPr lang="en-US" dirty="0"/>
          </a:p>
          <a:p>
            <a:r>
              <a:rPr lang="en-US" dirty="0"/>
              <a:t>tokenizer = </a:t>
            </a:r>
            <a:r>
              <a:rPr lang="en-US" dirty="0" err="1"/>
              <a:t>AutoTokenizer.from_pretrained</a:t>
            </a:r>
            <a:r>
              <a:rPr lang="en-US" dirty="0"/>
              <a:t>("distilgpt2")</a:t>
            </a:r>
          </a:p>
          <a:p>
            <a:r>
              <a:rPr lang="en-US" dirty="0"/>
              <a:t>inputs = tokenizer("The cat jumped over the </a:t>
            </a:r>
            <a:r>
              <a:rPr lang="en-US"/>
              <a:t>dog and", </a:t>
            </a:r>
            <a:r>
              <a:rPr lang="en-US" dirty="0" err="1"/>
              <a:t>return_tensors</a:t>
            </a:r>
            <a:r>
              <a:rPr lang="en-US" dirty="0"/>
              <a:t>="</a:t>
            </a:r>
            <a:r>
              <a:rPr lang="en-US" dirty="0" err="1"/>
              <a:t>tf</a:t>
            </a:r>
            <a:r>
              <a:rPr lang="en-US" dirty="0"/>
              <a:t>")</a:t>
            </a:r>
          </a:p>
          <a:p>
            <a:r>
              <a:rPr lang="en-US" dirty="0"/>
              <a:t>“</a:t>
            </a:r>
            <a:r>
              <a:rPr lang="en-US" dirty="0" err="1"/>
              <a:t>tf</a:t>
            </a:r>
            <a:r>
              <a:rPr lang="en-US" dirty="0"/>
              <a:t>”: </a:t>
            </a:r>
            <a:r>
              <a:rPr lang="en-US" dirty="0" err="1"/>
              <a:t>tensorflow</a:t>
            </a:r>
            <a:r>
              <a:rPr lang="en-US" dirty="0"/>
              <a:t> tensors </a:t>
            </a:r>
          </a:p>
          <a:p>
            <a:r>
              <a:rPr lang="en-US" dirty="0"/>
              <a:t>inputs</a:t>
            </a:r>
          </a:p>
          <a:p>
            <a:pPr marL="457200" lvl="1" indent="0">
              <a:buNone/>
            </a:pPr>
            <a:r>
              <a:rPr lang="en-US" dirty="0"/>
              <a:t>{'</a:t>
            </a:r>
            <a:r>
              <a:rPr lang="en-US" dirty="0" err="1"/>
              <a:t>input_ids</a:t>
            </a:r>
            <a:r>
              <a:rPr lang="en-US" dirty="0"/>
              <a:t>': &lt;</a:t>
            </a:r>
            <a:r>
              <a:rPr lang="en-US" dirty="0" err="1"/>
              <a:t>tf.Tensor</a:t>
            </a:r>
            <a:r>
              <a:rPr lang="en-US" dirty="0"/>
              <a:t>: shape=(1, 8), </a:t>
            </a:r>
            <a:r>
              <a:rPr lang="en-US" dirty="0" err="1"/>
              <a:t>dtype</a:t>
            </a:r>
            <a:r>
              <a:rPr lang="en-US" dirty="0"/>
              <a:t>=int32, </a:t>
            </a:r>
            <a:r>
              <a:rPr lang="en-US" dirty="0" err="1"/>
              <a:t>numpy</a:t>
            </a:r>
            <a:r>
              <a:rPr lang="en-US" dirty="0"/>
              <a:t>=array([[  464,  3797, 11687,   625,   262,  3290,   290,    30]])&gt;, '</a:t>
            </a:r>
            <a:r>
              <a:rPr lang="en-US" dirty="0" err="1"/>
              <a:t>attention_mask</a:t>
            </a:r>
            <a:r>
              <a:rPr lang="en-US" dirty="0"/>
              <a:t>': &lt;</a:t>
            </a:r>
            <a:r>
              <a:rPr lang="en-US" dirty="0" err="1"/>
              <a:t>tf.Tensor</a:t>
            </a:r>
            <a:r>
              <a:rPr lang="en-US" dirty="0"/>
              <a:t>: shape=(1, 8), </a:t>
            </a:r>
            <a:r>
              <a:rPr lang="en-US" dirty="0" err="1"/>
              <a:t>dtype</a:t>
            </a:r>
            <a:r>
              <a:rPr lang="en-US" dirty="0"/>
              <a:t>=int32, </a:t>
            </a:r>
            <a:r>
              <a:rPr lang="en-US" dirty="0" err="1"/>
              <a:t>numpy</a:t>
            </a:r>
            <a:r>
              <a:rPr lang="en-US" dirty="0"/>
              <a:t>=array([[1, 1, 1, 1, 1, 1, 1, 1]])&gt;}</a:t>
            </a:r>
          </a:p>
          <a:p>
            <a:r>
              <a:rPr lang="en-US" dirty="0"/>
              <a:t>Dictionary of “</a:t>
            </a:r>
            <a:r>
              <a:rPr lang="en-US" dirty="0" err="1"/>
              <a:t>input_ids</a:t>
            </a:r>
            <a:r>
              <a:rPr lang="en-US" dirty="0"/>
              <a:t>” and “</a:t>
            </a:r>
            <a:r>
              <a:rPr lang="en-US" dirty="0" err="1"/>
              <a:t>attention_mask</a:t>
            </a:r>
            <a:r>
              <a:rPr lang="en-US" dirty="0"/>
              <a:t>”</a:t>
            </a:r>
          </a:p>
          <a:p>
            <a:r>
              <a:rPr lang="en-US" dirty="0"/>
              <a:t>Attention mask will have zeros if some words are to be ignored (e.g. padded ones)		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14E41-3C7A-ECC8-009F-BA98D3D2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82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687B-FD9C-8A00-7400-9BDAE4AE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736F-F0A9-D8C1-5343-8755DB9E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transformers import </a:t>
            </a:r>
            <a:r>
              <a:rPr lang="en-US" dirty="0" err="1"/>
              <a:t>TFAutoModelForCausalLM</a:t>
            </a:r>
            <a:endParaRPr lang="en-US" dirty="0"/>
          </a:p>
          <a:p>
            <a:pPr lvl="1"/>
            <a:r>
              <a:rPr lang="en-US" dirty="0"/>
              <a:t>TF stands for </a:t>
            </a:r>
            <a:r>
              <a:rPr lang="en-US" dirty="0" err="1"/>
              <a:t>tensorflow</a:t>
            </a:r>
            <a:r>
              <a:rPr lang="en-US" dirty="0"/>
              <a:t> version</a:t>
            </a:r>
          </a:p>
          <a:p>
            <a:r>
              <a:rPr lang="en-US" dirty="0"/>
              <a:t>model = </a:t>
            </a:r>
            <a:r>
              <a:rPr lang="en-US" dirty="0" err="1"/>
              <a:t>TFAutoModelForCausalLM.from_pretrained</a:t>
            </a:r>
            <a:r>
              <a:rPr lang="en-US" dirty="0"/>
              <a:t>("distilgpt2")</a:t>
            </a:r>
          </a:p>
          <a:p>
            <a:pPr lvl="1"/>
            <a:r>
              <a:rPr lang="en-US" dirty="0"/>
              <a:t>Can choose any other model with the correct string</a:t>
            </a:r>
          </a:p>
          <a:p>
            <a:pPr lvl="1"/>
            <a:r>
              <a:rPr lang="en-US" dirty="0"/>
              <a:t>Will download it if not already downloaded before</a:t>
            </a:r>
          </a:p>
          <a:p>
            <a:pPr lvl="1"/>
            <a:r>
              <a:rPr lang="en-US" dirty="0"/>
              <a:t>Ignore any warning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094DA-CB93-0685-AD09-BB92A687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06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rgbClr val="0070C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4791</TotalTime>
  <Words>1445</Words>
  <Application>Microsoft Office PowerPoint</Application>
  <PresentationFormat>On-screen Show (4:3)</PresentationFormat>
  <Paragraphs>164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Natural Language Processing</vt:lpstr>
      <vt:lpstr>Transformers Library</vt:lpstr>
      <vt:lpstr>GPT-2</vt:lpstr>
      <vt:lpstr>Other Versions of GPT2</vt:lpstr>
      <vt:lpstr>Using GPT-2</vt:lpstr>
      <vt:lpstr>Using GPT-2</vt:lpstr>
      <vt:lpstr>Tokenizer</vt:lpstr>
      <vt:lpstr>Tokenizer</vt:lpstr>
      <vt:lpstr>Importing the Model</vt:lpstr>
      <vt:lpstr>Generating Using the Model</vt:lpstr>
      <vt:lpstr>Fine-Tuning GPT2</vt:lpstr>
      <vt:lpstr>Fine-Tuning GPT2</vt:lpstr>
      <vt:lpstr>Fine-Tuning GPT2</vt:lpstr>
      <vt:lpstr>Fine-Tuning GPT2</vt:lpstr>
      <vt:lpstr>Fine-Tuning GPT2</vt:lpstr>
      <vt:lpstr>Fine-Tuning GPT2</vt:lpstr>
      <vt:lpstr>Fine-Tuning GPT2</vt:lpstr>
      <vt:lpstr>Saving and Loading the Model</vt:lpstr>
      <vt:lpstr>Fine-Tuned Model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1754</cp:revision>
  <dcterms:created xsi:type="dcterms:W3CDTF">2010-08-30T20:07:57Z</dcterms:created>
  <dcterms:modified xsi:type="dcterms:W3CDTF">2023-11-20T23:29:41Z</dcterms:modified>
</cp:coreProperties>
</file>