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65"/>
  </p:notesMasterIdLst>
  <p:sldIdLst>
    <p:sldId id="256" r:id="rId3"/>
    <p:sldId id="471" r:id="rId4"/>
    <p:sldId id="472" r:id="rId5"/>
    <p:sldId id="473" r:id="rId6"/>
    <p:sldId id="263" r:id="rId7"/>
    <p:sldId id="262" r:id="rId8"/>
    <p:sldId id="272" r:id="rId9"/>
    <p:sldId id="320" r:id="rId10"/>
    <p:sldId id="321" r:id="rId11"/>
    <p:sldId id="269" r:id="rId12"/>
    <p:sldId id="322" r:id="rId13"/>
    <p:sldId id="323" r:id="rId14"/>
    <p:sldId id="318" r:id="rId15"/>
    <p:sldId id="383" r:id="rId16"/>
    <p:sldId id="465" r:id="rId17"/>
    <p:sldId id="350" r:id="rId18"/>
    <p:sldId id="274" r:id="rId19"/>
    <p:sldId id="319" r:id="rId20"/>
    <p:sldId id="324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474" r:id="rId60"/>
    <p:sldId id="546" r:id="rId61"/>
    <p:sldId id="545" r:id="rId62"/>
    <p:sldId id="548" r:id="rId63"/>
    <p:sldId id="547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8000"/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D7A7BF-277D-4403-B09C-D8D60EA6B84C}" v="240" dt="2023-10-16T18:53:34.20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FA16D04F-0C5D-47A2-B87E-456ED3F818BB}"/>
    <pc:docChg chg="undo custSel addSld delSld modSld sldOrd">
      <pc:chgData name="Rohit J Kate" userId="6acfeb0a-1742-4fee-9ad0-3462b52b7fdf" providerId="ADAL" clId="{FA16D04F-0C5D-47A2-B87E-456ED3F818BB}" dt="2021-09-28T15:08:09.811" v="5042" actId="20577"/>
      <pc:docMkLst>
        <pc:docMk/>
      </pc:docMkLst>
      <pc:sldChg chg="modSp mod">
        <pc:chgData name="Rohit J Kate" userId="6acfeb0a-1742-4fee-9ad0-3462b52b7fdf" providerId="ADAL" clId="{FA16D04F-0C5D-47A2-B87E-456ED3F818BB}" dt="2021-09-27T23:23:36.976" v="30" actId="20577"/>
        <pc:sldMkLst>
          <pc:docMk/>
          <pc:sldMk cId="0" sldId="256"/>
        </pc:sldMkLst>
        <pc:spChg chg="mod">
          <ac:chgData name="Rohit J Kate" userId="6acfeb0a-1742-4fee-9ad0-3462b52b7fdf" providerId="ADAL" clId="{FA16D04F-0C5D-47A2-B87E-456ED3F818BB}" dt="2021-09-27T23:23:36.976" v="30" actId="20577"/>
          <ac:spMkLst>
            <pc:docMk/>
            <pc:sldMk cId="0" sldId="256"/>
            <ac:spMk id="3" creationId="{ED88DE3F-3D1B-4278-BAA2-D09D51CD587D}"/>
          </ac:spMkLst>
        </pc:spChg>
      </pc:sldChg>
      <pc:sldChg chg="modSp mod">
        <pc:chgData name="Rohit J Kate" userId="6acfeb0a-1742-4fee-9ad0-3462b52b7fdf" providerId="ADAL" clId="{FA16D04F-0C5D-47A2-B87E-456ED3F818BB}" dt="2021-09-27T23:25:04.717" v="40" actId="20577"/>
        <pc:sldMkLst>
          <pc:docMk/>
          <pc:sldMk cId="0" sldId="261"/>
        </pc:sldMkLst>
        <pc:spChg chg="mod">
          <ac:chgData name="Rohit J Kate" userId="6acfeb0a-1742-4fee-9ad0-3462b52b7fdf" providerId="ADAL" clId="{FA16D04F-0C5D-47A2-B87E-456ED3F818BB}" dt="2021-09-27T23:18:11.132" v="0" actId="20577"/>
          <ac:spMkLst>
            <pc:docMk/>
            <pc:sldMk cId="0" sldId="261"/>
            <ac:spMk id="13314" creationId="{FB7D5D0A-F499-4A6A-920C-B7FFBD276A4C}"/>
          </ac:spMkLst>
        </pc:spChg>
        <pc:spChg chg="mod">
          <ac:chgData name="Rohit J Kate" userId="6acfeb0a-1742-4fee-9ad0-3462b52b7fdf" providerId="ADAL" clId="{FA16D04F-0C5D-47A2-B87E-456ED3F818BB}" dt="2021-09-27T23:25:04.717" v="40" actId="20577"/>
          <ac:spMkLst>
            <pc:docMk/>
            <pc:sldMk cId="0" sldId="261"/>
            <ac:spMk id="13315" creationId="{03B87E0D-636B-4E2A-8C60-AE2C796641D4}"/>
          </ac:spMkLst>
        </pc:spChg>
      </pc:sldChg>
      <pc:sldChg chg="addSp modSp mod">
        <pc:chgData name="Rohit J Kate" userId="6acfeb0a-1742-4fee-9ad0-3462b52b7fdf" providerId="ADAL" clId="{FA16D04F-0C5D-47A2-B87E-456ED3F818BB}" dt="2021-09-28T04:59:53.041" v="4529" actId="1076"/>
        <pc:sldMkLst>
          <pc:docMk/>
          <pc:sldMk cId="0" sldId="262"/>
        </pc:sldMkLst>
        <pc:spChg chg="add mod">
          <ac:chgData name="Rohit J Kate" userId="6acfeb0a-1742-4fee-9ad0-3462b52b7fdf" providerId="ADAL" clId="{FA16D04F-0C5D-47A2-B87E-456ED3F818BB}" dt="2021-09-28T04:59:53.041" v="4529" actId="1076"/>
          <ac:spMkLst>
            <pc:docMk/>
            <pc:sldMk cId="0" sldId="262"/>
            <ac:spMk id="3" creationId="{151C7AFF-A90B-4889-96CE-7ED152ECFAC5}"/>
          </ac:spMkLst>
        </pc:spChg>
      </pc:sldChg>
      <pc:sldChg chg="modSp mod">
        <pc:chgData name="Rohit J Kate" userId="6acfeb0a-1742-4fee-9ad0-3462b52b7fdf" providerId="ADAL" clId="{FA16D04F-0C5D-47A2-B87E-456ED3F818BB}" dt="2021-09-27T23:29:49.805" v="57" actId="20577"/>
        <pc:sldMkLst>
          <pc:docMk/>
          <pc:sldMk cId="0" sldId="263"/>
        </pc:sldMkLst>
        <pc:spChg chg="mod">
          <ac:chgData name="Rohit J Kate" userId="6acfeb0a-1742-4fee-9ad0-3462b52b7fdf" providerId="ADAL" clId="{FA16D04F-0C5D-47A2-B87E-456ED3F818BB}" dt="2021-09-27T23:29:49.805" v="57" actId="20577"/>
          <ac:spMkLst>
            <pc:docMk/>
            <pc:sldMk cId="0" sldId="263"/>
            <ac:spMk id="14339" creationId="{E4BB113D-2BF9-487A-BCC9-9404BA4C6CCC}"/>
          </ac:spMkLst>
        </pc:spChg>
      </pc:sldChg>
      <pc:sldChg chg="modSp mod">
        <pc:chgData name="Rohit J Kate" userId="6acfeb0a-1742-4fee-9ad0-3462b52b7fdf" providerId="ADAL" clId="{FA16D04F-0C5D-47A2-B87E-456ED3F818BB}" dt="2021-09-28T15:08:09.811" v="5042" actId="20577"/>
        <pc:sldMkLst>
          <pc:docMk/>
          <pc:sldMk cId="0" sldId="269"/>
        </pc:sldMkLst>
        <pc:spChg chg="mod">
          <ac:chgData name="Rohit J Kate" userId="6acfeb0a-1742-4fee-9ad0-3462b52b7fdf" providerId="ADAL" clId="{FA16D04F-0C5D-47A2-B87E-456ED3F818BB}" dt="2021-09-27T23:37:23.033" v="441" actId="20577"/>
          <ac:spMkLst>
            <pc:docMk/>
            <pc:sldMk cId="0" sldId="269"/>
            <ac:spMk id="24578" creationId="{D1AD0544-6A45-4563-8180-6FFB4BD143B4}"/>
          </ac:spMkLst>
        </pc:spChg>
        <pc:spChg chg="mod">
          <ac:chgData name="Rohit J Kate" userId="6acfeb0a-1742-4fee-9ad0-3462b52b7fdf" providerId="ADAL" clId="{FA16D04F-0C5D-47A2-B87E-456ED3F818BB}" dt="2021-09-28T15:08:09.811" v="5042" actId="20577"/>
          <ac:spMkLst>
            <pc:docMk/>
            <pc:sldMk cId="0" sldId="269"/>
            <ac:spMk id="24579" creationId="{59FEC291-4186-44E7-A6CC-9EFFCB0BE243}"/>
          </ac:spMkLst>
        </pc:spChg>
      </pc:sldChg>
      <pc:sldChg chg="modSp del mod">
        <pc:chgData name="Rohit J Kate" userId="6acfeb0a-1742-4fee-9ad0-3462b52b7fdf" providerId="ADAL" clId="{FA16D04F-0C5D-47A2-B87E-456ED3F818BB}" dt="2021-09-27T23:34:12.187" v="333" actId="47"/>
        <pc:sldMkLst>
          <pc:docMk/>
          <pc:sldMk cId="0" sldId="273"/>
        </pc:sldMkLst>
        <pc:spChg chg="mod">
          <ac:chgData name="Rohit J Kate" userId="6acfeb0a-1742-4fee-9ad0-3462b52b7fdf" providerId="ADAL" clId="{FA16D04F-0C5D-47A2-B87E-456ED3F818BB}" dt="2021-09-27T23:33:18.866" v="303" actId="20577"/>
          <ac:spMkLst>
            <pc:docMk/>
            <pc:sldMk cId="0" sldId="273"/>
            <ac:spMk id="23556" creationId="{CA8E1F3D-B8A8-48AF-B1B1-5DC96361213E}"/>
          </ac:spMkLst>
        </pc:spChg>
      </pc:sldChg>
      <pc:sldChg chg="modSp mod ord">
        <pc:chgData name="Rohit J Kate" userId="6acfeb0a-1742-4fee-9ad0-3462b52b7fdf" providerId="ADAL" clId="{FA16D04F-0C5D-47A2-B87E-456ED3F818BB}" dt="2021-09-28T00:57:46.788" v="2327" actId="1076"/>
        <pc:sldMkLst>
          <pc:docMk/>
          <pc:sldMk cId="0" sldId="274"/>
        </pc:sldMkLst>
        <pc:spChg chg="mod">
          <ac:chgData name="Rohit J Kate" userId="6acfeb0a-1742-4fee-9ad0-3462b52b7fdf" providerId="ADAL" clId="{FA16D04F-0C5D-47A2-B87E-456ED3F818BB}" dt="2021-09-28T00:57:46.788" v="2327" actId="1076"/>
          <ac:spMkLst>
            <pc:docMk/>
            <pc:sldMk cId="0" sldId="274"/>
            <ac:spMk id="26626" creationId="{CF66C0E3-4547-46C8-A8B0-5F1A70F6BCCF}"/>
          </ac:spMkLst>
        </pc:spChg>
        <pc:spChg chg="mod">
          <ac:chgData name="Rohit J Kate" userId="6acfeb0a-1742-4fee-9ad0-3462b52b7fdf" providerId="ADAL" clId="{FA16D04F-0C5D-47A2-B87E-456ED3F818BB}" dt="2021-09-28T00:57:43.245" v="2326" actId="27636"/>
          <ac:spMkLst>
            <pc:docMk/>
            <pc:sldMk cId="0" sldId="274"/>
            <ac:spMk id="26627" creationId="{B6ADEC6B-8CF1-4668-8973-298146928CB4}"/>
          </ac:spMkLst>
        </pc:spChg>
      </pc:sldChg>
      <pc:sldChg chg="addSp delSp modSp mod modAnim">
        <pc:chgData name="Rohit J Kate" userId="6acfeb0a-1742-4fee-9ad0-3462b52b7fdf" providerId="ADAL" clId="{FA16D04F-0C5D-47A2-B87E-456ED3F818BB}" dt="2021-09-28T05:06:31.446" v="5030"/>
        <pc:sldMkLst>
          <pc:docMk/>
          <pc:sldMk cId="0" sldId="275"/>
        </pc:sldMkLst>
        <pc:spChg chg="add del mod">
          <ac:chgData name="Rohit J Kate" userId="6acfeb0a-1742-4fee-9ad0-3462b52b7fdf" providerId="ADAL" clId="{FA16D04F-0C5D-47A2-B87E-456ED3F818BB}" dt="2021-09-28T01:39:34.722" v="2921"/>
          <ac:spMkLst>
            <pc:docMk/>
            <pc:sldMk cId="0" sldId="275"/>
            <ac:spMk id="2" creationId="{C71A213A-8DA2-4269-A1E1-2ACB49B8013E}"/>
          </ac:spMkLst>
        </pc:spChg>
        <pc:spChg chg="add mod">
          <ac:chgData name="Rohit J Kate" userId="6acfeb0a-1742-4fee-9ad0-3462b52b7fdf" providerId="ADAL" clId="{FA16D04F-0C5D-47A2-B87E-456ED3F818BB}" dt="2021-09-28T05:06:28.136" v="5029" actId="164"/>
          <ac:spMkLst>
            <pc:docMk/>
            <pc:sldMk cId="0" sldId="275"/>
            <ac:spMk id="7" creationId="{7ACEC486-CC18-4B69-893E-D8FA0297C555}"/>
          </ac:spMkLst>
        </pc:spChg>
        <pc:spChg chg="add mod">
          <ac:chgData name="Rohit J Kate" userId="6acfeb0a-1742-4fee-9ad0-3462b52b7fdf" providerId="ADAL" clId="{FA16D04F-0C5D-47A2-B87E-456ED3F818BB}" dt="2021-09-28T05:06:28.136" v="5029" actId="164"/>
          <ac:spMkLst>
            <pc:docMk/>
            <pc:sldMk cId="0" sldId="275"/>
            <ac:spMk id="8" creationId="{FAEF7EF4-F9DC-42E0-A864-E2851CCA6327}"/>
          </ac:spMkLst>
        </pc:spChg>
        <pc:spChg chg="add mod">
          <ac:chgData name="Rohit J Kate" userId="6acfeb0a-1742-4fee-9ad0-3462b52b7fdf" providerId="ADAL" clId="{FA16D04F-0C5D-47A2-B87E-456ED3F818BB}" dt="2021-09-28T05:06:21.847" v="5028" actId="164"/>
          <ac:spMkLst>
            <pc:docMk/>
            <pc:sldMk cId="0" sldId="275"/>
            <ac:spMk id="24" creationId="{0F09F5C9-461A-4E7D-8983-94339E5A43A9}"/>
          </ac:spMkLst>
        </pc:spChg>
        <pc:spChg chg="add mod">
          <ac:chgData name="Rohit J Kate" userId="6acfeb0a-1742-4fee-9ad0-3462b52b7fdf" providerId="ADAL" clId="{FA16D04F-0C5D-47A2-B87E-456ED3F818BB}" dt="2021-09-28T05:06:21.847" v="5028" actId="164"/>
          <ac:spMkLst>
            <pc:docMk/>
            <pc:sldMk cId="0" sldId="275"/>
            <ac:spMk id="25" creationId="{F9C4020E-055B-437C-B5BC-212D73C959EB}"/>
          </ac:spMkLst>
        </pc:spChg>
        <pc:spChg chg="add mod">
          <ac:chgData name="Rohit J Kate" userId="6acfeb0a-1742-4fee-9ad0-3462b52b7fdf" providerId="ADAL" clId="{FA16D04F-0C5D-47A2-B87E-456ED3F818BB}" dt="2021-09-28T05:06:21.847" v="5028" actId="164"/>
          <ac:spMkLst>
            <pc:docMk/>
            <pc:sldMk cId="0" sldId="275"/>
            <ac:spMk id="26" creationId="{FB7CD80C-5448-4AC6-891A-636E897A2E20}"/>
          </ac:spMkLst>
        </pc:spChg>
        <pc:spChg chg="mod">
          <ac:chgData name="Rohit J Kate" userId="6acfeb0a-1742-4fee-9ad0-3462b52b7fdf" providerId="ADAL" clId="{FA16D04F-0C5D-47A2-B87E-456ED3F818BB}" dt="2021-09-28T05:01:45.699" v="4546" actId="6549"/>
          <ac:spMkLst>
            <pc:docMk/>
            <pc:sldMk cId="0" sldId="275"/>
            <ac:spMk id="28676" creationId="{146E5F7D-8FF3-4737-B8AA-A82E4C8897A3}"/>
          </ac:spMkLst>
        </pc:spChg>
        <pc:spChg chg="mod">
          <ac:chgData name="Rohit J Kate" userId="6acfeb0a-1742-4fee-9ad0-3462b52b7fdf" providerId="ADAL" clId="{FA16D04F-0C5D-47A2-B87E-456ED3F818BB}" dt="2021-09-28T05:06:28.136" v="5029" actId="164"/>
          <ac:spMkLst>
            <pc:docMk/>
            <pc:sldMk cId="0" sldId="275"/>
            <ac:spMk id="28677" creationId="{256F1684-6206-49A7-B929-766E53FA4BFB}"/>
          </ac:spMkLst>
        </pc:spChg>
        <pc:grpChg chg="add mod">
          <ac:chgData name="Rohit J Kate" userId="6acfeb0a-1742-4fee-9ad0-3462b52b7fdf" providerId="ADAL" clId="{FA16D04F-0C5D-47A2-B87E-456ED3F818BB}" dt="2021-09-28T05:06:21.847" v="5028" actId="164"/>
          <ac:grpSpMkLst>
            <pc:docMk/>
            <pc:sldMk cId="0" sldId="275"/>
            <ac:grpSpMk id="9" creationId="{0C34530A-8A87-4340-96C1-83065535F980}"/>
          </ac:grpSpMkLst>
        </pc:grpChg>
        <pc:grpChg chg="add mod">
          <ac:chgData name="Rohit J Kate" userId="6acfeb0a-1742-4fee-9ad0-3462b52b7fdf" providerId="ADAL" clId="{FA16D04F-0C5D-47A2-B87E-456ED3F818BB}" dt="2021-09-28T05:06:28.136" v="5029" actId="164"/>
          <ac:grpSpMkLst>
            <pc:docMk/>
            <pc:sldMk cId="0" sldId="275"/>
            <ac:grpSpMk id="10" creationId="{02F991CB-BDCB-4F3B-A2F9-72711D6B463E}"/>
          </ac:grpSpMkLst>
        </pc:grp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0" sldId="275"/>
            <ac:cxnSpMk id="5" creationId="{5A9792E2-2A33-493E-AAFD-2D6EBED712D3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0" sldId="275"/>
            <ac:cxnSpMk id="11" creationId="{E8506443-FFF6-49EA-9A40-9D19FE04CF1C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0" sldId="275"/>
            <ac:cxnSpMk id="12" creationId="{583735FB-E776-4F6E-B8B1-FD62DE670F16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0" sldId="275"/>
            <ac:cxnSpMk id="13" creationId="{13EC79B5-D221-4E21-9D22-3868BE12127B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0" sldId="275"/>
            <ac:cxnSpMk id="14" creationId="{603DEDD8-BBFA-4DB4-A7B4-769E6D69054F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0" sldId="275"/>
            <ac:cxnSpMk id="15" creationId="{E8438E61-00C3-4C8F-9F7B-B6ADD6EDAB49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0" sldId="275"/>
            <ac:cxnSpMk id="16" creationId="{99E26BFA-8F6C-4298-A2B4-DB3289CD9AA8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0" sldId="275"/>
            <ac:cxnSpMk id="17" creationId="{46B8A827-1469-4C71-9DBA-EE098B742A06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0" sldId="275"/>
            <ac:cxnSpMk id="18" creationId="{124D3A4A-79BA-42F1-856B-B664DDA46F8A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0" sldId="275"/>
            <ac:cxnSpMk id="19" creationId="{E60B07C8-B1E0-4202-BE55-2BCA91F26F73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0" sldId="275"/>
            <ac:cxnSpMk id="20" creationId="{011DFE94-C4E0-4B03-BB8E-8D7EAE712430}"/>
          </ac:cxnSpMkLst>
        </pc:cxnChg>
        <pc:cxnChg chg="add mod">
          <ac:chgData name="Rohit J Kate" userId="6acfeb0a-1742-4fee-9ad0-3462b52b7fdf" providerId="ADAL" clId="{FA16D04F-0C5D-47A2-B87E-456ED3F818BB}" dt="2021-09-28T05:06:28.136" v="5029" actId="164"/>
          <ac:cxnSpMkLst>
            <pc:docMk/>
            <pc:sldMk cId="0" sldId="275"/>
            <ac:cxnSpMk id="21" creationId="{7D11DBD1-7BC5-4BB7-9478-4D2A9FAE9CF8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0" sldId="275"/>
            <ac:cxnSpMk id="27" creationId="{3EE3228A-A88A-48CF-8F2E-7608CD3673A6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0" sldId="275"/>
            <ac:cxnSpMk id="28" creationId="{E1876820-1CC1-463B-873E-7C4657EF8587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0" sldId="275"/>
            <ac:cxnSpMk id="29" creationId="{D41F7D11-1FBE-4934-A9ED-6748C18B2BE2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0" sldId="275"/>
            <ac:cxnSpMk id="30" creationId="{52CC92D2-8389-466A-9FE7-4C076EBE72A7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0" sldId="275"/>
            <ac:cxnSpMk id="31" creationId="{C8ABDEFC-FA9B-4059-9550-DE8C28F33B03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0" sldId="275"/>
            <ac:cxnSpMk id="32" creationId="{B2DF8B02-EB13-42EA-92F0-217C56A002D0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0" sldId="275"/>
            <ac:cxnSpMk id="33" creationId="{FB4A7A3C-FD84-4ED0-AB20-E829BE02D39D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0" sldId="275"/>
            <ac:cxnSpMk id="34" creationId="{B112338C-F922-46C0-98BE-29D5904AA1E8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0" sldId="275"/>
            <ac:cxnSpMk id="35" creationId="{45249E03-3F17-4C82-80F3-A5CB805A839C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0" sldId="275"/>
            <ac:cxnSpMk id="36" creationId="{323802DC-BD2F-4D51-B6F2-224D1094EEFE}"/>
          </ac:cxnSpMkLst>
        </pc:cxnChg>
        <pc:cxnChg chg="add mod">
          <ac:chgData name="Rohit J Kate" userId="6acfeb0a-1742-4fee-9ad0-3462b52b7fdf" providerId="ADAL" clId="{FA16D04F-0C5D-47A2-B87E-456ED3F818BB}" dt="2021-09-28T05:06:21.847" v="5028" actId="164"/>
          <ac:cxnSpMkLst>
            <pc:docMk/>
            <pc:sldMk cId="0" sldId="275"/>
            <ac:cxnSpMk id="37" creationId="{32275ADE-6967-4E36-9943-32D4BC80AC2A}"/>
          </ac:cxnSpMkLst>
        </pc:cxnChg>
      </pc:sldChg>
      <pc:sldChg chg="addSp delSp modSp add del mod">
        <pc:chgData name="Rohit J Kate" userId="6acfeb0a-1742-4fee-9ad0-3462b52b7fdf" providerId="ADAL" clId="{FA16D04F-0C5D-47A2-B87E-456ED3F818BB}" dt="2021-09-28T05:00:27.261" v="4543"/>
        <pc:sldMkLst>
          <pc:docMk/>
          <pc:sldMk cId="0" sldId="279"/>
        </pc:sldMkLst>
        <pc:spChg chg="add mod">
          <ac:chgData name="Rohit J Kate" userId="6acfeb0a-1742-4fee-9ad0-3462b52b7fdf" providerId="ADAL" clId="{FA16D04F-0C5D-47A2-B87E-456ED3F818BB}" dt="2021-09-28T05:00:27.261" v="4543"/>
          <ac:spMkLst>
            <pc:docMk/>
            <pc:sldMk cId="0" sldId="279"/>
            <ac:spMk id="13" creationId="{E398DAC0-04A7-40F6-87DA-896B4CF4A392}"/>
          </ac:spMkLst>
        </pc:spChg>
        <pc:spChg chg="mod">
          <ac:chgData name="Rohit J Kate" userId="6acfeb0a-1742-4fee-9ad0-3462b52b7fdf" providerId="ADAL" clId="{FA16D04F-0C5D-47A2-B87E-456ED3F818BB}" dt="2021-09-28T03:17:01.030" v="4363" actId="207"/>
          <ac:spMkLst>
            <pc:docMk/>
            <pc:sldMk cId="0" sldId="279"/>
            <ac:spMk id="32771" creationId="{B87C455B-91A5-4007-8F81-B7234EEA68A7}"/>
          </ac:spMkLst>
        </pc:spChg>
        <pc:spChg chg="del mod">
          <ac:chgData name="Rohit J Kate" userId="6acfeb0a-1742-4fee-9ad0-3462b52b7fdf" providerId="ADAL" clId="{FA16D04F-0C5D-47A2-B87E-456ED3F818BB}" dt="2021-09-28T01:51:58.527" v="3544" actId="478"/>
          <ac:spMkLst>
            <pc:docMk/>
            <pc:sldMk cId="0" sldId="279"/>
            <ac:spMk id="32772" creationId="{2D176ED1-42EC-4FC3-84F3-BD0A4FDA8B19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16.706" v="4364" actId="207"/>
        <pc:sldMkLst>
          <pc:docMk/>
          <pc:sldMk cId="0" sldId="280"/>
        </pc:sldMkLst>
        <pc:spChg chg="mod">
          <ac:chgData name="Rohit J Kate" userId="6acfeb0a-1742-4fee-9ad0-3462b52b7fdf" providerId="ADAL" clId="{FA16D04F-0C5D-47A2-B87E-456ED3F818BB}" dt="2021-09-28T03:17:16.706" v="4364" actId="207"/>
          <ac:spMkLst>
            <pc:docMk/>
            <pc:sldMk cId="0" sldId="280"/>
            <ac:spMk id="33795" creationId="{95A66EA8-7A62-4DB8-ABFB-D39D131DA2D4}"/>
          </ac:spMkLst>
        </pc:spChg>
        <pc:spChg chg="del mod">
          <ac:chgData name="Rohit J Kate" userId="6acfeb0a-1742-4fee-9ad0-3462b52b7fdf" providerId="ADAL" clId="{FA16D04F-0C5D-47A2-B87E-456ED3F818BB}" dt="2021-09-28T01:52:16.818" v="3546" actId="478"/>
          <ac:spMkLst>
            <pc:docMk/>
            <pc:sldMk cId="0" sldId="280"/>
            <ac:spMk id="33796" creationId="{48CAAA01-2CA3-4B28-A5DD-F2D1DC444156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21.741" v="4365" actId="207"/>
        <pc:sldMkLst>
          <pc:docMk/>
          <pc:sldMk cId="0" sldId="281"/>
        </pc:sldMkLst>
        <pc:spChg chg="mod">
          <ac:chgData name="Rohit J Kate" userId="6acfeb0a-1742-4fee-9ad0-3462b52b7fdf" providerId="ADAL" clId="{FA16D04F-0C5D-47A2-B87E-456ED3F818BB}" dt="2021-09-28T03:17:21.741" v="4365" actId="207"/>
          <ac:spMkLst>
            <pc:docMk/>
            <pc:sldMk cId="0" sldId="281"/>
            <ac:spMk id="34819" creationId="{AC7C0853-0464-4C6C-BB03-5866DFD005DF}"/>
          </ac:spMkLst>
        </pc:spChg>
        <pc:spChg chg="del mod">
          <ac:chgData name="Rohit J Kate" userId="6acfeb0a-1742-4fee-9ad0-3462b52b7fdf" providerId="ADAL" clId="{FA16D04F-0C5D-47A2-B87E-456ED3F818BB}" dt="2021-09-28T02:45:16.380" v="4326" actId="478"/>
          <ac:spMkLst>
            <pc:docMk/>
            <pc:sldMk cId="0" sldId="281"/>
            <ac:spMk id="34820" creationId="{98C842C3-16EB-48A9-A2C0-A3FD6BFC8F8A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26.937" v="4366" actId="207"/>
        <pc:sldMkLst>
          <pc:docMk/>
          <pc:sldMk cId="0" sldId="282"/>
        </pc:sldMkLst>
        <pc:spChg chg="mod">
          <ac:chgData name="Rohit J Kate" userId="6acfeb0a-1742-4fee-9ad0-3462b52b7fdf" providerId="ADAL" clId="{FA16D04F-0C5D-47A2-B87E-456ED3F818BB}" dt="2021-09-28T03:17:26.937" v="4366" actId="207"/>
          <ac:spMkLst>
            <pc:docMk/>
            <pc:sldMk cId="0" sldId="282"/>
            <ac:spMk id="35843" creationId="{6D4A11A9-58B1-4C53-A090-1894F93C0388}"/>
          </ac:spMkLst>
        </pc:spChg>
        <pc:spChg chg="del mod">
          <ac:chgData name="Rohit J Kate" userId="6acfeb0a-1742-4fee-9ad0-3462b52b7fdf" providerId="ADAL" clId="{FA16D04F-0C5D-47A2-B87E-456ED3F818BB}" dt="2021-09-28T02:45:19.491" v="4327" actId="478"/>
          <ac:spMkLst>
            <pc:docMk/>
            <pc:sldMk cId="0" sldId="282"/>
            <ac:spMk id="35844" creationId="{04A64BAD-1C85-4064-AC0E-26A000A109F2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29.398" v="4367" actId="207"/>
        <pc:sldMkLst>
          <pc:docMk/>
          <pc:sldMk cId="0" sldId="283"/>
        </pc:sldMkLst>
        <pc:spChg chg="mod">
          <ac:chgData name="Rohit J Kate" userId="6acfeb0a-1742-4fee-9ad0-3462b52b7fdf" providerId="ADAL" clId="{FA16D04F-0C5D-47A2-B87E-456ED3F818BB}" dt="2021-09-28T03:17:29.398" v="4367" actId="207"/>
          <ac:spMkLst>
            <pc:docMk/>
            <pc:sldMk cId="0" sldId="283"/>
            <ac:spMk id="36867" creationId="{745404FE-6D4B-41DE-B323-3716DAB511AA}"/>
          </ac:spMkLst>
        </pc:spChg>
        <pc:spChg chg="del mod">
          <ac:chgData name="Rohit J Kate" userId="6acfeb0a-1742-4fee-9ad0-3462b52b7fdf" providerId="ADAL" clId="{FA16D04F-0C5D-47A2-B87E-456ED3F818BB}" dt="2021-09-28T02:45:22.974" v="4328" actId="478"/>
          <ac:spMkLst>
            <pc:docMk/>
            <pc:sldMk cId="0" sldId="283"/>
            <ac:spMk id="36868" creationId="{1BE8D535-A587-48D7-8AE2-9159B84C70B1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34.474" v="4368" actId="207"/>
        <pc:sldMkLst>
          <pc:docMk/>
          <pc:sldMk cId="0" sldId="284"/>
        </pc:sldMkLst>
        <pc:spChg chg="mod">
          <ac:chgData name="Rohit J Kate" userId="6acfeb0a-1742-4fee-9ad0-3462b52b7fdf" providerId="ADAL" clId="{FA16D04F-0C5D-47A2-B87E-456ED3F818BB}" dt="2021-09-28T03:17:34.474" v="4368" actId="207"/>
          <ac:spMkLst>
            <pc:docMk/>
            <pc:sldMk cId="0" sldId="284"/>
            <ac:spMk id="37891" creationId="{87C3D5B6-ADB5-4D52-8A79-CD09734542BF}"/>
          </ac:spMkLst>
        </pc:spChg>
        <pc:spChg chg="del mod">
          <ac:chgData name="Rohit J Kate" userId="6acfeb0a-1742-4fee-9ad0-3462b52b7fdf" providerId="ADAL" clId="{FA16D04F-0C5D-47A2-B87E-456ED3F818BB}" dt="2021-09-28T02:45:26.836" v="4329" actId="478"/>
          <ac:spMkLst>
            <pc:docMk/>
            <pc:sldMk cId="0" sldId="284"/>
            <ac:spMk id="37892" creationId="{E4FAB0C0-A823-474B-BFDF-E43462B3D7F6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37.084" v="4369" actId="207"/>
        <pc:sldMkLst>
          <pc:docMk/>
          <pc:sldMk cId="0" sldId="285"/>
        </pc:sldMkLst>
        <pc:spChg chg="mod">
          <ac:chgData name="Rohit J Kate" userId="6acfeb0a-1742-4fee-9ad0-3462b52b7fdf" providerId="ADAL" clId="{FA16D04F-0C5D-47A2-B87E-456ED3F818BB}" dt="2021-09-28T03:17:37.084" v="4369" actId="207"/>
          <ac:spMkLst>
            <pc:docMk/>
            <pc:sldMk cId="0" sldId="285"/>
            <ac:spMk id="38915" creationId="{DBCD3DCA-B933-4D91-87ED-0C1801C7838E}"/>
          </ac:spMkLst>
        </pc:spChg>
        <pc:spChg chg="del mod">
          <ac:chgData name="Rohit J Kate" userId="6acfeb0a-1742-4fee-9ad0-3462b52b7fdf" providerId="ADAL" clId="{FA16D04F-0C5D-47A2-B87E-456ED3F818BB}" dt="2021-09-28T02:45:29.043" v="4330" actId="478"/>
          <ac:spMkLst>
            <pc:docMk/>
            <pc:sldMk cId="0" sldId="285"/>
            <ac:spMk id="38916" creationId="{B82FEE13-708F-4B45-A8EF-3E6D086DB080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50.853" v="4374" actId="207"/>
        <pc:sldMkLst>
          <pc:docMk/>
          <pc:sldMk cId="0" sldId="286"/>
        </pc:sldMkLst>
        <pc:spChg chg="mod">
          <ac:chgData name="Rohit J Kate" userId="6acfeb0a-1742-4fee-9ad0-3462b52b7fdf" providerId="ADAL" clId="{FA16D04F-0C5D-47A2-B87E-456ED3F818BB}" dt="2021-09-28T03:17:50.853" v="4374" actId="207"/>
          <ac:spMkLst>
            <pc:docMk/>
            <pc:sldMk cId="0" sldId="286"/>
            <ac:spMk id="39939" creationId="{1DA5E32F-10D6-4250-B735-E5B5CFBC1A93}"/>
          </ac:spMkLst>
        </pc:spChg>
        <pc:spChg chg="del mod">
          <ac:chgData name="Rohit J Kate" userId="6acfeb0a-1742-4fee-9ad0-3462b52b7fdf" providerId="ADAL" clId="{FA16D04F-0C5D-47A2-B87E-456ED3F818BB}" dt="2021-09-28T02:45:32.671" v="4331" actId="478"/>
          <ac:spMkLst>
            <pc:docMk/>
            <pc:sldMk cId="0" sldId="286"/>
            <ac:spMk id="39940" creationId="{40B42FF7-BB22-4F33-AF29-C3B3C3E89DD3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56.125" v="4375" actId="207"/>
        <pc:sldMkLst>
          <pc:docMk/>
          <pc:sldMk cId="0" sldId="287"/>
        </pc:sldMkLst>
        <pc:spChg chg="mod">
          <ac:chgData name="Rohit J Kate" userId="6acfeb0a-1742-4fee-9ad0-3462b52b7fdf" providerId="ADAL" clId="{FA16D04F-0C5D-47A2-B87E-456ED3F818BB}" dt="2021-09-28T03:17:56.125" v="4375" actId="207"/>
          <ac:spMkLst>
            <pc:docMk/>
            <pc:sldMk cId="0" sldId="287"/>
            <ac:spMk id="40963" creationId="{8925CEEC-AE02-49A1-B66B-2F44152825CA}"/>
          </ac:spMkLst>
        </pc:spChg>
        <pc:spChg chg="del mod">
          <ac:chgData name="Rohit J Kate" userId="6acfeb0a-1742-4fee-9ad0-3462b52b7fdf" providerId="ADAL" clId="{FA16D04F-0C5D-47A2-B87E-456ED3F818BB}" dt="2021-09-28T02:45:35.581" v="4332" actId="478"/>
          <ac:spMkLst>
            <pc:docMk/>
            <pc:sldMk cId="0" sldId="287"/>
            <ac:spMk id="40964" creationId="{C6DA69DD-914D-4D8A-A84E-FFF730CC1D30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7:59.598" v="4376" actId="207"/>
        <pc:sldMkLst>
          <pc:docMk/>
          <pc:sldMk cId="0" sldId="288"/>
        </pc:sldMkLst>
        <pc:spChg chg="mod">
          <ac:chgData name="Rohit J Kate" userId="6acfeb0a-1742-4fee-9ad0-3462b52b7fdf" providerId="ADAL" clId="{FA16D04F-0C5D-47A2-B87E-456ED3F818BB}" dt="2021-09-28T03:17:59.598" v="4376" actId="207"/>
          <ac:spMkLst>
            <pc:docMk/>
            <pc:sldMk cId="0" sldId="288"/>
            <ac:spMk id="41987" creationId="{43575D30-6F8E-423D-9990-197E6BC31B37}"/>
          </ac:spMkLst>
        </pc:spChg>
        <pc:spChg chg="del mod">
          <ac:chgData name="Rohit J Kate" userId="6acfeb0a-1742-4fee-9ad0-3462b52b7fdf" providerId="ADAL" clId="{FA16D04F-0C5D-47A2-B87E-456ED3F818BB}" dt="2021-09-28T02:45:38.737" v="4333" actId="478"/>
          <ac:spMkLst>
            <pc:docMk/>
            <pc:sldMk cId="0" sldId="288"/>
            <ac:spMk id="41988" creationId="{F7F99139-AAC1-445F-A129-17B7EA64E2CF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8:02.845" v="4377" actId="207"/>
        <pc:sldMkLst>
          <pc:docMk/>
          <pc:sldMk cId="0" sldId="289"/>
        </pc:sldMkLst>
        <pc:spChg chg="mod">
          <ac:chgData name="Rohit J Kate" userId="6acfeb0a-1742-4fee-9ad0-3462b52b7fdf" providerId="ADAL" clId="{FA16D04F-0C5D-47A2-B87E-456ED3F818BB}" dt="2021-09-28T03:18:02.845" v="4377" actId="207"/>
          <ac:spMkLst>
            <pc:docMk/>
            <pc:sldMk cId="0" sldId="289"/>
            <ac:spMk id="43011" creationId="{3973F8EB-18C3-488F-B0F8-89C4B67708C0}"/>
          </ac:spMkLst>
        </pc:spChg>
        <pc:spChg chg="del mod">
          <ac:chgData name="Rohit J Kate" userId="6acfeb0a-1742-4fee-9ad0-3462b52b7fdf" providerId="ADAL" clId="{FA16D04F-0C5D-47A2-B87E-456ED3F818BB}" dt="2021-09-28T02:45:43.269" v="4334" actId="478"/>
          <ac:spMkLst>
            <pc:docMk/>
            <pc:sldMk cId="0" sldId="289"/>
            <ac:spMk id="43012" creationId="{B043CE12-E812-4074-833D-BB6E0A07A729}"/>
          </ac:spMkLst>
        </pc:spChg>
      </pc:sldChg>
      <pc:sldChg chg="delSp modSp add del mod">
        <pc:chgData name="Rohit J Kate" userId="6acfeb0a-1742-4fee-9ad0-3462b52b7fdf" providerId="ADAL" clId="{FA16D04F-0C5D-47A2-B87E-456ED3F818BB}" dt="2021-09-28T03:18:05.940" v="4378" actId="207"/>
        <pc:sldMkLst>
          <pc:docMk/>
          <pc:sldMk cId="0" sldId="290"/>
        </pc:sldMkLst>
        <pc:spChg chg="mod">
          <ac:chgData name="Rohit J Kate" userId="6acfeb0a-1742-4fee-9ad0-3462b52b7fdf" providerId="ADAL" clId="{FA16D04F-0C5D-47A2-B87E-456ED3F818BB}" dt="2021-09-28T03:18:05.940" v="4378" actId="207"/>
          <ac:spMkLst>
            <pc:docMk/>
            <pc:sldMk cId="0" sldId="290"/>
            <ac:spMk id="44035" creationId="{F3C440AE-DF51-48E3-A3BA-4A819BC47C23}"/>
          </ac:spMkLst>
        </pc:spChg>
        <pc:spChg chg="del mod">
          <ac:chgData name="Rohit J Kate" userId="6acfeb0a-1742-4fee-9ad0-3462b52b7fdf" providerId="ADAL" clId="{FA16D04F-0C5D-47A2-B87E-456ED3F818BB}" dt="2021-09-28T02:45:47.856" v="4335" actId="478"/>
          <ac:spMkLst>
            <pc:docMk/>
            <pc:sldMk cId="0" sldId="290"/>
            <ac:spMk id="44036" creationId="{C360F35B-9BD7-44C0-9599-6310A6A28C1B}"/>
          </ac:spMkLst>
        </pc:spChg>
      </pc:sldChg>
      <pc:sldChg chg="modSp add del mod">
        <pc:chgData name="Rohit J Kate" userId="6acfeb0a-1742-4fee-9ad0-3462b52b7fdf" providerId="ADAL" clId="{FA16D04F-0C5D-47A2-B87E-456ED3F818BB}" dt="2021-09-28T05:07:21.711" v="5036" actId="20577"/>
        <pc:sldMkLst>
          <pc:docMk/>
          <pc:sldMk cId="0" sldId="291"/>
        </pc:sldMkLst>
        <pc:spChg chg="mod">
          <ac:chgData name="Rohit J Kate" userId="6acfeb0a-1742-4fee-9ad0-3462b52b7fdf" providerId="ADAL" clId="{FA16D04F-0C5D-47A2-B87E-456ED3F818BB}" dt="2021-09-28T03:18:10.777" v="4379" actId="207"/>
          <ac:spMkLst>
            <pc:docMk/>
            <pc:sldMk cId="0" sldId="291"/>
            <ac:spMk id="45059" creationId="{87171A36-0D7A-4113-95B9-40A23A51D6B1}"/>
          </ac:spMkLst>
        </pc:spChg>
        <pc:spChg chg="mod">
          <ac:chgData name="Rohit J Kate" userId="6acfeb0a-1742-4fee-9ad0-3462b52b7fdf" providerId="ADAL" clId="{FA16D04F-0C5D-47A2-B87E-456ED3F818BB}" dt="2021-09-28T05:07:21.711" v="5036" actId="20577"/>
          <ac:spMkLst>
            <pc:docMk/>
            <pc:sldMk cId="0" sldId="291"/>
            <ac:spMk id="45060" creationId="{D078EA89-AF6A-473F-B812-D263A5090296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14.490" v="4380" actId="207"/>
        <pc:sldMkLst>
          <pc:docMk/>
          <pc:sldMk cId="0" sldId="292"/>
        </pc:sldMkLst>
        <pc:spChg chg="mod">
          <ac:chgData name="Rohit J Kate" userId="6acfeb0a-1742-4fee-9ad0-3462b52b7fdf" providerId="ADAL" clId="{FA16D04F-0C5D-47A2-B87E-456ED3F818BB}" dt="2021-09-28T03:18:14.490" v="4380" actId="207"/>
          <ac:spMkLst>
            <pc:docMk/>
            <pc:sldMk cId="0" sldId="292"/>
            <ac:spMk id="46083" creationId="{41A4D9D0-027B-48F7-A0B3-91027201FDE3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17.629" v="4381" actId="207"/>
        <pc:sldMkLst>
          <pc:docMk/>
          <pc:sldMk cId="0" sldId="293"/>
        </pc:sldMkLst>
        <pc:spChg chg="mod">
          <ac:chgData name="Rohit J Kate" userId="6acfeb0a-1742-4fee-9ad0-3462b52b7fdf" providerId="ADAL" clId="{FA16D04F-0C5D-47A2-B87E-456ED3F818BB}" dt="2021-09-28T03:18:17.629" v="4381" actId="207"/>
          <ac:spMkLst>
            <pc:docMk/>
            <pc:sldMk cId="0" sldId="293"/>
            <ac:spMk id="47107" creationId="{31D99936-27F4-4F93-A213-4BE6CBF84756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21.024" v="4382" actId="207"/>
        <pc:sldMkLst>
          <pc:docMk/>
          <pc:sldMk cId="0" sldId="294"/>
        </pc:sldMkLst>
        <pc:spChg chg="mod">
          <ac:chgData name="Rohit J Kate" userId="6acfeb0a-1742-4fee-9ad0-3462b52b7fdf" providerId="ADAL" clId="{FA16D04F-0C5D-47A2-B87E-456ED3F818BB}" dt="2021-09-28T03:18:21.024" v="4382" actId="207"/>
          <ac:spMkLst>
            <pc:docMk/>
            <pc:sldMk cId="0" sldId="294"/>
            <ac:spMk id="48131" creationId="{78808326-D17E-4354-BDDE-4B5EAD8B766A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24.466" v="4383" actId="207"/>
        <pc:sldMkLst>
          <pc:docMk/>
          <pc:sldMk cId="0" sldId="295"/>
        </pc:sldMkLst>
        <pc:spChg chg="mod">
          <ac:chgData name="Rohit J Kate" userId="6acfeb0a-1742-4fee-9ad0-3462b52b7fdf" providerId="ADAL" clId="{FA16D04F-0C5D-47A2-B87E-456ED3F818BB}" dt="2021-09-28T03:18:24.466" v="4383" actId="207"/>
          <ac:spMkLst>
            <pc:docMk/>
            <pc:sldMk cId="0" sldId="295"/>
            <ac:spMk id="49155" creationId="{97A6E0AF-737B-48FB-B339-5A3D514EE945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28.128" v="4384" actId="207"/>
        <pc:sldMkLst>
          <pc:docMk/>
          <pc:sldMk cId="0" sldId="296"/>
        </pc:sldMkLst>
        <pc:spChg chg="mod">
          <ac:chgData name="Rohit J Kate" userId="6acfeb0a-1742-4fee-9ad0-3462b52b7fdf" providerId="ADAL" clId="{FA16D04F-0C5D-47A2-B87E-456ED3F818BB}" dt="2021-09-28T03:18:28.128" v="4384" actId="207"/>
          <ac:spMkLst>
            <pc:docMk/>
            <pc:sldMk cId="0" sldId="296"/>
            <ac:spMk id="50179" creationId="{47F33C6F-AA45-4BD6-8984-684ED3E83EAC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31.771" v="4385" actId="207"/>
        <pc:sldMkLst>
          <pc:docMk/>
          <pc:sldMk cId="0" sldId="297"/>
        </pc:sldMkLst>
        <pc:spChg chg="mod">
          <ac:chgData name="Rohit J Kate" userId="6acfeb0a-1742-4fee-9ad0-3462b52b7fdf" providerId="ADAL" clId="{FA16D04F-0C5D-47A2-B87E-456ED3F818BB}" dt="2021-09-28T03:18:31.771" v="4385" actId="207"/>
          <ac:spMkLst>
            <pc:docMk/>
            <pc:sldMk cId="0" sldId="297"/>
            <ac:spMk id="51203" creationId="{D56F95DB-B182-49EE-BDF9-DBE932A29657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35.115" v="4386" actId="207"/>
        <pc:sldMkLst>
          <pc:docMk/>
          <pc:sldMk cId="0" sldId="298"/>
        </pc:sldMkLst>
        <pc:spChg chg="mod">
          <ac:chgData name="Rohit J Kate" userId="6acfeb0a-1742-4fee-9ad0-3462b52b7fdf" providerId="ADAL" clId="{FA16D04F-0C5D-47A2-B87E-456ED3F818BB}" dt="2021-09-28T03:18:35.115" v="4386" actId="207"/>
          <ac:spMkLst>
            <pc:docMk/>
            <pc:sldMk cId="0" sldId="298"/>
            <ac:spMk id="52227" creationId="{26C4B0D1-45D5-4947-B4C7-601D5F79ABC7}"/>
          </ac:spMkLst>
        </pc:spChg>
      </pc:sldChg>
      <pc:sldChg chg="modSp add del mod">
        <pc:chgData name="Rohit J Kate" userId="6acfeb0a-1742-4fee-9ad0-3462b52b7fdf" providerId="ADAL" clId="{FA16D04F-0C5D-47A2-B87E-456ED3F818BB}" dt="2021-09-28T03:18:54.704" v="4393" actId="207"/>
        <pc:sldMkLst>
          <pc:docMk/>
          <pc:sldMk cId="0" sldId="299"/>
        </pc:sldMkLst>
        <pc:spChg chg="mod">
          <ac:chgData name="Rohit J Kate" userId="6acfeb0a-1742-4fee-9ad0-3462b52b7fdf" providerId="ADAL" clId="{FA16D04F-0C5D-47A2-B87E-456ED3F818BB}" dt="2021-09-28T03:18:54.704" v="4393" actId="207"/>
          <ac:spMkLst>
            <pc:docMk/>
            <pc:sldMk cId="0" sldId="299"/>
            <ac:spMk id="53251" creationId="{FAC3C0C4-4C95-40B4-9627-4108FD7C3F90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01.666" v="4394" actId="207"/>
        <pc:sldMkLst>
          <pc:docMk/>
          <pc:sldMk cId="0" sldId="300"/>
        </pc:sldMkLst>
        <pc:spChg chg="mod">
          <ac:chgData name="Rohit J Kate" userId="6acfeb0a-1742-4fee-9ad0-3462b52b7fdf" providerId="ADAL" clId="{FA16D04F-0C5D-47A2-B87E-456ED3F818BB}" dt="2021-09-28T03:19:01.666" v="4394" actId="207"/>
          <ac:spMkLst>
            <pc:docMk/>
            <pc:sldMk cId="0" sldId="300"/>
            <ac:spMk id="54275" creationId="{B114AFD3-CBDB-43E7-A8CF-0F1A866DEA81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06.196" v="4395" actId="207"/>
        <pc:sldMkLst>
          <pc:docMk/>
          <pc:sldMk cId="0" sldId="301"/>
        </pc:sldMkLst>
        <pc:spChg chg="mod">
          <ac:chgData name="Rohit J Kate" userId="6acfeb0a-1742-4fee-9ad0-3462b52b7fdf" providerId="ADAL" clId="{FA16D04F-0C5D-47A2-B87E-456ED3F818BB}" dt="2021-09-28T03:19:06.196" v="4395" actId="207"/>
          <ac:spMkLst>
            <pc:docMk/>
            <pc:sldMk cId="0" sldId="301"/>
            <ac:spMk id="55299" creationId="{A1DA90C4-E069-43DA-9C7B-AAD0E0E49C3F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10.092" v="4396" actId="207"/>
        <pc:sldMkLst>
          <pc:docMk/>
          <pc:sldMk cId="0" sldId="302"/>
        </pc:sldMkLst>
        <pc:spChg chg="mod">
          <ac:chgData name="Rohit J Kate" userId="6acfeb0a-1742-4fee-9ad0-3462b52b7fdf" providerId="ADAL" clId="{FA16D04F-0C5D-47A2-B87E-456ED3F818BB}" dt="2021-09-28T03:19:10.092" v="4396" actId="207"/>
          <ac:spMkLst>
            <pc:docMk/>
            <pc:sldMk cId="0" sldId="302"/>
            <ac:spMk id="56323" creationId="{7688C31C-2E45-4DDA-B20C-C4A452B343C8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14.276" v="4397" actId="207"/>
        <pc:sldMkLst>
          <pc:docMk/>
          <pc:sldMk cId="0" sldId="303"/>
        </pc:sldMkLst>
        <pc:spChg chg="mod">
          <ac:chgData name="Rohit J Kate" userId="6acfeb0a-1742-4fee-9ad0-3462b52b7fdf" providerId="ADAL" clId="{FA16D04F-0C5D-47A2-B87E-456ED3F818BB}" dt="2021-09-28T03:19:14.276" v="4397" actId="207"/>
          <ac:spMkLst>
            <pc:docMk/>
            <pc:sldMk cId="0" sldId="303"/>
            <ac:spMk id="57347" creationId="{AFB2CEA9-620B-4F28-BBAF-A905F69F50FD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20.874" v="4398" actId="207"/>
        <pc:sldMkLst>
          <pc:docMk/>
          <pc:sldMk cId="0" sldId="304"/>
        </pc:sldMkLst>
        <pc:spChg chg="mod">
          <ac:chgData name="Rohit J Kate" userId="6acfeb0a-1742-4fee-9ad0-3462b52b7fdf" providerId="ADAL" clId="{FA16D04F-0C5D-47A2-B87E-456ED3F818BB}" dt="2021-09-28T03:19:20.874" v="4398" actId="207"/>
          <ac:spMkLst>
            <pc:docMk/>
            <pc:sldMk cId="0" sldId="304"/>
            <ac:spMk id="58371" creationId="{9BABD699-B2B2-446E-B69D-7122506BCBD8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24.709" v="4399" actId="207"/>
        <pc:sldMkLst>
          <pc:docMk/>
          <pc:sldMk cId="0" sldId="305"/>
        </pc:sldMkLst>
        <pc:spChg chg="mod">
          <ac:chgData name="Rohit J Kate" userId="6acfeb0a-1742-4fee-9ad0-3462b52b7fdf" providerId="ADAL" clId="{FA16D04F-0C5D-47A2-B87E-456ED3F818BB}" dt="2021-09-28T03:19:24.709" v="4399" actId="207"/>
          <ac:spMkLst>
            <pc:docMk/>
            <pc:sldMk cId="0" sldId="305"/>
            <ac:spMk id="59395" creationId="{356175BC-BB26-4462-8EA1-50AA6B2E56CB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27.689" v="4400" actId="207"/>
        <pc:sldMkLst>
          <pc:docMk/>
          <pc:sldMk cId="0" sldId="306"/>
        </pc:sldMkLst>
        <pc:spChg chg="mod">
          <ac:chgData name="Rohit J Kate" userId="6acfeb0a-1742-4fee-9ad0-3462b52b7fdf" providerId="ADAL" clId="{FA16D04F-0C5D-47A2-B87E-456ED3F818BB}" dt="2021-09-28T03:19:27.689" v="4400" actId="207"/>
          <ac:spMkLst>
            <pc:docMk/>
            <pc:sldMk cId="0" sldId="306"/>
            <ac:spMk id="60419" creationId="{9BE8B1E9-C8B5-44EB-B890-25AC137F0960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31.472" v="4401" actId="207"/>
        <pc:sldMkLst>
          <pc:docMk/>
          <pc:sldMk cId="0" sldId="307"/>
        </pc:sldMkLst>
        <pc:spChg chg="mod">
          <ac:chgData name="Rohit J Kate" userId="6acfeb0a-1742-4fee-9ad0-3462b52b7fdf" providerId="ADAL" clId="{FA16D04F-0C5D-47A2-B87E-456ED3F818BB}" dt="2021-09-28T03:19:31.472" v="4401" actId="207"/>
          <ac:spMkLst>
            <pc:docMk/>
            <pc:sldMk cId="0" sldId="307"/>
            <ac:spMk id="61443" creationId="{3BF171AD-3C0F-4F94-8C09-61B91B9CDAB5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35.649" v="4402" actId="207"/>
        <pc:sldMkLst>
          <pc:docMk/>
          <pc:sldMk cId="0" sldId="308"/>
        </pc:sldMkLst>
        <pc:spChg chg="mod">
          <ac:chgData name="Rohit J Kate" userId="6acfeb0a-1742-4fee-9ad0-3462b52b7fdf" providerId="ADAL" clId="{FA16D04F-0C5D-47A2-B87E-456ED3F818BB}" dt="2021-09-28T03:19:35.649" v="4402" actId="207"/>
          <ac:spMkLst>
            <pc:docMk/>
            <pc:sldMk cId="0" sldId="308"/>
            <ac:spMk id="62467" creationId="{D36D08B0-82CC-44CA-8820-D57414096D32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41.406" v="4403" actId="207"/>
        <pc:sldMkLst>
          <pc:docMk/>
          <pc:sldMk cId="0" sldId="309"/>
        </pc:sldMkLst>
        <pc:spChg chg="mod">
          <ac:chgData name="Rohit J Kate" userId="6acfeb0a-1742-4fee-9ad0-3462b52b7fdf" providerId="ADAL" clId="{FA16D04F-0C5D-47A2-B87E-456ED3F818BB}" dt="2021-09-28T03:19:41.406" v="4403" actId="207"/>
          <ac:spMkLst>
            <pc:docMk/>
            <pc:sldMk cId="0" sldId="309"/>
            <ac:spMk id="63491" creationId="{13C06A67-FC5E-48CE-A201-CA599AF857B5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47.069" v="4404" actId="207"/>
        <pc:sldMkLst>
          <pc:docMk/>
          <pc:sldMk cId="0" sldId="310"/>
        </pc:sldMkLst>
        <pc:spChg chg="mod">
          <ac:chgData name="Rohit J Kate" userId="6acfeb0a-1742-4fee-9ad0-3462b52b7fdf" providerId="ADAL" clId="{FA16D04F-0C5D-47A2-B87E-456ED3F818BB}" dt="2021-09-28T03:19:47.069" v="4404" actId="207"/>
          <ac:spMkLst>
            <pc:docMk/>
            <pc:sldMk cId="0" sldId="310"/>
            <ac:spMk id="64515" creationId="{86A77475-6078-4A70-9ADA-C22CFFD4617B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51.209" v="4405" actId="207"/>
        <pc:sldMkLst>
          <pc:docMk/>
          <pc:sldMk cId="0" sldId="311"/>
        </pc:sldMkLst>
        <pc:spChg chg="mod">
          <ac:chgData name="Rohit J Kate" userId="6acfeb0a-1742-4fee-9ad0-3462b52b7fdf" providerId="ADAL" clId="{FA16D04F-0C5D-47A2-B87E-456ED3F818BB}" dt="2021-09-28T03:19:51.209" v="4405" actId="207"/>
          <ac:spMkLst>
            <pc:docMk/>
            <pc:sldMk cId="0" sldId="311"/>
            <ac:spMk id="65539" creationId="{C118984C-565C-42DF-A396-27B4C0BAF544}"/>
          </ac:spMkLst>
        </pc:spChg>
      </pc:sldChg>
      <pc:sldChg chg="modSp add del mod">
        <pc:chgData name="Rohit J Kate" userId="6acfeb0a-1742-4fee-9ad0-3462b52b7fdf" providerId="ADAL" clId="{FA16D04F-0C5D-47A2-B87E-456ED3F818BB}" dt="2021-09-28T03:19:54.952" v="4406" actId="207"/>
        <pc:sldMkLst>
          <pc:docMk/>
          <pc:sldMk cId="0" sldId="312"/>
        </pc:sldMkLst>
        <pc:spChg chg="mod">
          <ac:chgData name="Rohit J Kate" userId="6acfeb0a-1742-4fee-9ad0-3462b52b7fdf" providerId="ADAL" clId="{FA16D04F-0C5D-47A2-B87E-456ED3F818BB}" dt="2021-09-28T03:19:54.952" v="4406" actId="207"/>
          <ac:spMkLst>
            <pc:docMk/>
            <pc:sldMk cId="0" sldId="312"/>
            <ac:spMk id="66563" creationId="{2291A8CD-9B24-4769-B73C-E83B1A5AA2FC}"/>
          </ac:spMkLst>
        </pc:spChg>
      </pc:sldChg>
      <pc:sldChg chg="modSp add del mod">
        <pc:chgData name="Rohit J Kate" userId="6acfeb0a-1742-4fee-9ad0-3462b52b7fdf" providerId="ADAL" clId="{FA16D04F-0C5D-47A2-B87E-456ED3F818BB}" dt="2021-09-28T03:20:01.774" v="4407" actId="207"/>
        <pc:sldMkLst>
          <pc:docMk/>
          <pc:sldMk cId="0" sldId="313"/>
        </pc:sldMkLst>
        <pc:spChg chg="mod">
          <ac:chgData name="Rohit J Kate" userId="6acfeb0a-1742-4fee-9ad0-3462b52b7fdf" providerId="ADAL" clId="{FA16D04F-0C5D-47A2-B87E-456ED3F818BB}" dt="2021-09-28T03:20:01.774" v="4407" actId="207"/>
          <ac:spMkLst>
            <pc:docMk/>
            <pc:sldMk cId="0" sldId="313"/>
            <ac:spMk id="67587" creationId="{36A3189B-7E00-4B62-93F1-7866A2F17E4D}"/>
          </ac:spMkLst>
        </pc:spChg>
      </pc:sldChg>
      <pc:sldChg chg="modSp add del mod">
        <pc:chgData name="Rohit J Kate" userId="6acfeb0a-1742-4fee-9ad0-3462b52b7fdf" providerId="ADAL" clId="{FA16D04F-0C5D-47A2-B87E-456ED3F818BB}" dt="2021-09-28T03:20:08.965" v="4408" actId="207"/>
        <pc:sldMkLst>
          <pc:docMk/>
          <pc:sldMk cId="0" sldId="314"/>
        </pc:sldMkLst>
        <pc:spChg chg="mod">
          <ac:chgData name="Rohit J Kate" userId="6acfeb0a-1742-4fee-9ad0-3462b52b7fdf" providerId="ADAL" clId="{FA16D04F-0C5D-47A2-B87E-456ED3F818BB}" dt="2021-09-28T03:20:08.965" v="4408" actId="207"/>
          <ac:spMkLst>
            <pc:docMk/>
            <pc:sldMk cId="0" sldId="314"/>
            <ac:spMk id="68611" creationId="{1FC40FA5-0AD4-4CB6-87F4-DBBA076CC51B}"/>
          </ac:spMkLst>
        </pc:spChg>
      </pc:sldChg>
      <pc:sldChg chg="modSp add del mod">
        <pc:chgData name="Rohit J Kate" userId="6acfeb0a-1742-4fee-9ad0-3462b52b7fdf" providerId="ADAL" clId="{FA16D04F-0C5D-47A2-B87E-456ED3F818BB}" dt="2021-09-28T03:20:13.181" v="4409" actId="207"/>
        <pc:sldMkLst>
          <pc:docMk/>
          <pc:sldMk cId="0" sldId="315"/>
        </pc:sldMkLst>
        <pc:spChg chg="mod">
          <ac:chgData name="Rohit J Kate" userId="6acfeb0a-1742-4fee-9ad0-3462b52b7fdf" providerId="ADAL" clId="{FA16D04F-0C5D-47A2-B87E-456ED3F818BB}" dt="2021-09-28T03:20:13.181" v="4409" actId="207"/>
          <ac:spMkLst>
            <pc:docMk/>
            <pc:sldMk cId="0" sldId="315"/>
            <ac:spMk id="69635" creationId="{C0D8A584-0A78-47E5-B652-5064ED7A4040}"/>
          </ac:spMkLst>
        </pc:spChg>
      </pc:sldChg>
      <pc:sldChg chg="modSp add del mod">
        <pc:chgData name="Rohit J Kate" userId="6acfeb0a-1742-4fee-9ad0-3462b52b7fdf" providerId="ADAL" clId="{FA16D04F-0C5D-47A2-B87E-456ED3F818BB}" dt="2021-09-28T03:20:17.843" v="4410" actId="207"/>
        <pc:sldMkLst>
          <pc:docMk/>
          <pc:sldMk cId="0" sldId="316"/>
        </pc:sldMkLst>
        <pc:spChg chg="mod">
          <ac:chgData name="Rohit J Kate" userId="6acfeb0a-1742-4fee-9ad0-3462b52b7fdf" providerId="ADAL" clId="{FA16D04F-0C5D-47A2-B87E-456ED3F818BB}" dt="2021-09-28T03:20:17.843" v="4410" actId="207"/>
          <ac:spMkLst>
            <pc:docMk/>
            <pc:sldMk cId="0" sldId="316"/>
            <ac:spMk id="70659" creationId="{EA3CF61D-8335-4BF3-A16F-0ACAD5BF6423}"/>
          </ac:spMkLst>
        </pc:spChg>
      </pc:sldChg>
      <pc:sldChg chg="modSp add del mod">
        <pc:chgData name="Rohit J Kate" userId="6acfeb0a-1742-4fee-9ad0-3462b52b7fdf" providerId="ADAL" clId="{FA16D04F-0C5D-47A2-B87E-456ED3F818BB}" dt="2021-09-28T03:20:21.739" v="4411" actId="207"/>
        <pc:sldMkLst>
          <pc:docMk/>
          <pc:sldMk cId="0" sldId="317"/>
        </pc:sldMkLst>
        <pc:spChg chg="mod">
          <ac:chgData name="Rohit J Kate" userId="6acfeb0a-1742-4fee-9ad0-3462b52b7fdf" providerId="ADAL" clId="{FA16D04F-0C5D-47A2-B87E-456ED3F818BB}" dt="2021-09-28T03:20:21.739" v="4411" actId="207"/>
          <ac:spMkLst>
            <pc:docMk/>
            <pc:sldMk cId="0" sldId="317"/>
            <ac:spMk id="71683" creationId="{72780ED2-AC31-4E7C-99C8-FDE6324E6C0B}"/>
          </ac:spMkLst>
        </pc:spChg>
      </pc:sldChg>
      <pc:sldChg chg="modSp mod ord">
        <pc:chgData name="Rohit J Kate" userId="6acfeb0a-1742-4fee-9ad0-3462b52b7fdf" providerId="ADAL" clId="{FA16D04F-0C5D-47A2-B87E-456ED3F818BB}" dt="2021-09-28T01:13:55.933" v="2799" actId="20577"/>
        <pc:sldMkLst>
          <pc:docMk/>
          <pc:sldMk cId="0" sldId="318"/>
        </pc:sldMkLst>
        <pc:spChg chg="mod">
          <ac:chgData name="Rohit J Kate" userId="6acfeb0a-1742-4fee-9ad0-3462b52b7fdf" providerId="ADAL" clId="{FA16D04F-0C5D-47A2-B87E-456ED3F818BB}" dt="2021-09-28T01:13:55.933" v="2799" actId="20577"/>
          <ac:spMkLst>
            <pc:docMk/>
            <pc:sldMk cId="0" sldId="318"/>
            <ac:spMk id="25603" creationId="{DEAB1E91-39EA-4421-A4B0-86151BB58C44}"/>
          </ac:spMkLst>
        </pc:spChg>
      </pc:sldChg>
      <pc:sldChg chg="modSp mod ord">
        <pc:chgData name="Rohit J Kate" userId="6acfeb0a-1742-4fee-9ad0-3462b52b7fdf" providerId="ADAL" clId="{FA16D04F-0C5D-47A2-B87E-456ED3F818BB}" dt="2021-09-28T05:00:20.216" v="4542" actId="20577"/>
        <pc:sldMkLst>
          <pc:docMk/>
          <pc:sldMk cId="0" sldId="319"/>
        </pc:sldMkLst>
        <pc:spChg chg="mod">
          <ac:chgData name="Rohit J Kate" userId="6acfeb0a-1742-4fee-9ad0-3462b52b7fdf" providerId="ADAL" clId="{FA16D04F-0C5D-47A2-B87E-456ED3F818BB}" dt="2021-09-28T05:00:20.216" v="4542" actId="20577"/>
          <ac:spMkLst>
            <pc:docMk/>
            <pc:sldMk cId="0" sldId="319"/>
            <ac:spMk id="27650" creationId="{7B2135F4-F337-4894-9407-A652C4014360}"/>
          </ac:spMkLst>
        </pc:spChg>
      </pc:sldChg>
      <pc:sldChg chg="addSp delSp modSp new mod modAnim">
        <pc:chgData name="Rohit J Kate" userId="6acfeb0a-1742-4fee-9ad0-3462b52b7fdf" providerId="ADAL" clId="{FA16D04F-0C5D-47A2-B87E-456ED3F818BB}" dt="2021-09-28T03:12:52.414" v="4362" actId="20577"/>
        <pc:sldMkLst>
          <pc:docMk/>
          <pc:sldMk cId="4025768024" sldId="320"/>
        </pc:sldMkLst>
        <pc:spChg chg="mod">
          <ac:chgData name="Rohit J Kate" userId="6acfeb0a-1742-4fee-9ad0-3462b52b7fdf" providerId="ADAL" clId="{FA16D04F-0C5D-47A2-B87E-456ED3F818BB}" dt="2021-09-27T23:33:33.062" v="305"/>
          <ac:spMkLst>
            <pc:docMk/>
            <pc:sldMk cId="4025768024" sldId="320"/>
            <ac:spMk id="2" creationId="{7E11FCFE-211C-4F19-A75D-1BF120FC1C9F}"/>
          </ac:spMkLst>
        </pc:spChg>
        <pc:spChg chg="mod">
          <ac:chgData name="Rohit J Kate" userId="6acfeb0a-1742-4fee-9ad0-3462b52b7fdf" providerId="ADAL" clId="{FA16D04F-0C5D-47A2-B87E-456ED3F818BB}" dt="2021-09-28T03:12:52.414" v="4362" actId="20577"/>
          <ac:spMkLst>
            <pc:docMk/>
            <pc:sldMk cId="4025768024" sldId="320"/>
            <ac:spMk id="3" creationId="{EA385B76-1A5B-4A7E-A1BF-3B9B561C8823}"/>
          </ac:spMkLst>
        </pc:spChg>
        <pc:spChg chg="add del mod">
          <ac:chgData name="Rohit J Kate" userId="6acfeb0a-1742-4fee-9ad0-3462b52b7fdf" providerId="ADAL" clId="{FA16D04F-0C5D-47A2-B87E-456ED3F818BB}" dt="2021-09-27T23:35:14.872" v="385"/>
          <ac:spMkLst>
            <pc:docMk/>
            <pc:sldMk cId="4025768024" sldId="320"/>
            <ac:spMk id="7" creationId="{21167383-1659-4DC4-8B2A-FC29F9638BE3}"/>
          </ac:spMkLst>
        </pc:spChg>
        <pc:spChg chg="add mod">
          <ac:chgData name="Rohit J Kate" userId="6acfeb0a-1742-4fee-9ad0-3462b52b7fdf" providerId="ADAL" clId="{FA16D04F-0C5D-47A2-B87E-456ED3F818BB}" dt="2021-09-27T23:35:56.875" v="407" actId="1076"/>
          <ac:spMkLst>
            <pc:docMk/>
            <pc:sldMk cId="4025768024" sldId="320"/>
            <ac:spMk id="10" creationId="{5A8699C3-FEDB-40FD-822E-25C0504BA75C}"/>
          </ac:spMkLst>
        </pc:spChg>
        <pc:spChg chg="add mod">
          <ac:chgData name="Rohit J Kate" userId="6acfeb0a-1742-4fee-9ad0-3462b52b7fdf" providerId="ADAL" clId="{FA16D04F-0C5D-47A2-B87E-456ED3F818BB}" dt="2021-09-27T23:36:19.394" v="421" actId="1076"/>
          <ac:spMkLst>
            <pc:docMk/>
            <pc:sldMk cId="4025768024" sldId="320"/>
            <ac:spMk id="11" creationId="{94972494-29E9-40C4-8D97-33CF1E7C3DB7}"/>
          </ac:spMkLst>
        </pc:spChg>
        <pc:cxnChg chg="add mod">
          <ac:chgData name="Rohit J Kate" userId="6acfeb0a-1742-4fee-9ad0-3462b52b7fdf" providerId="ADAL" clId="{FA16D04F-0C5D-47A2-B87E-456ED3F818BB}" dt="2021-09-27T23:35:17.258" v="386" actId="1076"/>
          <ac:cxnSpMkLst>
            <pc:docMk/>
            <pc:sldMk cId="4025768024" sldId="320"/>
            <ac:cxnSpMk id="6" creationId="{D88A3BB6-94C8-41DA-B930-F8F415016F85}"/>
          </ac:cxnSpMkLst>
        </pc:cxnChg>
        <pc:cxnChg chg="add">
          <ac:chgData name="Rohit J Kate" userId="6acfeb0a-1742-4fee-9ad0-3462b52b7fdf" providerId="ADAL" clId="{FA16D04F-0C5D-47A2-B87E-456ED3F818BB}" dt="2021-09-27T23:35:26.124" v="387" actId="11529"/>
          <ac:cxnSpMkLst>
            <pc:docMk/>
            <pc:sldMk cId="4025768024" sldId="320"/>
            <ac:cxnSpMk id="9" creationId="{1B816771-9346-495E-A057-B481F6BF2AA7}"/>
          </ac:cxnSpMkLst>
        </pc:cxnChg>
      </pc:sldChg>
      <pc:sldChg chg="modSp new mod">
        <pc:chgData name="Rohit J Kate" userId="6acfeb0a-1742-4fee-9ad0-3462b52b7fdf" providerId="ADAL" clId="{FA16D04F-0C5D-47A2-B87E-456ED3F818BB}" dt="2021-09-28T00:11:09.639" v="1031" actId="20577"/>
        <pc:sldMkLst>
          <pc:docMk/>
          <pc:sldMk cId="1384628958" sldId="321"/>
        </pc:sldMkLst>
        <pc:spChg chg="mod">
          <ac:chgData name="Rohit J Kate" userId="6acfeb0a-1742-4fee-9ad0-3462b52b7fdf" providerId="ADAL" clId="{FA16D04F-0C5D-47A2-B87E-456ED3F818BB}" dt="2021-09-28T00:09:24.544" v="977" actId="20577"/>
          <ac:spMkLst>
            <pc:docMk/>
            <pc:sldMk cId="1384628958" sldId="321"/>
            <ac:spMk id="2" creationId="{CAEB266D-2AA6-46B1-993C-63666FBB8D1A}"/>
          </ac:spMkLst>
        </pc:spChg>
        <pc:spChg chg="mod">
          <ac:chgData name="Rohit J Kate" userId="6acfeb0a-1742-4fee-9ad0-3462b52b7fdf" providerId="ADAL" clId="{FA16D04F-0C5D-47A2-B87E-456ED3F818BB}" dt="2021-09-28T00:11:09.639" v="1031" actId="20577"/>
          <ac:spMkLst>
            <pc:docMk/>
            <pc:sldMk cId="1384628958" sldId="321"/>
            <ac:spMk id="3" creationId="{11B01849-5FD5-4C43-9DBF-E5F4F3ABA4B2}"/>
          </ac:spMkLst>
        </pc:spChg>
      </pc:sldChg>
      <pc:sldChg chg="modSp new mod">
        <pc:chgData name="Rohit J Kate" userId="6acfeb0a-1742-4fee-9ad0-3462b52b7fdf" providerId="ADAL" clId="{FA16D04F-0C5D-47A2-B87E-456ED3F818BB}" dt="2021-09-28T02:02:10.156" v="3585" actId="20577"/>
        <pc:sldMkLst>
          <pc:docMk/>
          <pc:sldMk cId="1769833513" sldId="322"/>
        </pc:sldMkLst>
        <pc:spChg chg="mod">
          <ac:chgData name="Rohit J Kate" userId="6acfeb0a-1742-4fee-9ad0-3462b52b7fdf" providerId="ADAL" clId="{FA16D04F-0C5D-47A2-B87E-456ED3F818BB}" dt="2021-09-28T00:51:39.274" v="1962" actId="20577"/>
          <ac:spMkLst>
            <pc:docMk/>
            <pc:sldMk cId="1769833513" sldId="322"/>
            <ac:spMk id="2" creationId="{7853BAD4-1B7E-4EBC-8596-45F314A48C89}"/>
          </ac:spMkLst>
        </pc:spChg>
        <pc:spChg chg="mod">
          <ac:chgData name="Rohit J Kate" userId="6acfeb0a-1742-4fee-9ad0-3462b52b7fdf" providerId="ADAL" clId="{FA16D04F-0C5D-47A2-B87E-456ED3F818BB}" dt="2021-09-28T02:02:10.156" v="3585" actId="20577"/>
          <ac:spMkLst>
            <pc:docMk/>
            <pc:sldMk cId="1769833513" sldId="322"/>
            <ac:spMk id="3" creationId="{9AF1B241-74E6-458C-B563-B86C0DDCBBEE}"/>
          </ac:spMkLst>
        </pc:spChg>
      </pc:sldChg>
      <pc:sldChg chg="modSp new mod">
        <pc:chgData name="Rohit J Kate" userId="6acfeb0a-1742-4fee-9ad0-3462b52b7fdf" providerId="ADAL" clId="{FA16D04F-0C5D-47A2-B87E-456ED3F818BB}" dt="2021-09-28T00:51:43.740" v="1966" actId="20577"/>
        <pc:sldMkLst>
          <pc:docMk/>
          <pc:sldMk cId="251031243" sldId="323"/>
        </pc:sldMkLst>
        <pc:spChg chg="mod">
          <ac:chgData name="Rohit J Kate" userId="6acfeb0a-1742-4fee-9ad0-3462b52b7fdf" providerId="ADAL" clId="{FA16D04F-0C5D-47A2-B87E-456ED3F818BB}" dt="2021-09-28T00:51:43.740" v="1966" actId="20577"/>
          <ac:spMkLst>
            <pc:docMk/>
            <pc:sldMk cId="251031243" sldId="323"/>
            <ac:spMk id="2" creationId="{CF67ADD9-3F8E-4567-9885-0892DD0DF36F}"/>
          </ac:spMkLst>
        </pc:spChg>
        <pc:spChg chg="mod">
          <ac:chgData name="Rohit J Kate" userId="6acfeb0a-1742-4fee-9ad0-3462b52b7fdf" providerId="ADAL" clId="{FA16D04F-0C5D-47A2-B87E-456ED3F818BB}" dt="2021-09-28T00:47:02.885" v="1956" actId="20577"/>
          <ac:spMkLst>
            <pc:docMk/>
            <pc:sldMk cId="251031243" sldId="323"/>
            <ac:spMk id="3" creationId="{26EBA509-DDC4-417D-9644-959ED6191389}"/>
          </ac:spMkLst>
        </pc:spChg>
      </pc:sldChg>
      <pc:sldChg chg="new del">
        <pc:chgData name="Rohit J Kate" userId="6acfeb0a-1742-4fee-9ad0-3462b52b7fdf" providerId="ADAL" clId="{FA16D04F-0C5D-47A2-B87E-456ED3F818BB}" dt="2021-09-28T01:41:28.880" v="3043" actId="47"/>
        <pc:sldMkLst>
          <pc:docMk/>
          <pc:sldMk cId="574469712" sldId="324"/>
        </pc:sldMkLst>
      </pc:sldChg>
      <pc:sldChg chg="modSp new mod">
        <pc:chgData name="Rohit J Kate" userId="6acfeb0a-1742-4fee-9ad0-3462b52b7fdf" providerId="ADAL" clId="{FA16D04F-0C5D-47A2-B87E-456ED3F818BB}" dt="2021-09-28T01:51:32.278" v="3539" actId="27636"/>
        <pc:sldMkLst>
          <pc:docMk/>
          <pc:sldMk cId="3052291527" sldId="324"/>
        </pc:sldMkLst>
        <pc:spChg chg="mod">
          <ac:chgData name="Rohit J Kate" userId="6acfeb0a-1742-4fee-9ad0-3462b52b7fdf" providerId="ADAL" clId="{FA16D04F-0C5D-47A2-B87E-456ED3F818BB}" dt="2021-09-28T01:41:50.073" v="3079" actId="20577"/>
          <ac:spMkLst>
            <pc:docMk/>
            <pc:sldMk cId="3052291527" sldId="324"/>
            <ac:spMk id="2" creationId="{B4C51B1D-C20F-4AD8-8526-76672A3BFAA6}"/>
          </ac:spMkLst>
        </pc:spChg>
        <pc:spChg chg="mod">
          <ac:chgData name="Rohit J Kate" userId="6acfeb0a-1742-4fee-9ad0-3462b52b7fdf" providerId="ADAL" clId="{FA16D04F-0C5D-47A2-B87E-456ED3F818BB}" dt="2021-09-28T01:51:32.278" v="3539" actId="27636"/>
          <ac:spMkLst>
            <pc:docMk/>
            <pc:sldMk cId="3052291527" sldId="324"/>
            <ac:spMk id="3" creationId="{68752FFE-DFF2-4C7C-83AF-A9CC0ECA1B24}"/>
          </ac:spMkLst>
        </pc:spChg>
      </pc:sldChg>
      <pc:sldChg chg="modSp add mod">
        <pc:chgData name="Rohit J Kate" userId="6acfeb0a-1742-4fee-9ad0-3462b52b7fdf" providerId="ADAL" clId="{FA16D04F-0C5D-47A2-B87E-456ED3F818BB}" dt="2021-09-28T03:20:41.278" v="4416" actId="207"/>
        <pc:sldMkLst>
          <pc:docMk/>
          <pc:sldMk cId="0" sldId="328"/>
        </pc:sldMkLst>
        <pc:spChg chg="mod">
          <ac:chgData name="Rohit J Kate" userId="6acfeb0a-1742-4fee-9ad0-3462b52b7fdf" providerId="ADAL" clId="{FA16D04F-0C5D-47A2-B87E-456ED3F818BB}" dt="2021-09-28T03:20:41.278" v="4416" actId="207"/>
          <ac:spMkLst>
            <pc:docMk/>
            <pc:sldMk cId="0" sldId="328"/>
            <ac:spMk id="78850" creationId="{0433009D-8057-4AE4-9BA8-91577943068B}"/>
          </ac:spMkLst>
        </pc:spChg>
        <pc:spChg chg="mod">
          <ac:chgData name="Rohit J Kate" userId="6acfeb0a-1742-4fee-9ad0-3462b52b7fdf" providerId="ADAL" clId="{FA16D04F-0C5D-47A2-B87E-456ED3F818BB}" dt="2021-09-28T02:22:23.329" v="3780" actId="20577"/>
          <ac:spMkLst>
            <pc:docMk/>
            <pc:sldMk cId="0" sldId="328"/>
            <ac:spMk id="78851" creationId="{663CE418-EA43-4005-81EC-DE22189B505F}"/>
          </ac:spMkLst>
        </pc:spChg>
      </pc:sldChg>
      <pc:sldChg chg="modSp add mod">
        <pc:chgData name="Rohit J Kate" userId="6acfeb0a-1742-4fee-9ad0-3462b52b7fdf" providerId="ADAL" clId="{FA16D04F-0C5D-47A2-B87E-456ED3F818BB}" dt="2021-09-28T03:20:45.430" v="4417" actId="207"/>
        <pc:sldMkLst>
          <pc:docMk/>
          <pc:sldMk cId="0" sldId="329"/>
        </pc:sldMkLst>
        <pc:spChg chg="mod">
          <ac:chgData name="Rohit J Kate" userId="6acfeb0a-1742-4fee-9ad0-3462b52b7fdf" providerId="ADAL" clId="{FA16D04F-0C5D-47A2-B87E-456ED3F818BB}" dt="2021-09-28T03:20:45.430" v="4417" actId="207"/>
          <ac:spMkLst>
            <pc:docMk/>
            <pc:sldMk cId="0" sldId="329"/>
            <ac:spMk id="79874" creationId="{1854B3F9-AA4C-4ACA-9204-6AB954DA75C6}"/>
          </ac:spMkLst>
        </pc:spChg>
        <pc:spChg chg="mod">
          <ac:chgData name="Rohit J Kate" userId="6acfeb0a-1742-4fee-9ad0-3462b52b7fdf" providerId="ADAL" clId="{FA16D04F-0C5D-47A2-B87E-456ED3F818BB}" dt="2021-09-28T02:22:14.600" v="3770" actId="6549"/>
          <ac:spMkLst>
            <pc:docMk/>
            <pc:sldMk cId="0" sldId="329"/>
            <ac:spMk id="79875" creationId="{87ACDC16-1DD4-47AA-994D-90DD8BEFF660}"/>
          </ac:spMkLst>
        </pc:spChg>
      </pc:sldChg>
      <pc:sldChg chg="modSp add mod">
        <pc:chgData name="Rohit J Kate" userId="6acfeb0a-1742-4fee-9ad0-3462b52b7fdf" providerId="ADAL" clId="{FA16D04F-0C5D-47A2-B87E-456ED3F818BB}" dt="2021-09-28T03:20:47.969" v="4418" actId="207"/>
        <pc:sldMkLst>
          <pc:docMk/>
          <pc:sldMk cId="0" sldId="330"/>
        </pc:sldMkLst>
        <pc:spChg chg="mod">
          <ac:chgData name="Rohit J Kate" userId="6acfeb0a-1742-4fee-9ad0-3462b52b7fdf" providerId="ADAL" clId="{FA16D04F-0C5D-47A2-B87E-456ED3F818BB}" dt="2021-09-28T03:20:47.969" v="4418" actId="207"/>
          <ac:spMkLst>
            <pc:docMk/>
            <pc:sldMk cId="0" sldId="330"/>
            <ac:spMk id="81922" creationId="{02B98F43-6246-4766-8591-1D509F1CF536}"/>
          </ac:spMkLst>
        </pc:spChg>
        <pc:spChg chg="mod">
          <ac:chgData name="Rohit J Kate" userId="6acfeb0a-1742-4fee-9ad0-3462b52b7fdf" providerId="ADAL" clId="{FA16D04F-0C5D-47A2-B87E-456ED3F818BB}" dt="2021-09-28T02:32:51.492" v="4019" actId="20577"/>
          <ac:spMkLst>
            <pc:docMk/>
            <pc:sldMk cId="0" sldId="330"/>
            <ac:spMk id="81923" creationId="{0DEFDAB3-3C77-483F-B1AE-CB45E6A973B7}"/>
          </ac:spMkLst>
        </pc:spChg>
      </pc:sldChg>
      <pc:sldChg chg="delSp modSp add mod">
        <pc:chgData name="Rohit J Kate" userId="6acfeb0a-1742-4fee-9ad0-3462b52b7fdf" providerId="ADAL" clId="{FA16D04F-0C5D-47A2-B87E-456ED3F818BB}" dt="2021-09-28T03:20:57.899" v="4422" actId="20577"/>
        <pc:sldMkLst>
          <pc:docMk/>
          <pc:sldMk cId="0" sldId="334"/>
        </pc:sldMkLst>
        <pc:spChg chg="del">
          <ac:chgData name="Rohit J Kate" userId="6acfeb0a-1742-4fee-9ad0-3462b52b7fdf" providerId="ADAL" clId="{FA16D04F-0C5D-47A2-B87E-456ED3F818BB}" dt="2021-09-28T02:48:08.578" v="4339" actId="478"/>
          <ac:spMkLst>
            <pc:docMk/>
            <pc:sldMk cId="0" sldId="334"/>
            <ac:spMk id="2" creationId="{37AE1F03-9044-4CA9-8BB8-4A213552AA53}"/>
          </ac:spMkLst>
        </pc:spChg>
        <pc:spChg chg="mod">
          <ac:chgData name="Rohit J Kate" userId="6acfeb0a-1742-4fee-9ad0-3462b52b7fdf" providerId="ADAL" clId="{FA16D04F-0C5D-47A2-B87E-456ED3F818BB}" dt="2021-09-28T03:20:57.899" v="4422" actId="20577"/>
          <ac:spMkLst>
            <pc:docMk/>
            <pc:sldMk cId="0" sldId="334"/>
            <ac:spMk id="83971" creationId="{FACECE13-BED1-4DFD-8B6C-A380475E8DAC}"/>
          </ac:spMkLst>
        </pc:spChg>
        <pc:spChg chg="mod">
          <ac:chgData name="Rohit J Kate" userId="6acfeb0a-1742-4fee-9ad0-3462b52b7fdf" providerId="ADAL" clId="{FA16D04F-0C5D-47A2-B87E-456ED3F818BB}" dt="2021-09-28T02:26:55.706" v="3856" actId="20577"/>
          <ac:spMkLst>
            <pc:docMk/>
            <pc:sldMk cId="0" sldId="334"/>
            <ac:spMk id="83972" creationId="{ABDB9F39-79A4-4364-9089-083FDB36B74E}"/>
          </ac:spMkLst>
        </pc:spChg>
      </pc:sldChg>
      <pc:sldChg chg="modSp add mod">
        <pc:chgData name="Rohit J Kate" userId="6acfeb0a-1742-4fee-9ad0-3462b52b7fdf" providerId="ADAL" clId="{FA16D04F-0C5D-47A2-B87E-456ED3F818BB}" dt="2021-09-28T01:47:20.334" v="3433" actId="20577"/>
        <pc:sldMkLst>
          <pc:docMk/>
          <pc:sldMk cId="3147088043" sldId="350"/>
        </pc:sldMkLst>
        <pc:spChg chg="mod">
          <ac:chgData name="Rohit J Kate" userId="6acfeb0a-1742-4fee-9ad0-3462b52b7fdf" providerId="ADAL" clId="{FA16D04F-0C5D-47A2-B87E-456ED3F818BB}" dt="2021-09-28T01:47:20.334" v="3433" actId="20577"/>
          <ac:spMkLst>
            <pc:docMk/>
            <pc:sldMk cId="3147088043" sldId="350"/>
            <ac:spMk id="2" creationId="{A185108D-5229-4AC3-83AE-1CB42D46B00C}"/>
          </ac:spMkLst>
        </pc:spChg>
      </pc:sldChg>
      <pc:sldChg chg="add del">
        <pc:chgData name="Rohit J Kate" userId="6acfeb0a-1742-4fee-9ad0-3462b52b7fdf" providerId="ADAL" clId="{FA16D04F-0C5D-47A2-B87E-456ED3F818BB}" dt="2021-09-28T02:29:45.987" v="3901" actId="47"/>
        <pc:sldMkLst>
          <pc:docMk/>
          <pc:sldMk cId="0" sldId="355"/>
        </pc:sldMkLst>
      </pc:sldChg>
      <pc:sldChg chg="add del">
        <pc:chgData name="Rohit J Kate" userId="6acfeb0a-1742-4fee-9ad0-3462b52b7fdf" providerId="ADAL" clId="{FA16D04F-0C5D-47A2-B87E-456ED3F818BB}" dt="2021-09-28T02:28:22.770" v="3874" actId="47"/>
        <pc:sldMkLst>
          <pc:docMk/>
          <pc:sldMk cId="0" sldId="364"/>
        </pc:sldMkLst>
      </pc:sldChg>
      <pc:sldChg chg="add del">
        <pc:chgData name="Rohit J Kate" userId="6acfeb0a-1742-4fee-9ad0-3462b52b7fdf" providerId="ADAL" clId="{FA16D04F-0C5D-47A2-B87E-456ED3F818BB}" dt="2021-09-28T02:29:39.249" v="3893" actId="47"/>
        <pc:sldMkLst>
          <pc:docMk/>
          <pc:sldMk cId="0" sldId="365"/>
        </pc:sldMkLst>
      </pc:sldChg>
      <pc:sldChg chg="modSp add mod">
        <pc:chgData name="Rohit J Kate" userId="6acfeb0a-1742-4fee-9ad0-3462b52b7fdf" providerId="ADAL" clId="{FA16D04F-0C5D-47A2-B87E-456ED3F818BB}" dt="2021-09-28T03:22:27.438" v="4463" actId="114"/>
        <pc:sldMkLst>
          <pc:docMk/>
          <pc:sldMk cId="0" sldId="366"/>
        </pc:sldMkLst>
        <pc:spChg chg="mod">
          <ac:chgData name="Rohit J Kate" userId="6acfeb0a-1742-4fee-9ad0-3462b52b7fdf" providerId="ADAL" clId="{FA16D04F-0C5D-47A2-B87E-456ED3F818BB}" dt="2021-09-28T03:21:15.589" v="4426" actId="207"/>
          <ac:spMkLst>
            <pc:docMk/>
            <pc:sldMk cId="0" sldId="366"/>
            <ac:spMk id="87043" creationId="{A7533A2B-6044-446F-B8B9-81E9DF338EAC}"/>
          </ac:spMkLst>
        </pc:spChg>
        <pc:spChg chg="mod">
          <ac:chgData name="Rohit J Kate" userId="6acfeb0a-1742-4fee-9ad0-3462b52b7fdf" providerId="ADAL" clId="{FA16D04F-0C5D-47A2-B87E-456ED3F818BB}" dt="2021-09-28T03:22:27.438" v="4463" actId="114"/>
          <ac:spMkLst>
            <pc:docMk/>
            <pc:sldMk cId="0" sldId="366"/>
            <ac:spMk id="87044" creationId="{D0E4E149-3D53-44C4-A6B5-0561C5C48C46}"/>
          </ac:spMkLst>
        </pc:spChg>
      </pc:sldChg>
      <pc:sldChg chg="addSp modSp add mod ord">
        <pc:chgData name="Rohit J Kate" userId="6acfeb0a-1742-4fee-9ad0-3462b52b7fdf" providerId="ADAL" clId="{FA16D04F-0C5D-47A2-B87E-456ED3F818BB}" dt="2021-09-28T05:00:49.984" v="4545" actId="1076"/>
        <pc:sldMkLst>
          <pc:docMk/>
          <pc:sldMk cId="0" sldId="367"/>
        </pc:sldMkLst>
        <pc:spChg chg="add mod">
          <ac:chgData name="Rohit J Kate" userId="6acfeb0a-1742-4fee-9ad0-3462b52b7fdf" providerId="ADAL" clId="{FA16D04F-0C5D-47A2-B87E-456ED3F818BB}" dt="2021-09-28T02:29:26.839" v="3884" actId="1076"/>
          <ac:spMkLst>
            <pc:docMk/>
            <pc:sldMk cId="0" sldId="367"/>
            <ac:spMk id="86" creationId="{B8A3E1D3-796C-4C5C-B9A9-B4AC4F3C0085}"/>
          </ac:spMkLst>
        </pc:spChg>
        <pc:spChg chg="add mod">
          <ac:chgData name="Rohit J Kate" userId="6acfeb0a-1742-4fee-9ad0-3462b52b7fdf" providerId="ADAL" clId="{FA16D04F-0C5D-47A2-B87E-456ED3F818BB}" dt="2021-09-28T02:29:22.873" v="3883" actId="1076"/>
          <ac:spMkLst>
            <pc:docMk/>
            <pc:sldMk cId="0" sldId="367"/>
            <ac:spMk id="87" creationId="{B2CFF49E-C755-4168-9544-64E73550B6A0}"/>
          </ac:spMkLst>
        </pc:spChg>
        <pc:spChg chg="add mod">
          <ac:chgData name="Rohit J Kate" userId="6acfeb0a-1742-4fee-9ad0-3462b52b7fdf" providerId="ADAL" clId="{FA16D04F-0C5D-47A2-B87E-456ED3F818BB}" dt="2021-09-28T02:29:30.635" v="3885" actId="1076"/>
          <ac:spMkLst>
            <pc:docMk/>
            <pc:sldMk cId="0" sldId="367"/>
            <ac:spMk id="88" creationId="{2E6CD679-2B33-4833-BC1D-1AFC0D67303B}"/>
          </ac:spMkLst>
        </pc:spChg>
        <pc:spChg chg="add mod">
          <ac:chgData name="Rohit J Kate" userId="6acfeb0a-1742-4fee-9ad0-3462b52b7fdf" providerId="ADAL" clId="{FA16D04F-0C5D-47A2-B87E-456ED3F818BB}" dt="2021-09-28T02:29:19.498" v="3882" actId="1076"/>
          <ac:spMkLst>
            <pc:docMk/>
            <pc:sldMk cId="0" sldId="367"/>
            <ac:spMk id="89" creationId="{B5EE9FCD-D78E-4EC6-9E51-070F1C4F4DC9}"/>
          </ac:spMkLst>
        </pc:spChg>
        <pc:spChg chg="add mod">
          <ac:chgData name="Rohit J Kate" userId="6acfeb0a-1742-4fee-9ad0-3462b52b7fdf" providerId="ADAL" clId="{FA16D04F-0C5D-47A2-B87E-456ED3F818BB}" dt="2021-09-28T05:00:49.984" v="4545" actId="1076"/>
          <ac:spMkLst>
            <pc:docMk/>
            <pc:sldMk cId="0" sldId="367"/>
            <ac:spMk id="90" creationId="{6D406D96-DAE7-43C7-84FD-B8B32072DD4C}"/>
          </ac:spMkLst>
        </pc:spChg>
        <pc:spChg chg="mod">
          <ac:chgData name="Rohit J Kate" userId="6acfeb0a-1742-4fee-9ad0-3462b52b7fdf" providerId="ADAL" clId="{FA16D04F-0C5D-47A2-B87E-456ED3F818BB}" dt="2021-09-28T03:21:10.621" v="4425" actId="207"/>
          <ac:spMkLst>
            <pc:docMk/>
            <pc:sldMk cId="0" sldId="367"/>
            <ac:spMk id="88067" creationId="{02E0A1C1-5A59-48BE-B618-35C9A823DB60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1" creationId="{888039F1-1F24-4394-A5C6-333222A46392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2" creationId="{21196674-3644-41E8-8E50-E2B6BDAA8CBB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3" creationId="{6235A080-E389-481F-A57A-C63C1FC378B2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4" creationId="{37D7090B-F0D2-4B79-AB34-35EC60DA9D4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5" creationId="{F4319D3B-CAF5-48C6-8575-660CB13EF9C5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6" creationId="{5AF0FCD1-C885-4F5A-9E13-260EE905BABA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7" creationId="{6311DD52-14D0-4DE3-9E9A-F1EAF2EF8985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8" creationId="{E61D38C6-A589-48A5-9437-70B41ADED8DD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89" creationId="{054B4434-3FD0-4E4C-BCD8-CA34C5A216FC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0" creationId="{61C2DE95-21DB-4D68-8656-1FDD00E6D45A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1" creationId="{73174B4E-E813-430B-A439-B19FDD60C43E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2" creationId="{F30E56F0-971E-47CB-A555-82B6CF528342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3" creationId="{C387D0EE-35C2-440B-ADC6-BDE5246594C1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4" creationId="{024EE414-1D22-42DC-AB33-3D2F53CBE70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5" creationId="{4989731A-51BD-4079-B6F8-D51A8FB1F65D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6" creationId="{A48E411B-9AD3-46E8-87EC-11D8F1679ACF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7" creationId="{C7C2FB03-A30B-459C-89B8-407B1F2D4680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8" creationId="{2B26A528-2F0B-4D23-A984-1A670C3232B1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099" creationId="{9CB71779-C203-4F9E-91C4-64D8EF990B66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0" creationId="{F0488BFE-79B7-46D6-8336-50E869A400DE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1" creationId="{B400952B-5D77-4590-8660-C0D01F1D526D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2" creationId="{44772AA1-261C-452E-B386-26BA4440D409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3" creationId="{2C199F5E-9FAF-4BDE-911B-D9028948B9AC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4" creationId="{B7A3BB88-4BE6-40E7-883F-1F03724DA2F9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5" creationId="{038947C2-C42B-497E-B3EF-7FEE3CD473B9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6" creationId="{370BBEFB-5987-4A07-A274-88D7806E7B33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7" creationId="{8A59DC3F-1E4C-427B-8212-4A5C1ED1F560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8" creationId="{3AB556DD-400D-484D-B6A1-4D457BB250F2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09" creationId="{618478BC-A3DB-4530-9329-0C9B5BA95594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0" creationId="{5B0AB13E-2F2B-41B9-B95E-C63C91F3B624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1" creationId="{BC70D912-B20A-4C7C-9374-6CA074F1726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2" creationId="{27354670-DCEB-42A8-B77B-D34E20DD81C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3" creationId="{2BD96840-3F2E-4083-A9B8-4C1E32526D35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4" creationId="{B8727347-1E3B-4952-92F9-FDAF1E7F1BDC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6" creationId="{286AA9FA-6EC8-4402-8171-5DADD3AB00F1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7" creationId="{2F01C829-9745-4F90-9D6A-479B5F580CF0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8" creationId="{6EB0F1B9-B356-48F1-8B70-783F7F219E6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19" creationId="{EFF8F030-D6D9-4400-BF59-63157887804C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0" creationId="{0AB5DFED-00A0-46D7-8832-18A459214EE2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1" creationId="{206803A7-96CF-49DF-AD53-0F34DCFA1839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2" creationId="{C9ED7EFD-01A8-440E-85B1-20C87AC25C96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3" creationId="{5F382A1E-C0EC-4D2B-859F-D93403100562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5" creationId="{FE77DF19-3740-41FF-B70D-9C86C3FD352F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6" creationId="{164B5193-1A3F-40C4-840A-2EC8FB2B408B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7" creationId="{40990300-0E3E-4506-AA32-54043C1B32DA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28" creationId="{C9C50038-1757-4797-BD99-526AABA130DB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0" creationId="{14E66E0F-7408-4C63-8284-FA71C74D8C5B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1" creationId="{FDB6EA00-93E2-4BAD-B4A2-4F9D298DB74E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2" creationId="{FB0A0764-6B42-4602-BA13-973910122E5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3" creationId="{D9021298-000B-4283-831F-0A55EE1327EA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4" creationId="{335CB2F0-DEC4-4942-8C01-46F30418EDC3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5" creationId="{D38937BE-FC6F-4676-9AF1-C36B7CAF0FBC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6" creationId="{C5B78557-37E6-4DFA-AF56-35CF2CACDF29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7" creationId="{F5CB53C6-F748-476D-85B0-EA98A615916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8" creationId="{D2C0F085-C4D1-4417-8BFA-C1982BFAA4B9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39" creationId="{237C87DB-71DE-459A-AA66-ABDE71D3DF06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1" creationId="{9F107E38-0366-4F67-972E-3843CCB25FCE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2" creationId="{2ADDE254-095F-477C-98CD-CE2176D9EE31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3" creationId="{AFA1C52B-B941-477A-8F1D-438E6DB2F8F3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4" creationId="{8AB6D633-FBB7-4CE7-BE32-AC468E45ACF8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5" creationId="{AFC9BE2A-BCCB-4A03-B00C-48A050F4D8C3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6" creationId="{39C1D699-A22F-4CFB-8F76-121939968223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7" creationId="{D0389DB4-055C-40E1-B6A7-2066A5EDE513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8" creationId="{CD4E4D83-4BCE-4753-8A71-93E68D24C675}"/>
          </ac:spMkLst>
        </pc:spChg>
        <pc:spChg chg="mod">
          <ac:chgData name="Rohit J Kate" userId="6acfeb0a-1742-4fee-9ad0-3462b52b7fdf" providerId="ADAL" clId="{FA16D04F-0C5D-47A2-B87E-456ED3F818BB}" dt="2021-09-28T02:28:57.740" v="3879" actId="1076"/>
          <ac:spMkLst>
            <pc:docMk/>
            <pc:sldMk cId="0" sldId="367"/>
            <ac:spMk id="88149" creationId="{7DDF961C-A9D1-4F5B-A16A-BBCE7F52B439}"/>
          </ac:spMkLst>
        </pc:s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068" creationId="{9C94BA28-6D3D-4281-AF01-13CBAE6B3376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077" creationId="{C3630866-40C4-46B5-BEFB-135488DEEBA3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078" creationId="{462371DA-DEA2-44EB-85E1-384618A0E882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079" creationId="{91F21B7F-C1B8-43C0-A9A6-C2ED31F0EA30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080" creationId="{FEA425D8-03E9-4BB9-B66E-A7B7DCBCC890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115" creationId="{35D9A492-35FF-404D-AF90-A7E0C5B87335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124" creationId="{B0E5DA63-5B57-4B91-AF73-9302BA642091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129" creationId="{DE0A42F3-E8AD-44ED-8E4A-8FCC8FF5808C}"/>
          </ac:grpSpMkLst>
        </pc:grpChg>
        <pc:grpChg chg="mod">
          <ac:chgData name="Rohit J Kate" userId="6acfeb0a-1742-4fee-9ad0-3462b52b7fdf" providerId="ADAL" clId="{FA16D04F-0C5D-47A2-B87E-456ED3F818BB}" dt="2021-09-28T02:28:57.740" v="3879" actId="1076"/>
          <ac:grpSpMkLst>
            <pc:docMk/>
            <pc:sldMk cId="0" sldId="367"/>
            <ac:grpSpMk id="88140" creationId="{EF1714CF-442B-45EE-B310-27A30BD4A2ED}"/>
          </ac:grpSpMkLst>
        </pc:grpChg>
      </pc:sldChg>
      <pc:sldChg chg="modSp add mod">
        <pc:chgData name="Rohit J Kate" userId="6acfeb0a-1742-4fee-9ad0-3462b52b7fdf" providerId="ADAL" clId="{FA16D04F-0C5D-47A2-B87E-456ED3F818BB}" dt="2021-09-28T01:50:00.898" v="3470" actId="20577"/>
        <pc:sldMkLst>
          <pc:docMk/>
          <pc:sldMk cId="1355336997" sldId="383"/>
        </pc:sldMkLst>
        <pc:spChg chg="mod">
          <ac:chgData name="Rohit J Kate" userId="6acfeb0a-1742-4fee-9ad0-3462b52b7fdf" providerId="ADAL" clId="{FA16D04F-0C5D-47A2-B87E-456ED3F818BB}" dt="2021-09-28T01:50:00.898" v="3470" actId="20577"/>
          <ac:spMkLst>
            <pc:docMk/>
            <pc:sldMk cId="1355336997" sldId="383"/>
            <ac:spMk id="2" creationId="{844AAA7B-BE11-4EB3-ADB6-57E006F12DCA}"/>
          </ac:spMkLst>
        </pc:spChg>
        <pc:spChg chg="mod">
          <ac:chgData name="Rohit J Kate" userId="6acfeb0a-1742-4fee-9ad0-3462b52b7fdf" providerId="ADAL" clId="{FA16D04F-0C5D-47A2-B87E-456ED3F818BB}" dt="2021-09-28T01:46:52.196" v="3406" actId="27636"/>
          <ac:spMkLst>
            <pc:docMk/>
            <pc:sldMk cId="1355336997" sldId="383"/>
            <ac:spMk id="3" creationId="{DA709591-CE26-4A8F-B6B5-6FB31EEF668C}"/>
          </ac:spMkLst>
        </pc:spChg>
      </pc:sldChg>
      <pc:sldChg chg="add">
        <pc:chgData name="Rohit J Kate" userId="6acfeb0a-1742-4fee-9ad0-3462b52b7fdf" providerId="ADAL" clId="{FA16D04F-0C5D-47A2-B87E-456ED3F818BB}" dt="2021-09-28T02:20:14.356" v="3747"/>
        <pc:sldMkLst>
          <pc:docMk/>
          <pc:sldMk cId="0" sldId="386"/>
        </pc:sldMkLst>
      </pc:sldChg>
      <pc:sldChg chg="addSp delSp modSp add mod">
        <pc:chgData name="Rohit J Kate" userId="6acfeb0a-1742-4fee-9ad0-3462b52b7fdf" providerId="ADAL" clId="{FA16D04F-0C5D-47A2-B87E-456ED3F818BB}" dt="2021-09-28T01:49:34.511" v="3462" actId="207"/>
        <pc:sldMkLst>
          <pc:docMk/>
          <pc:sldMk cId="0" sldId="465"/>
        </pc:sldMkLst>
        <pc:spChg chg="add mod">
          <ac:chgData name="Rohit J Kate" userId="6acfeb0a-1742-4fee-9ad0-3462b52b7fdf" providerId="ADAL" clId="{FA16D04F-0C5D-47A2-B87E-456ED3F818BB}" dt="2021-09-28T01:49:34.511" v="3462" actId="207"/>
          <ac:spMkLst>
            <pc:docMk/>
            <pc:sldMk cId="0" sldId="465"/>
            <ac:spMk id="17" creationId="{1DD8D59D-97E7-456B-BE55-4FE4F55A7D3D}"/>
          </ac:spMkLst>
        </pc:spChg>
        <pc:spChg chg="mod">
          <ac:chgData name="Rohit J Kate" userId="6acfeb0a-1742-4fee-9ad0-3462b52b7fdf" providerId="ADAL" clId="{FA16D04F-0C5D-47A2-B87E-456ED3F818BB}" dt="2021-09-28T01:49:30.281" v="3461" actId="207"/>
          <ac:spMkLst>
            <pc:docMk/>
            <pc:sldMk cId="0" sldId="465"/>
            <ac:spMk id="113668" creationId="{8E779438-465F-45EA-8D82-65EA75455E35}"/>
          </ac:spMkLst>
        </pc:spChg>
        <pc:cxnChg chg="add mod">
          <ac:chgData name="Rohit J Kate" userId="6acfeb0a-1742-4fee-9ad0-3462b52b7fdf" providerId="ADAL" clId="{FA16D04F-0C5D-47A2-B87E-456ED3F818BB}" dt="2021-09-28T01:48:48.970" v="3445" actId="14100"/>
          <ac:cxnSpMkLst>
            <pc:docMk/>
            <pc:sldMk cId="0" sldId="465"/>
            <ac:cxnSpMk id="3" creationId="{7681555D-64FA-421C-809E-7628E790C6F6}"/>
          </ac:cxnSpMkLst>
        </pc:cxnChg>
        <pc:cxnChg chg="add del">
          <ac:chgData name="Rohit J Kate" userId="6acfeb0a-1742-4fee-9ad0-3462b52b7fdf" providerId="ADAL" clId="{FA16D04F-0C5D-47A2-B87E-456ED3F818BB}" dt="2021-09-28T01:48:04.429" v="3437" actId="478"/>
          <ac:cxnSpMkLst>
            <pc:docMk/>
            <pc:sldMk cId="0" sldId="465"/>
            <ac:cxnSpMk id="5" creationId="{4446593C-39DD-4235-A412-85CB334537C7}"/>
          </ac:cxnSpMkLst>
        </pc:cxnChg>
        <pc:cxnChg chg="add mod">
          <ac:chgData name="Rohit J Kate" userId="6acfeb0a-1742-4fee-9ad0-3462b52b7fdf" providerId="ADAL" clId="{FA16D04F-0C5D-47A2-B87E-456ED3F818BB}" dt="2021-09-28T01:48:51.979" v="3446" actId="14100"/>
          <ac:cxnSpMkLst>
            <pc:docMk/>
            <pc:sldMk cId="0" sldId="465"/>
            <ac:cxnSpMk id="9" creationId="{B6BE425E-FFF6-4784-9285-48B7DD4F0458}"/>
          </ac:cxnSpMkLst>
        </pc:cxnChg>
        <pc:cxnChg chg="add mod">
          <ac:chgData name="Rohit J Kate" userId="6acfeb0a-1742-4fee-9ad0-3462b52b7fdf" providerId="ADAL" clId="{FA16D04F-0C5D-47A2-B87E-456ED3F818BB}" dt="2021-09-28T01:48:36.494" v="3443" actId="14100"/>
          <ac:cxnSpMkLst>
            <pc:docMk/>
            <pc:sldMk cId="0" sldId="465"/>
            <ac:cxnSpMk id="11" creationId="{E1FFFE30-F27C-449F-A2E7-ABA13733F257}"/>
          </ac:cxnSpMkLst>
        </pc:cxnChg>
        <pc:cxnChg chg="add mod">
          <ac:chgData name="Rohit J Kate" userId="6acfeb0a-1742-4fee-9ad0-3462b52b7fdf" providerId="ADAL" clId="{FA16D04F-0C5D-47A2-B87E-456ED3F818BB}" dt="2021-09-28T01:49:08.235" v="3459" actId="14100"/>
          <ac:cxnSpMkLst>
            <pc:docMk/>
            <pc:sldMk cId="0" sldId="465"/>
            <ac:cxnSpMk id="14" creationId="{6CE6CDEF-6254-4632-B8C4-8CDDBE19C50C}"/>
          </ac:cxnSpMkLst>
        </pc:cxnChg>
      </pc:sldChg>
      <pc:sldChg chg="modSp add mod">
        <pc:chgData name="Rohit J Kate" userId="6acfeb0a-1742-4fee-9ad0-3462b52b7fdf" providerId="ADAL" clId="{FA16D04F-0C5D-47A2-B87E-456ED3F818BB}" dt="2021-09-28T03:20:25.260" v="4412" actId="207"/>
        <pc:sldMkLst>
          <pc:docMk/>
          <pc:sldMk cId="0" sldId="466"/>
        </pc:sldMkLst>
        <pc:spChg chg="mod">
          <ac:chgData name="Rohit J Kate" userId="6acfeb0a-1742-4fee-9ad0-3462b52b7fdf" providerId="ADAL" clId="{FA16D04F-0C5D-47A2-B87E-456ED3F818BB}" dt="2021-09-28T03:20:25.260" v="4412" actId="207"/>
          <ac:spMkLst>
            <pc:docMk/>
            <pc:sldMk cId="0" sldId="466"/>
            <ac:spMk id="74755" creationId="{222D65BA-EADC-43B8-ACF2-0CED76F0FE32}"/>
          </ac:spMkLst>
        </pc:spChg>
      </pc:sldChg>
      <pc:sldChg chg="modSp add mod">
        <pc:chgData name="Rohit J Kate" userId="6acfeb0a-1742-4fee-9ad0-3462b52b7fdf" providerId="ADAL" clId="{FA16D04F-0C5D-47A2-B87E-456ED3F818BB}" dt="2021-09-28T03:20:29.203" v="4413" actId="207"/>
        <pc:sldMkLst>
          <pc:docMk/>
          <pc:sldMk cId="0" sldId="467"/>
        </pc:sldMkLst>
        <pc:spChg chg="mod">
          <ac:chgData name="Rohit J Kate" userId="6acfeb0a-1742-4fee-9ad0-3462b52b7fdf" providerId="ADAL" clId="{FA16D04F-0C5D-47A2-B87E-456ED3F818BB}" dt="2021-09-28T03:20:29.203" v="4413" actId="207"/>
          <ac:spMkLst>
            <pc:docMk/>
            <pc:sldMk cId="0" sldId="467"/>
            <ac:spMk id="3076" creationId="{FD4AE693-8AA1-4713-A11F-79DBC820908E}"/>
          </ac:spMkLst>
        </pc:spChg>
        <pc:spChg chg="mod">
          <ac:chgData name="Rohit J Kate" userId="6acfeb0a-1742-4fee-9ad0-3462b52b7fdf" providerId="ADAL" clId="{FA16D04F-0C5D-47A2-B87E-456ED3F818BB}" dt="2021-09-28T02:44:55.547" v="4325" actId="20577"/>
          <ac:spMkLst>
            <pc:docMk/>
            <pc:sldMk cId="0" sldId="467"/>
            <ac:spMk id="3078" creationId="{EE40D2D9-E916-4DAC-A4A7-65FB9453D605}"/>
          </ac:spMkLst>
        </pc:spChg>
      </pc:sldChg>
      <pc:sldChg chg="delSp modSp add mod">
        <pc:chgData name="Rohit J Kate" userId="6acfeb0a-1742-4fee-9ad0-3462b52b7fdf" providerId="ADAL" clId="{FA16D04F-0C5D-47A2-B87E-456ED3F818BB}" dt="2021-09-28T03:20:34.422" v="4414" actId="207"/>
        <pc:sldMkLst>
          <pc:docMk/>
          <pc:sldMk cId="0" sldId="468"/>
        </pc:sldMkLst>
        <pc:spChg chg="mod">
          <ac:chgData name="Rohit J Kate" userId="6acfeb0a-1742-4fee-9ad0-3462b52b7fdf" providerId="ADAL" clId="{FA16D04F-0C5D-47A2-B87E-456ED3F818BB}" dt="2021-09-28T03:20:34.422" v="4414" actId="207"/>
          <ac:spMkLst>
            <pc:docMk/>
            <pc:sldMk cId="0" sldId="468"/>
            <ac:spMk id="4103" creationId="{14885AD9-0178-4425-BDD5-C5D1E0289961}"/>
          </ac:spMkLst>
        </pc:spChg>
        <pc:graphicFrameChg chg="del">
          <ac:chgData name="Rohit J Kate" userId="6acfeb0a-1742-4fee-9ad0-3462b52b7fdf" providerId="ADAL" clId="{FA16D04F-0C5D-47A2-B87E-456ED3F818BB}" dt="2021-09-28T02:17:05.735" v="3678" actId="478"/>
          <ac:graphicFrameMkLst>
            <pc:docMk/>
            <pc:sldMk cId="0" sldId="468"/>
            <ac:graphicFrameMk id="4098" creationId="{008C2051-F878-40F1-B4B7-CBF66EDA9ACD}"/>
          </ac:graphicFrameMkLst>
        </pc:graphicFrameChg>
        <pc:graphicFrameChg chg="del">
          <ac:chgData name="Rohit J Kate" userId="6acfeb0a-1742-4fee-9ad0-3462b52b7fdf" providerId="ADAL" clId="{FA16D04F-0C5D-47A2-B87E-456ED3F818BB}" dt="2021-09-28T02:17:03.443" v="3677" actId="478"/>
          <ac:graphicFrameMkLst>
            <pc:docMk/>
            <pc:sldMk cId="0" sldId="468"/>
            <ac:graphicFrameMk id="4099" creationId="{FDD189BD-F8A2-4C74-A675-081C3C2AF3D7}"/>
          </ac:graphicFrameMkLst>
        </pc:graphicFrameChg>
      </pc:sldChg>
      <pc:sldChg chg="delSp modSp add mod">
        <pc:chgData name="Rohit J Kate" userId="6acfeb0a-1742-4fee-9ad0-3462b52b7fdf" providerId="ADAL" clId="{FA16D04F-0C5D-47A2-B87E-456ED3F818BB}" dt="2021-09-28T03:20:38.222" v="4415" actId="207"/>
        <pc:sldMkLst>
          <pc:docMk/>
          <pc:sldMk cId="0" sldId="469"/>
        </pc:sldMkLst>
        <pc:spChg chg="del">
          <ac:chgData name="Rohit J Kate" userId="6acfeb0a-1742-4fee-9ad0-3462b52b7fdf" providerId="ADAL" clId="{FA16D04F-0C5D-47A2-B87E-456ED3F818BB}" dt="2021-09-28T02:48:14.915" v="4340" actId="478"/>
          <ac:spMkLst>
            <pc:docMk/>
            <pc:sldMk cId="0" sldId="469"/>
            <ac:spMk id="2" creationId="{B32E7C26-5F80-4713-9637-85CF3353FDA0}"/>
          </ac:spMkLst>
        </pc:spChg>
        <pc:spChg chg="mod">
          <ac:chgData name="Rohit J Kate" userId="6acfeb0a-1742-4fee-9ad0-3462b52b7fdf" providerId="ADAL" clId="{FA16D04F-0C5D-47A2-B87E-456ED3F818BB}" dt="2021-09-28T03:20:38.222" v="4415" actId="207"/>
          <ac:spMkLst>
            <pc:docMk/>
            <pc:sldMk cId="0" sldId="469"/>
            <ac:spMk id="5126" creationId="{1A87003E-377D-4EC7-9567-8E0551439554}"/>
          </ac:spMkLst>
        </pc:spChg>
        <pc:graphicFrameChg chg="del">
          <ac:chgData name="Rohit J Kate" userId="6acfeb0a-1742-4fee-9ad0-3462b52b7fdf" providerId="ADAL" clId="{FA16D04F-0C5D-47A2-B87E-456ED3F818BB}" dt="2021-09-28T02:18:14.345" v="3746" actId="478"/>
          <ac:graphicFrameMkLst>
            <pc:docMk/>
            <pc:sldMk cId="0" sldId="469"/>
            <ac:graphicFrameMk id="5122" creationId="{05B3B4CC-FCDB-4E4B-B40D-E38F3F9DD223}"/>
          </ac:graphicFrameMkLst>
        </pc:graphicFrameChg>
        <pc:graphicFrameChg chg="del">
          <ac:chgData name="Rohit J Kate" userId="6acfeb0a-1742-4fee-9ad0-3462b52b7fdf" providerId="ADAL" clId="{FA16D04F-0C5D-47A2-B87E-456ED3F818BB}" dt="2021-09-28T02:18:12.043" v="3745" actId="478"/>
          <ac:graphicFrameMkLst>
            <pc:docMk/>
            <pc:sldMk cId="0" sldId="469"/>
            <ac:graphicFrameMk id="5123" creationId="{D640199E-8C65-45A0-9175-3C2C397B615D}"/>
          </ac:graphicFrameMkLst>
        </pc:graphicFrameChg>
      </pc:sldChg>
      <pc:sldChg chg="modSp new mod ord">
        <pc:chgData name="Rohit J Kate" userId="6acfeb0a-1742-4fee-9ad0-3462b52b7fdf" providerId="ADAL" clId="{FA16D04F-0C5D-47A2-B87E-456ED3F818BB}" dt="2021-09-28T05:07:57.047" v="5038"/>
        <pc:sldMkLst>
          <pc:docMk/>
          <pc:sldMk cId="1406434823" sldId="470"/>
        </pc:sldMkLst>
        <pc:spChg chg="mod">
          <ac:chgData name="Rohit J Kate" userId="6acfeb0a-1742-4fee-9ad0-3462b52b7fdf" providerId="ADAL" clId="{FA16D04F-0C5D-47A2-B87E-456ED3F818BB}" dt="2021-09-28T04:57:05.684" v="4475" actId="20577"/>
          <ac:spMkLst>
            <pc:docMk/>
            <pc:sldMk cId="1406434823" sldId="470"/>
            <ac:spMk id="2" creationId="{A7AF95A8-B4C9-4127-8E3F-1BB61BF8EBE0}"/>
          </ac:spMkLst>
        </pc:spChg>
        <pc:spChg chg="mod">
          <ac:chgData name="Rohit J Kate" userId="6acfeb0a-1742-4fee-9ad0-3462b52b7fdf" providerId="ADAL" clId="{FA16D04F-0C5D-47A2-B87E-456ED3F818BB}" dt="2021-09-28T02:42:23.903" v="4225" actId="20577"/>
          <ac:spMkLst>
            <pc:docMk/>
            <pc:sldMk cId="1406434823" sldId="470"/>
            <ac:spMk id="3" creationId="{3D6A726D-08C6-4B38-B640-8AAA89E32A24}"/>
          </ac:spMkLst>
        </pc:spChg>
      </pc:sldChg>
    </pc:docChg>
  </pc:docChgLst>
  <pc:docChgLst>
    <pc:chgData name="Rohit J Kate" userId="6acfeb0a-1742-4fee-9ad0-3462b52b7fdf" providerId="ADAL" clId="{B99A7413-C238-4759-A08A-6946E8BF28CE}"/>
    <pc:docChg chg="undo custSel addSld delSld modSld delMainMaster">
      <pc:chgData name="Rohit J Kate" userId="6acfeb0a-1742-4fee-9ad0-3462b52b7fdf" providerId="ADAL" clId="{B99A7413-C238-4759-A08A-6946E8BF28CE}" dt="2021-09-21T17:43:59.642" v="667" actId="20577"/>
      <pc:docMkLst>
        <pc:docMk/>
      </pc:docMkLst>
      <pc:sldChg chg="modSp add mod">
        <pc:chgData name="Rohit J Kate" userId="6acfeb0a-1742-4fee-9ad0-3462b52b7fdf" providerId="ADAL" clId="{B99A7413-C238-4759-A08A-6946E8BF28CE}" dt="2021-09-20T20:58:38.901" v="49" actId="6549"/>
        <pc:sldMkLst>
          <pc:docMk/>
          <pc:sldMk cId="0" sldId="256"/>
        </pc:sldMkLst>
        <pc:spChg chg="mod">
          <ac:chgData name="Rohit J Kate" userId="6acfeb0a-1742-4fee-9ad0-3462b52b7fdf" providerId="ADAL" clId="{B99A7413-C238-4759-A08A-6946E8BF28CE}" dt="2021-09-20T20:58:38.901" v="49" actId="6549"/>
          <ac:spMkLst>
            <pc:docMk/>
            <pc:sldMk cId="0" sldId="256"/>
            <ac:spMk id="3" creationId="{ED88DE3F-3D1B-4278-BAA2-D09D51CD587D}"/>
          </ac:spMkLst>
        </pc:spChg>
      </pc:sldChg>
      <pc:sldChg chg="modSp add mod">
        <pc:chgData name="Rohit J Kate" userId="6acfeb0a-1742-4fee-9ad0-3462b52b7fdf" providerId="ADAL" clId="{B99A7413-C238-4759-A08A-6946E8BF28CE}" dt="2021-09-20T21:20:39.796" v="651" actId="20577"/>
        <pc:sldMkLst>
          <pc:docMk/>
          <pc:sldMk cId="0" sldId="311"/>
        </pc:sldMkLst>
        <pc:spChg chg="mod">
          <ac:chgData name="Rohit J Kate" userId="6acfeb0a-1742-4fee-9ad0-3462b52b7fdf" providerId="ADAL" clId="{B99A7413-C238-4759-A08A-6946E8BF28CE}" dt="2021-09-20T21:20:39.796" v="651" actId="20577"/>
          <ac:spMkLst>
            <pc:docMk/>
            <pc:sldMk cId="0" sldId="311"/>
            <ac:spMk id="3" creationId="{67079014-15DD-4BCE-9BC9-778127B5F2B0}"/>
          </ac:spMkLst>
        </pc:spChg>
      </pc:sldChg>
      <pc:sldChg chg="del">
        <pc:chgData name="Rohit J Kate" userId="6acfeb0a-1742-4fee-9ad0-3462b52b7fdf" providerId="ADAL" clId="{B99A7413-C238-4759-A08A-6946E8BF28CE}" dt="2021-09-20T20:58:22.151" v="2" actId="47"/>
        <pc:sldMkLst>
          <pc:docMk/>
          <pc:sldMk cId="0" sldId="361"/>
        </pc:sldMkLst>
      </pc:sldChg>
      <pc:sldChg chg="del">
        <pc:chgData name="Rohit J Kate" userId="6acfeb0a-1742-4fee-9ad0-3462b52b7fdf" providerId="ADAL" clId="{B99A7413-C238-4759-A08A-6946E8BF28CE}" dt="2021-09-20T21:21:48.584" v="653" actId="47"/>
        <pc:sldMkLst>
          <pc:docMk/>
          <pc:sldMk cId="0" sldId="386"/>
        </pc:sldMkLst>
      </pc:sldChg>
      <pc:sldChg chg="del">
        <pc:chgData name="Rohit J Kate" userId="6acfeb0a-1742-4fee-9ad0-3462b52b7fdf" providerId="ADAL" clId="{B99A7413-C238-4759-A08A-6946E8BF28CE}" dt="2021-09-20T21:21:51.435" v="655" actId="47"/>
        <pc:sldMkLst>
          <pc:docMk/>
          <pc:sldMk cId="0" sldId="388"/>
        </pc:sldMkLst>
      </pc:sldChg>
      <pc:sldChg chg="del">
        <pc:chgData name="Rohit J Kate" userId="6acfeb0a-1742-4fee-9ad0-3462b52b7fdf" providerId="ADAL" clId="{B99A7413-C238-4759-A08A-6946E8BF28CE}" dt="2021-09-20T21:21:53.811" v="657" actId="47"/>
        <pc:sldMkLst>
          <pc:docMk/>
          <pc:sldMk cId="0" sldId="390"/>
        </pc:sldMkLst>
      </pc:sldChg>
      <pc:sldChg chg="del">
        <pc:chgData name="Rohit J Kate" userId="6acfeb0a-1742-4fee-9ad0-3462b52b7fdf" providerId="ADAL" clId="{B99A7413-C238-4759-A08A-6946E8BF28CE}" dt="2021-09-20T21:21:54.967" v="658" actId="47"/>
        <pc:sldMkLst>
          <pc:docMk/>
          <pc:sldMk cId="0" sldId="391"/>
        </pc:sldMkLst>
      </pc:sldChg>
      <pc:sldChg chg="del">
        <pc:chgData name="Rohit J Kate" userId="6acfeb0a-1742-4fee-9ad0-3462b52b7fdf" providerId="ADAL" clId="{B99A7413-C238-4759-A08A-6946E8BF28CE}" dt="2021-09-20T20:58:18.650" v="1" actId="47"/>
        <pc:sldMkLst>
          <pc:docMk/>
          <pc:sldMk cId="0" sldId="405"/>
        </pc:sldMkLst>
      </pc:sldChg>
      <pc:sldChg chg="del">
        <pc:chgData name="Rohit J Kate" userId="6acfeb0a-1742-4fee-9ad0-3462b52b7fdf" providerId="ADAL" clId="{B99A7413-C238-4759-A08A-6946E8BF28CE}" dt="2021-09-20T21:21:49.891" v="654" actId="47"/>
        <pc:sldMkLst>
          <pc:docMk/>
          <pc:sldMk cId="0" sldId="410"/>
        </pc:sldMkLst>
      </pc:sldChg>
      <pc:sldChg chg="del">
        <pc:chgData name="Rohit J Kate" userId="6acfeb0a-1742-4fee-9ad0-3462b52b7fdf" providerId="ADAL" clId="{B99A7413-C238-4759-A08A-6946E8BF28CE}" dt="2021-09-20T21:21:52.576" v="656" actId="47"/>
        <pc:sldMkLst>
          <pc:docMk/>
          <pc:sldMk cId="0" sldId="412"/>
        </pc:sldMkLst>
      </pc:sldChg>
      <pc:sldChg chg="del">
        <pc:chgData name="Rohit J Kate" userId="6acfeb0a-1742-4fee-9ad0-3462b52b7fdf" providerId="ADAL" clId="{B99A7413-C238-4759-A08A-6946E8BF28CE}" dt="2021-09-20T21:21:46.593" v="652" actId="47"/>
        <pc:sldMkLst>
          <pc:docMk/>
          <pc:sldMk cId="506157912" sldId="422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3334466322" sldId="428"/>
        </pc:sldMkLst>
      </pc:sldChg>
      <pc:sldChg chg="modSp mod">
        <pc:chgData name="Rohit J Kate" userId="6acfeb0a-1742-4fee-9ad0-3462b52b7fdf" providerId="ADAL" clId="{B99A7413-C238-4759-A08A-6946E8BF28CE}" dt="2021-09-21T17:43:59.642" v="667" actId="20577"/>
        <pc:sldMkLst>
          <pc:docMk/>
          <pc:sldMk cId="455718379" sldId="436"/>
        </pc:sldMkLst>
        <pc:spChg chg="mod">
          <ac:chgData name="Rohit J Kate" userId="6acfeb0a-1742-4fee-9ad0-3462b52b7fdf" providerId="ADAL" clId="{B99A7413-C238-4759-A08A-6946E8BF28CE}" dt="2021-09-21T17:43:59.642" v="667" actId="20577"/>
          <ac:spMkLst>
            <pc:docMk/>
            <pc:sldMk cId="455718379" sldId="436"/>
            <ac:spMk id="28675" creationId="{00000000-0000-0000-0000-000000000000}"/>
          </ac:spMkLst>
        </pc:spChg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1429693423" sldId="439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2169746056" sldId="440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2884307712" sldId="441"/>
        </pc:sldMkLst>
      </pc:sldChg>
      <pc:sldChg chg="del">
        <pc:chgData name="Rohit J Kate" userId="6acfeb0a-1742-4fee-9ad0-3462b52b7fdf" providerId="ADAL" clId="{B99A7413-C238-4759-A08A-6946E8BF28CE}" dt="2021-09-20T21:21:56.317" v="659" actId="47"/>
        <pc:sldMkLst>
          <pc:docMk/>
          <pc:sldMk cId="0" sldId="451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196300712" sldId="452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3635655903" sldId="452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1286299610" sldId="453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1858519225" sldId="453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223230054" sldId="454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1065898600" sldId="454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4219900108" sldId="455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4040580323" sldId="456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1194676706" sldId="457"/>
        </pc:sldMkLst>
      </pc:sldChg>
      <pc:sldChg chg="add">
        <pc:chgData name="Rohit J Kate" userId="6acfeb0a-1742-4fee-9ad0-3462b52b7fdf" providerId="ADAL" clId="{B99A7413-C238-4759-A08A-6946E8BF28CE}" dt="2021-09-20T21:27:45.538" v="662"/>
        <pc:sldMkLst>
          <pc:docMk/>
          <pc:sldMk cId="2961811218" sldId="459"/>
        </pc:sldMkLst>
      </pc:sldChg>
      <pc:sldMasterChg chg="del delSldLayout">
        <pc:chgData name="Rohit J Kate" userId="6acfeb0a-1742-4fee-9ad0-3462b52b7fdf" providerId="ADAL" clId="{B99A7413-C238-4759-A08A-6946E8BF28CE}" dt="2021-09-20T20:58:22.151" v="2" actId="47"/>
        <pc:sldMasterMkLst>
          <pc:docMk/>
          <pc:sldMasterMk cId="0" sldId="2147483660"/>
        </pc:sldMasterMkLst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65538695" sldId="2147483672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8969959" sldId="2147483673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074838483" sldId="2147483674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055111966" sldId="2147483675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432713837" sldId="2147483676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71559664" sldId="2147483677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786925802" sldId="2147483678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652231343" sldId="2147483679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858821285" sldId="2147483680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520992122" sldId="2147483681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912378087" sldId="2147483682"/>
          </pc:sldLayoutMkLst>
        </pc:sldLayoutChg>
      </pc:sldMasterChg>
    </pc:docChg>
  </pc:docChgLst>
  <pc:docChgLst>
    <pc:chgData name="Rohit J Kate" userId="6acfeb0a-1742-4fee-9ad0-3462b52b7fdf" providerId="ADAL" clId="{76F9B04F-238B-4CD3-96FA-954B4989E39A}"/>
    <pc:docChg chg="undo redo custSel addSld delSld modSld sldOrd">
      <pc:chgData name="Rohit J Kate" userId="6acfeb0a-1742-4fee-9ad0-3462b52b7fdf" providerId="ADAL" clId="{76F9B04F-238B-4CD3-96FA-954B4989E39A}" dt="2021-09-23T04:52:11.460" v="4571" actId="20577"/>
      <pc:docMkLst>
        <pc:docMk/>
      </pc:docMkLst>
      <pc:sldChg chg="addSp modSp mod">
        <pc:chgData name="Rohit J Kate" userId="6acfeb0a-1742-4fee-9ad0-3462b52b7fdf" providerId="ADAL" clId="{76F9B04F-238B-4CD3-96FA-954B4989E39A}" dt="2021-09-23T01:15:56.538" v="60" actId="1076"/>
        <pc:sldMkLst>
          <pc:docMk/>
          <pc:sldMk cId="0" sldId="256"/>
        </pc:sldMkLst>
        <pc:spChg chg="mod">
          <ac:chgData name="Rohit J Kate" userId="6acfeb0a-1742-4fee-9ad0-3462b52b7fdf" providerId="ADAL" clId="{76F9B04F-238B-4CD3-96FA-954B4989E39A}" dt="2021-09-23T01:14:26.305" v="17" actId="122"/>
          <ac:spMkLst>
            <pc:docMk/>
            <pc:sldMk cId="0" sldId="256"/>
            <ac:spMk id="3" creationId="{ED88DE3F-3D1B-4278-BAA2-D09D51CD587D}"/>
          </ac:spMkLst>
        </pc:spChg>
        <pc:spChg chg="add mod">
          <ac:chgData name="Rohit J Kate" userId="6acfeb0a-1742-4fee-9ad0-3462b52b7fdf" providerId="ADAL" clId="{76F9B04F-238B-4CD3-96FA-954B4989E39A}" dt="2021-09-23T01:15:56.538" v="60" actId="1076"/>
          <ac:spMkLst>
            <pc:docMk/>
            <pc:sldMk cId="0" sldId="256"/>
            <ac:spMk id="8" creationId="{B9A8D9EC-895F-4267-A375-09C2A17979C8}"/>
          </ac:spMkLst>
        </pc:spChg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0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2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3"/>
        </pc:sldMkLst>
      </pc:sldChg>
      <pc:sldChg chg="modSp add mod">
        <pc:chgData name="Rohit J Kate" userId="6acfeb0a-1742-4fee-9ad0-3462b52b7fdf" providerId="ADAL" clId="{76F9B04F-238B-4CD3-96FA-954B4989E39A}" dt="2021-09-23T01:30:55.978" v="363" actId="20577"/>
        <pc:sldMkLst>
          <pc:docMk/>
          <pc:sldMk cId="0" sldId="334"/>
        </pc:sldMkLst>
        <pc:spChg chg="mod">
          <ac:chgData name="Rohit J Kate" userId="6acfeb0a-1742-4fee-9ad0-3462b52b7fdf" providerId="ADAL" clId="{76F9B04F-238B-4CD3-96FA-954B4989E39A}" dt="2021-09-23T01:30:55.978" v="363" actId="20577"/>
          <ac:spMkLst>
            <pc:docMk/>
            <pc:sldMk cId="0" sldId="334"/>
            <ac:spMk id="34819" creationId="{EC127A97-88AF-4D9D-8722-420C389E0ADF}"/>
          </ac:spMkLst>
        </pc:spChg>
      </pc:sldChg>
      <pc:sldChg chg="add">
        <pc:chgData name="Rohit J Kate" userId="6acfeb0a-1742-4fee-9ad0-3462b52b7fdf" providerId="ADAL" clId="{76F9B04F-238B-4CD3-96FA-954B4989E39A}" dt="2021-09-23T01:16:28.796" v="62"/>
        <pc:sldMkLst>
          <pc:docMk/>
          <pc:sldMk cId="0" sldId="335"/>
        </pc:sldMkLst>
      </pc:sldChg>
      <pc:sldChg chg="add">
        <pc:chgData name="Rohit J Kate" userId="6acfeb0a-1742-4fee-9ad0-3462b52b7fdf" providerId="ADAL" clId="{76F9B04F-238B-4CD3-96FA-954B4989E39A}" dt="2021-09-23T01:16:28.796" v="62"/>
        <pc:sldMkLst>
          <pc:docMk/>
          <pc:sldMk cId="0" sldId="336"/>
        </pc:sldMkLst>
      </pc:sldChg>
      <pc:sldChg chg="modSp add mod modAnim">
        <pc:chgData name="Rohit J Kate" userId="6acfeb0a-1742-4fee-9ad0-3462b52b7fdf" providerId="ADAL" clId="{76F9B04F-238B-4CD3-96FA-954B4989E39A}" dt="2021-09-23T01:34:38.027" v="403"/>
        <pc:sldMkLst>
          <pc:docMk/>
          <pc:sldMk cId="0" sldId="338"/>
        </pc:sldMkLst>
        <pc:spChg chg="mod">
          <ac:chgData name="Rohit J Kate" userId="6acfeb0a-1742-4fee-9ad0-3462b52b7fdf" providerId="ADAL" clId="{76F9B04F-238B-4CD3-96FA-954B4989E39A}" dt="2021-09-23T01:33:48.632" v="400" actId="5793"/>
          <ac:spMkLst>
            <pc:docMk/>
            <pc:sldMk cId="0" sldId="338"/>
            <ac:spMk id="37891" creationId="{61DC987C-A1D9-4D7D-BF52-C7CBE5ECE215}"/>
          </ac:spMkLst>
        </pc:spChg>
      </pc:sldChg>
      <pc:sldChg chg="modSp add mod ord">
        <pc:chgData name="Rohit J Kate" userId="6acfeb0a-1742-4fee-9ad0-3462b52b7fdf" providerId="ADAL" clId="{76F9B04F-238B-4CD3-96FA-954B4989E39A}" dt="2021-09-23T01:52:47.426" v="1526" actId="20577"/>
        <pc:sldMkLst>
          <pc:docMk/>
          <pc:sldMk cId="0" sldId="339"/>
        </pc:sldMkLst>
        <pc:spChg chg="mod">
          <ac:chgData name="Rohit J Kate" userId="6acfeb0a-1742-4fee-9ad0-3462b52b7fdf" providerId="ADAL" clId="{76F9B04F-238B-4CD3-96FA-954B4989E39A}" dt="2021-09-23T01:52:47.426" v="1526" actId="20577"/>
          <ac:spMkLst>
            <pc:docMk/>
            <pc:sldMk cId="0" sldId="339"/>
            <ac:spMk id="38915" creationId="{8D0F3AFF-9195-4DEF-B3E8-C0B7B7974FC4}"/>
          </ac:spMkLst>
        </pc:spChg>
      </pc:sldChg>
      <pc:sldChg chg="addSp delSp modSp add mod ord">
        <pc:chgData name="Rohit J Kate" userId="6acfeb0a-1742-4fee-9ad0-3462b52b7fdf" providerId="ADAL" clId="{76F9B04F-238B-4CD3-96FA-954B4989E39A}" dt="2021-09-23T03:30:51.225" v="3528" actId="27636"/>
        <pc:sldMkLst>
          <pc:docMk/>
          <pc:sldMk cId="0" sldId="341"/>
        </pc:sldMkLst>
        <pc:spChg chg="add">
          <ac:chgData name="Rohit J Kate" userId="6acfeb0a-1742-4fee-9ad0-3462b52b7fdf" providerId="ADAL" clId="{76F9B04F-238B-4CD3-96FA-954B4989E39A}" dt="2021-09-23T03:30:43.475" v="3519"/>
          <ac:spMkLst>
            <pc:docMk/>
            <pc:sldMk cId="0" sldId="341"/>
            <ac:spMk id="4098" creationId="{A44100B6-AAE3-4CD6-B7EA-243185410240}"/>
          </ac:spMkLst>
        </pc:spChg>
        <pc:spChg chg="add mod">
          <ac:chgData name="Rohit J Kate" userId="6acfeb0a-1742-4fee-9ad0-3462b52b7fdf" providerId="ADAL" clId="{76F9B04F-238B-4CD3-96FA-954B4989E39A}" dt="2021-09-23T03:30:45.965" v="3522" actId="27636"/>
          <ac:spMkLst>
            <pc:docMk/>
            <pc:sldMk cId="0" sldId="341"/>
            <ac:spMk id="4099" creationId="{C290DA96-76B9-45C7-A825-51E73C82ED41}"/>
          </ac:spMkLst>
        </pc:spChg>
        <pc:spChg chg="add mod">
          <ac:chgData name="Rohit J Kate" userId="6acfeb0a-1742-4fee-9ad0-3462b52b7fdf" providerId="ADAL" clId="{76F9B04F-238B-4CD3-96FA-954B4989E39A}" dt="2021-09-23T03:30:51.225" v="3528" actId="27636"/>
          <ac:spMkLst>
            <pc:docMk/>
            <pc:sldMk cId="0" sldId="341"/>
            <ac:spMk id="4100" creationId="{A26200A3-FBAD-4D2E-A516-396FDC616064}"/>
          </ac:spMkLst>
        </pc:spChg>
        <pc:spChg chg="add mod">
          <ac:chgData name="Rohit J Kate" userId="6acfeb0a-1742-4fee-9ad0-3462b52b7fdf" providerId="ADAL" clId="{76F9B04F-238B-4CD3-96FA-954B4989E39A}" dt="2021-09-23T03:30:49.175" v="3525" actId="27636"/>
          <ac:spMkLst>
            <pc:docMk/>
            <pc:sldMk cId="0" sldId="341"/>
            <ac:spMk id="4101" creationId="{7EE3E332-FC0B-40A3-8C9A-D6FC199C656F}"/>
          </ac:spMkLst>
        </pc:spChg>
        <pc:spChg chg="mod">
          <ac:chgData name="Rohit J Kate" userId="6acfeb0a-1742-4fee-9ad0-3462b52b7fdf" providerId="ADAL" clId="{76F9B04F-238B-4CD3-96FA-954B4989E39A}" dt="2021-09-23T01:43:59.783" v="971" actId="20577"/>
          <ac:spMkLst>
            <pc:docMk/>
            <pc:sldMk cId="0" sldId="341"/>
            <ac:spMk id="4102" creationId="{D09C38FE-1158-4369-87C7-1708DEF07E03}"/>
          </ac:spMkLst>
        </pc:spChg>
        <pc:graphicFrameChg chg="del mod replId">
          <ac:chgData name="Rohit J Kate" userId="6acfeb0a-1742-4fee-9ad0-3462b52b7fdf" providerId="ADAL" clId="{76F9B04F-238B-4CD3-96FA-954B4989E39A}" dt="2021-09-23T03:30:43.475" v="3519"/>
          <ac:graphicFrameMkLst>
            <pc:docMk/>
            <pc:sldMk cId="0" sldId="341"/>
            <ac:graphicFrameMk id="2" creationId="{A44100B6-AAE3-4CD6-B7EA-243185410240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45.855" v="3521"/>
          <ac:graphicFrameMkLst>
            <pc:docMk/>
            <pc:sldMk cId="0" sldId="341"/>
            <ac:graphicFrameMk id="4" creationId="{C290DA96-76B9-45C7-A825-51E73C82ED41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49.115" v="3524"/>
          <ac:graphicFrameMkLst>
            <pc:docMk/>
            <pc:sldMk cId="0" sldId="341"/>
            <ac:graphicFrameMk id="6" creationId="{7EE3E332-FC0B-40A3-8C9A-D6FC199C656F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51.055" v="3527"/>
          <ac:graphicFrameMkLst>
            <pc:docMk/>
            <pc:sldMk cId="0" sldId="341"/>
            <ac:graphicFrameMk id="9" creationId="{A26200A3-FBAD-4D2E-A516-396FDC616064}"/>
          </ac:graphicFrameMkLst>
        </pc:graphicFrameChg>
      </pc:sldChg>
      <pc:sldChg chg="addSp modSp add mod">
        <pc:chgData name="Rohit J Kate" userId="6acfeb0a-1742-4fee-9ad0-3462b52b7fdf" providerId="ADAL" clId="{76F9B04F-238B-4CD3-96FA-954B4989E39A}" dt="2021-09-23T02:04:10.298" v="1825" actId="2711"/>
        <pc:sldMkLst>
          <pc:docMk/>
          <pc:sldMk cId="0" sldId="342"/>
        </pc:sldMkLst>
        <pc:spChg chg="add mod">
          <ac:chgData name="Rohit J Kate" userId="6acfeb0a-1742-4fee-9ad0-3462b52b7fdf" providerId="ADAL" clId="{76F9B04F-238B-4CD3-96FA-954B4989E39A}" dt="2021-09-23T02:01:10.130" v="1700" actId="1076"/>
          <ac:spMkLst>
            <pc:docMk/>
            <pc:sldMk cId="0" sldId="342"/>
            <ac:spMk id="4" creationId="{30798375-BCE3-402A-BC09-D5B5F4B3901F}"/>
          </ac:spMkLst>
        </pc:spChg>
        <pc:spChg chg="add mod">
          <ac:chgData name="Rohit J Kate" userId="6acfeb0a-1742-4fee-9ad0-3462b52b7fdf" providerId="ADAL" clId="{76F9B04F-238B-4CD3-96FA-954B4989E39A}" dt="2021-09-23T02:04:10.298" v="1825" actId="2711"/>
          <ac:spMkLst>
            <pc:docMk/>
            <pc:sldMk cId="0" sldId="342"/>
            <ac:spMk id="5" creationId="{5A470DA4-2B1F-4EF8-8C6C-52344425C397}"/>
          </ac:spMkLst>
        </pc:spChg>
        <pc:spChg chg="mod">
          <ac:chgData name="Rohit J Kate" userId="6acfeb0a-1742-4fee-9ad0-3462b52b7fdf" providerId="ADAL" clId="{76F9B04F-238B-4CD3-96FA-954B4989E39A}" dt="2021-09-23T02:01:53.462" v="1712" actId="20577"/>
          <ac:spMkLst>
            <pc:docMk/>
            <pc:sldMk cId="0" sldId="342"/>
            <ac:spMk id="5125" creationId="{A36B5CDB-04E2-4248-B809-E6E8F0567F6D}"/>
          </ac:spMkLst>
        </pc:spChg>
        <pc:spChg chg="mod">
          <ac:chgData name="Rohit J Kate" userId="6acfeb0a-1742-4fee-9ad0-3462b52b7fdf" providerId="ADAL" clId="{76F9B04F-238B-4CD3-96FA-954B4989E39A}" dt="2021-09-23T02:03:54.316" v="1824" actId="1076"/>
          <ac:spMkLst>
            <pc:docMk/>
            <pc:sldMk cId="0" sldId="342"/>
            <ac:spMk id="5126" creationId="{20F301E8-2B01-49D5-A183-4F875BC42B0D}"/>
          </ac:spMkLst>
        </pc:spChg>
        <pc:spChg chg="mod">
          <ac:chgData name="Rohit J Kate" userId="6acfeb0a-1742-4fee-9ad0-3462b52b7fdf" providerId="ADAL" clId="{76F9B04F-238B-4CD3-96FA-954B4989E39A}" dt="2021-09-23T02:03:40.356" v="1821" actId="1076"/>
          <ac:spMkLst>
            <pc:docMk/>
            <pc:sldMk cId="0" sldId="342"/>
            <ac:spMk id="5127" creationId="{584DCC29-C470-43EE-AF94-4FF915C549F1}"/>
          </ac:spMkLst>
        </pc:spChg>
        <pc:grpChg chg="add mod">
          <ac:chgData name="Rohit J Kate" userId="6acfeb0a-1742-4fee-9ad0-3462b52b7fdf" providerId="ADAL" clId="{76F9B04F-238B-4CD3-96FA-954B4989E39A}" dt="2021-09-23T02:03:54.316" v="1824" actId="1076"/>
          <ac:grpSpMkLst>
            <pc:docMk/>
            <pc:sldMk cId="0" sldId="342"/>
            <ac:grpSpMk id="2" creationId="{4E7AF328-AD96-4AAE-8793-FB6A7937E03B}"/>
          </ac:grpSpMkLst>
        </pc:grpChg>
        <pc:grpChg chg="add mod">
          <ac:chgData name="Rohit J Kate" userId="6acfeb0a-1742-4fee-9ad0-3462b52b7fdf" providerId="ADAL" clId="{76F9B04F-238B-4CD3-96FA-954B4989E39A}" dt="2021-09-23T02:03:40.356" v="1821" actId="1076"/>
          <ac:grpSpMkLst>
            <pc:docMk/>
            <pc:sldMk cId="0" sldId="342"/>
            <ac:grpSpMk id="3" creationId="{83F618F3-B4F8-45FD-A2AC-00C5F0994A4F}"/>
          </ac:grpSpMkLst>
        </pc:grpChg>
        <pc:graphicFrameChg chg="mod">
          <ac:chgData name="Rohit J Kate" userId="6acfeb0a-1742-4fee-9ad0-3462b52b7fdf" providerId="ADAL" clId="{76F9B04F-238B-4CD3-96FA-954B4989E39A}" dt="2021-09-23T02:03:54.316" v="1824" actId="1076"/>
          <ac:graphicFrameMkLst>
            <pc:docMk/>
            <pc:sldMk cId="0" sldId="342"/>
            <ac:graphicFrameMk id="5122" creationId="{C1C635D0-9E3D-4AFE-8CDA-E55E18269E84}"/>
          </ac:graphicFrameMkLst>
        </pc:graphicFrameChg>
        <pc:graphicFrameChg chg="mod">
          <ac:chgData name="Rohit J Kate" userId="6acfeb0a-1742-4fee-9ad0-3462b52b7fdf" providerId="ADAL" clId="{76F9B04F-238B-4CD3-96FA-954B4989E39A}" dt="2021-09-23T02:03:40.356" v="1821" actId="1076"/>
          <ac:graphicFrameMkLst>
            <pc:docMk/>
            <pc:sldMk cId="0" sldId="342"/>
            <ac:graphicFrameMk id="5123" creationId="{D111EC1A-E98F-4FA3-9A1A-52A6E243D83B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3:19:13.859" v="3253" actId="1076"/>
        <pc:sldMkLst>
          <pc:docMk/>
          <pc:sldMk cId="0" sldId="343"/>
        </pc:sldMkLst>
        <pc:spChg chg="mod">
          <ac:chgData name="Rohit J Kate" userId="6acfeb0a-1742-4fee-9ad0-3462b52b7fdf" providerId="ADAL" clId="{76F9B04F-238B-4CD3-96FA-954B4989E39A}" dt="2021-09-23T03:19:05.181" v="3252" actId="20577"/>
          <ac:spMkLst>
            <pc:docMk/>
            <pc:sldMk cId="0" sldId="343"/>
            <ac:spMk id="39939" creationId="{CA93AACD-8800-4FF9-9841-61EFC448FB5B}"/>
          </ac:spMkLst>
        </pc:spChg>
        <pc:spChg chg="mod">
          <ac:chgData name="Rohit J Kate" userId="6acfeb0a-1742-4fee-9ad0-3462b52b7fdf" providerId="ADAL" clId="{76F9B04F-238B-4CD3-96FA-954B4989E39A}" dt="2021-09-23T03:19:13.859" v="3253" actId="1076"/>
          <ac:spMkLst>
            <pc:docMk/>
            <pc:sldMk cId="0" sldId="343"/>
            <ac:spMk id="39940" creationId="{CCE4119C-C30A-4803-99A3-C6AF602AC734}"/>
          </ac:spMkLst>
        </pc:spChg>
      </pc:sldChg>
      <pc:sldChg chg="modSp add mod ord">
        <pc:chgData name="Rohit J Kate" userId="6acfeb0a-1742-4fee-9ad0-3462b52b7fdf" providerId="ADAL" clId="{76F9B04F-238B-4CD3-96FA-954B4989E39A}" dt="2021-09-23T02:31:21.091" v="1995" actId="20577"/>
        <pc:sldMkLst>
          <pc:docMk/>
          <pc:sldMk cId="0" sldId="344"/>
        </pc:sldMkLst>
        <pc:spChg chg="mod">
          <ac:chgData name="Rohit J Kate" userId="6acfeb0a-1742-4fee-9ad0-3462b52b7fdf" providerId="ADAL" clId="{76F9B04F-238B-4CD3-96FA-954B4989E39A}" dt="2021-09-23T02:31:21.091" v="1995" actId="20577"/>
          <ac:spMkLst>
            <pc:docMk/>
            <pc:sldMk cId="0" sldId="344"/>
            <ac:spMk id="40963" creationId="{12721AB7-3F82-455F-A3EC-174DED45476A}"/>
          </ac:spMkLst>
        </pc:spChg>
      </pc:sldChg>
      <pc:sldChg chg="modSp add mod ord">
        <pc:chgData name="Rohit J Kate" userId="6acfeb0a-1742-4fee-9ad0-3462b52b7fdf" providerId="ADAL" clId="{76F9B04F-238B-4CD3-96FA-954B4989E39A}" dt="2021-09-23T02:38:00.216" v="2135" actId="20577"/>
        <pc:sldMkLst>
          <pc:docMk/>
          <pc:sldMk cId="0" sldId="345"/>
        </pc:sldMkLst>
        <pc:spChg chg="mod">
          <ac:chgData name="Rohit J Kate" userId="6acfeb0a-1742-4fee-9ad0-3462b52b7fdf" providerId="ADAL" clId="{76F9B04F-238B-4CD3-96FA-954B4989E39A}" dt="2021-09-23T02:38:00.216" v="2135" actId="20577"/>
          <ac:spMkLst>
            <pc:docMk/>
            <pc:sldMk cId="0" sldId="345"/>
            <ac:spMk id="41987" creationId="{72C6E484-23AB-402C-ADAC-148643D4C65F}"/>
          </ac:spMkLst>
        </pc:spChg>
      </pc:sldChg>
      <pc:sldChg chg="modSp add mod">
        <pc:chgData name="Rohit J Kate" userId="6acfeb0a-1742-4fee-9ad0-3462b52b7fdf" providerId="ADAL" clId="{76F9B04F-238B-4CD3-96FA-954B4989E39A}" dt="2021-09-23T02:51:48.158" v="2340" actId="20577"/>
        <pc:sldMkLst>
          <pc:docMk/>
          <pc:sldMk cId="0" sldId="346"/>
        </pc:sldMkLst>
        <pc:spChg chg="mod">
          <ac:chgData name="Rohit J Kate" userId="6acfeb0a-1742-4fee-9ad0-3462b52b7fdf" providerId="ADAL" clId="{76F9B04F-238B-4CD3-96FA-954B4989E39A}" dt="2021-09-23T02:51:48.158" v="2340" actId="20577"/>
          <ac:spMkLst>
            <pc:docMk/>
            <pc:sldMk cId="0" sldId="346"/>
            <ac:spMk id="43011" creationId="{2B9BE8F8-749D-4F44-988F-CE7F937A8CEE}"/>
          </ac:spMkLst>
        </pc:spChg>
      </pc:sldChg>
      <pc:sldChg chg="delSp modSp add del mod">
        <pc:chgData name="Rohit J Kate" userId="6acfeb0a-1742-4fee-9ad0-3462b52b7fdf" providerId="ADAL" clId="{76F9B04F-238B-4CD3-96FA-954B4989E39A}" dt="2021-09-23T03:20:37" v="3286" actId="47"/>
        <pc:sldMkLst>
          <pc:docMk/>
          <pc:sldMk cId="0" sldId="347"/>
        </pc:sldMkLst>
        <pc:spChg chg="mod">
          <ac:chgData name="Rohit J Kate" userId="6acfeb0a-1742-4fee-9ad0-3462b52b7fdf" providerId="ADAL" clId="{76F9B04F-238B-4CD3-96FA-954B4989E39A}" dt="2021-09-23T02:39:29.773" v="2264" actId="20577"/>
          <ac:spMkLst>
            <pc:docMk/>
            <pc:sldMk cId="0" sldId="347"/>
            <ac:spMk id="6147" creationId="{BA03EC9F-C50F-46F0-8A87-4F157E3630EF}"/>
          </ac:spMkLst>
        </pc:spChg>
        <pc:spChg chg="mod">
          <ac:chgData name="Rohit J Kate" userId="6acfeb0a-1742-4fee-9ad0-3462b52b7fdf" providerId="ADAL" clId="{76F9B04F-238B-4CD3-96FA-954B4989E39A}" dt="2021-09-23T03:03:07.451" v="2696" actId="14"/>
          <ac:spMkLst>
            <pc:docMk/>
            <pc:sldMk cId="0" sldId="347"/>
            <ac:spMk id="6148" creationId="{3EA8AD0C-77B0-4AE2-9311-F9A3679FA547}"/>
          </ac:spMkLst>
        </pc:spChg>
        <pc:spChg chg="del mod">
          <ac:chgData name="Rohit J Kate" userId="6acfeb0a-1742-4fee-9ad0-3462b52b7fdf" providerId="ADAL" clId="{76F9B04F-238B-4CD3-96FA-954B4989E39A}" dt="2021-09-23T03:01:10.441" v="2554" actId="478"/>
          <ac:spMkLst>
            <pc:docMk/>
            <pc:sldMk cId="0" sldId="347"/>
            <ac:spMk id="6149" creationId="{9F6130FD-B799-468E-8685-0C81DA07A52D}"/>
          </ac:spMkLst>
        </pc:spChg>
        <pc:graphicFrameChg chg="del mod">
          <ac:chgData name="Rohit J Kate" userId="6acfeb0a-1742-4fee-9ad0-3462b52b7fdf" providerId="ADAL" clId="{76F9B04F-238B-4CD3-96FA-954B4989E39A}" dt="2021-09-23T03:02:55.001" v="2693" actId="478"/>
          <ac:graphicFrameMkLst>
            <pc:docMk/>
            <pc:sldMk cId="0" sldId="347"/>
            <ac:graphicFrameMk id="6146" creationId="{B0DC4E19-82B2-4D9E-8CE0-C3550F2069BD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3:33:38.908" v="3690" actId="1076"/>
        <pc:sldMkLst>
          <pc:docMk/>
          <pc:sldMk cId="0" sldId="348"/>
        </pc:sldMkLst>
        <pc:spChg chg="mod">
          <ac:chgData name="Rohit J Kate" userId="6acfeb0a-1742-4fee-9ad0-3462b52b7fdf" providerId="ADAL" clId="{76F9B04F-238B-4CD3-96FA-954B4989E39A}" dt="2021-09-23T03:33:33.998" v="3688" actId="20577"/>
          <ac:spMkLst>
            <pc:docMk/>
            <pc:sldMk cId="0" sldId="348"/>
            <ac:spMk id="44035" creationId="{356B1959-241B-4D62-B767-9FFD5433775D}"/>
          </ac:spMkLst>
        </pc:spChg>
        <pc:graphicFrameChg chg="mod modGraphic">
          <ac:chgData name="Rohit J Kate" userId="6acfeb0a-1742-4fee-9ad0-3462b52b7fdf" providerId="ADAL" clId="{76F9B04F-238B-4CD3-96FA-954B4989E39A}" dt="2021-09-23T03:33:38.908" v="3690" actId="1076"/>
          <ac:graphicFrameMkLst>
            <pc:docMk/>
            <pc:sldMk cId="0" sldId="348"/>
            <ac:graphicFrameMk id="97322" creationId="{1E4BEBB9-C251-4E2B-A9E7-3D1CF7A5AF12}"/>
          </ac:graphicFrameMkLst>
        </pc:graphicFrameChg>
      </pc:sldChg>
      <pc:sldChg chg="add">
        <pc:chgData name="Rohit J Kate" userId="6acfeb0a-1742-4fee-9ad0-3462b52b7fdf" providerId="ADAL" clId="{76F9B04F-238B-4CD3-96FA-954B4989E39A}" dt="2021-09-23T02:47:44.815" v="2266"/>
        <pc:sldMkLst>
          <pc:docMk/>
          <pc:sldMk cId="164674780" sldId="349"/>
        </pc:sldMkLst>
      </pc:sldChg>
      <pc:sldChg chg="modSp add mod">
        <pc:chgData name="Rohit J Kate" userId="6acfeb0a-1742-4fee-9ad0-3462b52b7fdf" providerId="ADAL" clId="{76F9B04F-238B-4CD3-96FA-954B4989E39A}" dt="2021-09-23T03:24:59.108" v="3475" actId="20577"/>
        <pc:sldMkLst>
          <pc:docMk/>
          <pc:sldMk cId="0" sldId="351"/>
        </pc:sldMkLst>
        <pc:spChg chg="mod">
          <ac:chgData name="Rohit J Kate" userId="6acfeb0a-1742-4fee-9ad0-3462b52b7fdf" providerId="ADAL" clId="{76F9B04F-238B-4CD3-96FA-954B4989E39A}" dt="2021-09-23T03:24:59.108" v="3475" actId="20577"/>
          <ac:spMkLst>
            <pc:docMk/>
            <pc:sldMk cId="0" sldId="351"/>
            <ac:spMk id="46083" creationId="{7C80BC27-8BBD-4612-B150-B77DA4387351}"/>
          </ac:spMkLst>
        </pc:spChg>
      </pc:sldChg>
      <pc:sldChg chg="addSp delSp modSp add mod">
        <pc:chgData name="Rohit J Kate" userId="6acfeb0a-1742-4fee-9ad0-3462b52b7fdf" providerId="ADAL" clId="{76F9B04F-238B-4CD3-96FA-954B4989E39A}" dt="2021-09-23T03:30:34.332" v="3517"/>
        <pc:sldMkLst>
          <pc:docMk/>
          <pc:sldMk cId="1892973392" sldId="352"/>
        </pc:sldMkLst>
        <pc:spChg chg="add">
          <ac:chgData name="Rohit J Kate" userId="6acfeb0a-1742-4fee-9ad0-3462b52b7fdf" providerId="ADAL" clId="{76F9B04F-238B-4CD3-96FA-954B4989E39A}" dt="2021-09-23T03:30:32.562" v="3515"/>
          <ac:spMkLst>
            <pc:docMk/>
            <pc:sldMk cId="1892973392" sldId="352"/>
            <ac:spMk id="7170" creationId="{BC44A861-A084-4FB4-BBA7-E6B558FB45C7}"/>
          </ac:spMkLst>
        </pc:spChg>
        <pc:spChg chg="add">
          <ac:chgData name="Rohit J Kate" userId="6acfeb0a-1742-4fee-9ad0-3462b52b7fdf" providerId="ADAL" clId="{76F9B04F-238B-4CD3-96FA-954B4989E39A}" dt="2021-09-23T03:30:34.332" v="3517"/>
          <ac:spMkLst>
            <pc:docMk/>
            <pc:sldMk cId="1892973392" sldId="352"/>
            <ac:spMk id="7171" creationId="{998B656D-7E31-4F4D-B1BC-3ABD3DFD22D6}"/>
          </ac:spMkLst>
        </pc:spChg>
        <pc:graphicFrameChg chg="del mod replId">
          <ac:chgData name="Rohit J Kate" userId="6acfeb0a-1742-4fee-9ad0-3462b52b7fdf" providerId="ADAL" clId="{76F9B04F-238B-4CD3-96FA-954B4989E39A}" dt="2021-09-23T03:30:32.562" v="3515"/>
          <ac:graphicFrameMkLst>
            <pc:docMk/>
            <pc:sldMk cId="1892973392" sldId="352"/>
            <ac:graphicFrameMk id="2" creationId="{BC44A861-A084-4FB4-BBA7-E6B558FB45C7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34.332" v="3517"/>
          <ac:graphicFrameMkLst>
            <pc:docMk/>
            <pc:sldMk cId="1892973392" sldId="352"/>
            <ac:graphicFrameMk id="4" creationId="{998B656D-7E31-4F4D-B1BC-3ABD3DFD22D6}"/>
          </ac:graphicFrameMkLst>
        </pc:graphicFrameChg>
      </pc:sldChg>
      <pc:sldChg chg="addSp delSp modSp add mod">
        <pc:chgData name="Rohit J Kate" userId="6acfeb0a-1742-4fee-9ad0-3462b52b7fdf" providerId="ADAL" clId="{76F9B04F-238B-4CD3-96FA-954B4989E39A}" dt="2021-09-23T03:26:42.576" v="3511" actId="114"/>
        <pc:sldMkLst>
          <pc:docMk/>
          <pc:sldMk cId="0" sldId="353"/>
        </pc:sldMkLst>
        <pc:spChg chg="add mod">
          <ac:chgData name="Rohit J Kate" userId="6acfeb0a-1742-4fee-9ad0-3462b52b7fdf" providerId="ADAL" clId="{76F9B04F-238B-4CD3-96FA-954B4989E39A}" dt="2021-09-23T03:25:48.337" v="3479" actId="1076"/>
          <ac:spMkLst>
            <pc:docMk/>
            <pc:sldMk cId="0" sldId="353"/>
            <ac:spMk id="8194" creationId="{56BD413C-CB34-4816-AC86-0DFF327F6EC5}"/>
          </ac:spMkLst>
        </pc:spChg>
        <pc:spChg chg="add mod">
          <ac:chgData name="Rohit J Kate" userId="6acfeb0a-1742-4fee-9ad0-3462b52b7fdf" providerId="ADAL" clId="{76F9B04F-238B-4CD3-96FA-954B4989E39A}" dt="2021-09-23T03:25:51.357" v="3482" actId="27636"/>
          <ac:spMkLst>
            <pc:docMk/>
            <pc:sldMk cId="0" sldId="353"/>
            <ac:spMk id="8195" creationId="{13102E1E-3C04-452E-8095-47ED79F1D135}"/>
          </ac:spMkLst>
        </pc:spChg>
        <pc:spChg chg="mod">
          <ac:chgData name="Rohit J Kate" userId="6acfeb0a-1742-4fee-9ad0-3462b52b7fdf" providerId="ADAL" clId="{76F9B04F-238B-4CD3-96FA-954B4989E39A}" dt="2021-09-23T03:26:42.576" v="3511" actId="114"/>
          <ac:spMkLst>
            <pc:docMk/>
            <pc:sldMk cId="0" sldId="353"/>
            <ac:spMk id="8198" creationId="{44A4678C-B69E-446A-9095-D56898C7A4A8}"/>
          </ac:spMkLst>
        </pc:spChg>
        <pc:graphicFrameChg chg="del mod replId">
          <ac:chgData name="Rohit J Kate" userId="6acfeb0a-1742-4fee-9ad0-3462b52b7fdf" providerId="ADAL" clId="{76F9B04F-238B-4CD3-96FA-954B4989E39A}" dt="2021-09-23T03:25:44.733" v="3478"/>
          <ac:graphicFrameMkLst>
            <pc:docMk/>
            <pc:sldMk cId="0" sldId="353"/>
            <ac:graphicFrameMk id="2" creationId="{56BD413C-CB34-4816-AC86-0DFF327F6EC5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25:51.297" v="3481"/>
          <ac:graphicFrameMkLst>
            <pc:docMk/>
            <pc:sldMk cId="0" sldId="353"/>
            <ac:graphicFrameMk id="4" creationId="{13102E1E-3C04-452E-8095-47ED79F1D135}"/>
          </ac:graphicFrameMkLst>
        </pc:graphicFrameChg>
      </pc:sldChg>
      <pc:sldChg chg="addSp delSp modSp add mod">
        <pc:chgData name="Rohit J Kate" userId="6acfeb0a-1742-4fee-9ad0-3462b52b7fdf" providerId="ADAL" clId="{76F9B04F-238B-4CD3-96FA-954B4989E39A}" dt="2021-09-23T03:36:36.331" v="3753" actId="20577"/>
        <pc:sldMkLst>
          <pc:docMk/>
          <pc:sldMk cId="0" sldId="354"/>
        </pc:sldMkLst>
        <pc:spChg chg="add mod">
          <ac:chgData name="Rohit J Kate" userId="6acfeb0a-1742-4fee-9ad0-3462b52b7fdf" providerId="ADAL" clId="{76F9B04F-238B-4CD3-96FA-954B4989E39A}" dt="2021-09-23T03:36:36.331" v="3753" actId="20577"/>
          <ac:spMkLst>
            <pc:docMk/>
            <pc:sldMk cId="0" sldId="354"/>
            <ac:spMk id="9218" creationId="{6AB953AD-46E8-48BD-8B9A-A8E212EB59F7}"/>
          </ac:spMkLst>
        </pc:spChg>
        <pc:spChg chg="mod">
          <ac:chgData name="Rohit J Kate" userId="6acfeb0a-1742-4fee-9ad0-3462b52b7fdf" providerId="ADAL" clId="{76F9B04F-238B-4CD3-96FA-954B4989E39A}" dt="2021-09-23T03:35:27.480" v="3745" actId="20577"/>
          <ac:spMkLst>
            <pc:docMk/>
            <pc:sldMk cId="0" sldId="354"/>
            <ac:spMk id="9220" creationId="{567B67FB-21C6-443F-A366-ED03F0DF811C}"/>
          </ac:spMkLst>
        </pc:spChg>
        <pc:graphicFrameChg chg="del mod replId">
          <ac:chgData name="Rohit J Kate" userId="6acfeb0a-1742-4fee-9ad0-3462b52b7fdf" providerId="ADAL" clId="{76F9B04F-238B-4CD3-96FA-954B4989E39A}" dt="2021-09-23T03:30:22.032" v="3513"/>
          <ac:graphicFrameMkLst>
            <pc:docMk/>
            <pc:sldMk cId="0" sldId="354"/>
            <ac:graphicFrameMk id="2" creationId="{6AB953AD-46E8-48BD-8B9A-A8E212EB59F7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4:36:11.157" v="4093" actId="20577"/>
        <pc:sldMkLst>
          <pc:docMk/>
          <pc:sldMk cId="0" sldId="355"/>
        </pc:sldMkLst>
        <pc:spChg chg="mod">
          <ac:chgData name="Rohit J Kate" userId="6acfeb0a-1742-4fee-9ad0-3462b52b7fdf" providerId="ADAL" clId="{76F9B04F-238B-4CD3-96FA-954B4989E39A}" dt="2021-09-23T04:36:11.157" v="4093" actId="20577"/>
          <ac:spMkLst>
            <pc:docMk/>
            <pc:sldMk cId="0" sldId="355"/>
            <ac:spMk id="47106" creationId="{5432267F-ACD0-4109-82D2-FE388D105118}"/>
          </ac:spMkLst>
        </pc:spChg>
        <pc:spChg chg="mod">
          <ac:chgData name="Rohit J Kate" userId="6acfeb0a-1742-4fee-9ad0-3462b52b7fdf" providerId="ADAL" clId="{76F9B04F-238B-4CD3-96FA-954B4989E39A}" dt="2021-09-23T04:28:52.331" v="3779" actId="20577"/>
          <ac:spMkLst>
            <pc:docMk/>
            <pc:sldMk cId="0" sldId="355"/>
            <ac:spMk id="47107" creationId="{585B8C1D-B4C2-4D6E-90BF-E9C7826467A0}"/>
          </ac:spMkLst>
        </pc:spChg>
      </pc:sldChg>
      <pc:sldChg chg="add ord">
        <pc:chgData name="Rohit J Kate" userId="6acfeb0a-1742-4fee-9ad0-3462b52b7fdf" providerId="ADAL" clId="{76F9B04F-238B-4CD3-96FA-954B4989E39A}" dt="2021-09-23T04:29:06.466" v="3781"/>
        <pc:sldMkLst>
          <pc:docMk/>
          <pc:sldMk cId="0" sldId="356"/>
        </pc:sldMkLst>
      </pc:sldChg>
      <pc:sldChg chg="modSp add mod ord">
        <pc:chgData name="Rohit J Kate" userId="6acfeb0a-1742-4fee-9ad0-3462b52b7fdf" providerId="ADAL" clId="{76F9B04F-238B-4CD3-96FA-954B4989E39A}" dt="2021-09-23T04:43:06.681" v="4359" actId="15"/>
        <pc:sldMkLst>
          <pc:docMk/>
          <pc:sldMk cId="0" sldId="357"/>
        </pc:sldMkLst>
        <pc:spChg chg="mod">
          <ac:chgData name="Rohit J Kate" userId="6acfeb0a-1742-4fee-9ad0-3462b52b7fdf" providerId="ADAL" clId="{76F9B04F-238B-4CD3-96FA-954B4989E39A}" dt="2021-09-23T04:43:00.258" v="4357" actId="20577"/>
          <ac:spMkLst>
            <pc:docMk/>
            <pc:sldMk cId="0" sldId="357"/>
            <ac:spMk id="49154" creationId="{74F8C342-E0EF-47F7-A1F0-B0F8F8768C6A}"/>
          </ac:spMkLst>
        </pc:spChg>
        <pc:spChg chg="mod">
          <ac:chgData name="Rohit J Kate" userId="6acfeb0a-1742-4fee-9ad0-3462b52b7fdf" providerId="ADAL" clId="{76F9B04F-238B-4CD3-96FA-954B4989E39A}" dt="2021-09-23T04:43:06.681" v="4359" actId="15"/>
          <ac:spMkLst>
            <pc:docMk/>
            <pc:sldMk cId="0" sldId="357"/>
            <ac:spMk id="49155" creationId="{DB5B2D8A-1726-423A-90D6-62A2EDE0C740}"/>
          </ac:spMkLst>
        </pc:spChg>
      </pc:sldChg>
      <pc:sldChg chg="new del">
        <pc:chgData name="Rohit J Kate" userId="6acfeb0a-1742-4fee-9ad0-3462b52b7fdf" providerId="ADAL" clId="{76F9B04F-238B-4CD3-96FA-954B4989E39A}" dt="2021-09-23T01:35:41.817" v="406" actId="47"/>
        <pc:sldMkLst>
          <pc:docMk/>
          <pc:sldMk cId="2808400972" sldId="358"/>
        </pc:sldMkLst>
      </pc:sldChg>
      <pc:sldChg chg="modSp new mod modAnim">
        <pc:chgData name="Rohit J Kate" userId="6acfeb0a-1742-4fee-9ad0-3462b52b7fdf" providerId="ADAL" clId="{76F9B04F-238B-4CD3-96FA-954B4989E39A}" dt="2021-09-23T01:54:12.399" v="1565" actId="20577"/>
        <pc:sldMkLst>
          <pc:docMk/>
          <pc:sldMk cId="295790488" sldId="359"/>
        </pc:sldMkLst>
        <pc:spChg chg="mod">
          <ac:chgData name="Rohit J Kate" userId="6acfeb0a-1742-4fee-9ad0-3462b52b7fdf" providerId="ADAL" clId="{76F9B04F-238B-4CD3-96FA-954B4989E39A}" dt="2021-09-23T01:35:55.377" v="415" actId="20577"/>
          <ac:spMkLst>
            <pc:docMk/>
            <pc:sldMk cId="295790488" sldId="359"/>
            <ac:spMk id="2" creationId="{C4EF9875-45E7-49DA-9767-55E17B831518}"/>
          </ac:spMkLst>
        </pc:spChg>
        <pc:spChg chg="mod">
          <ac:chgData name="Rohit J Kate" userId="6acfeb0a-1742-4fee-9ad0-3462b52b7fdf" providerId="ADAL" clId="{76F9B04F-238B-4CD3-96FA-954B4989E39A}" dt="2021-09-23T01:54:12.399" v="1565" actId="20577"/>
          <ac:spMkLst>
            <pc:docMk/>
            <pc:sldMk cId="295790488" sldId="359"/>
            <ac:spMk id="3" creationId="{DBB56676-6032-4F5F-8009-DD165F0FE6AF}"/>
          </ac:spMkLst>
        </pc:spChg>
      </pc:sldChg>
      <pc:sldChg chg="modSp add mod">
        <pc:chgData name="Rohit J Kate" userId="6acfeb0a-1742-4fee-9ad0-3462b52b7fdf" providerId="ADAL" clId="{76F9B04F-238B-4CD3-96FA-954B4989E39A}" dt="2021-09-23T02:01:35.515" v="1704" actId="20577"/>
        <pc:sldMkLst>
          <pc:docMk/>
          <pc:sldMk cId="2189478308" sldId="360"/>
        </pc:sldMkLst>
        <pc:spChg chg="mod">
          <ac:chgData name="Rohit J Kate" userId="6acfeb0a-1742-4fee-9ad0-3462b52b7fdf" providerId="ADAL" clId="{76F9B04F-238B-4CD3-96FA-954B4989E39A}" dt="2021-09-23T02:01:35.515" v="1704" actId="20577"/>
          <ac:spMkLst>
            <pc:docMk/>
            <pc:sldMk cId="2189478308" sldId="360"/>
            <ac:spMk id="38915" creationId="{8D0F3AFF-9195-4DEF-B3E8-C0B7B7974FC4}"/>
          </ac:spMkLst>
        </pc:spChg>
      </pc:sldChg>
      <pc:sldChg chg="modSp add del mod">
        <pc:chgData name="Rohit J Kate" userId="6acfeb0a-1742-4fee-9ad0-3462b52b7fdf" providerId="ADAL" clId="{76F9B04F-238B-4CD3-96FA-954B4989E39A}" dt="2021-09-23T03:16:24.131" v="3243" actId="47"/>
        <pc:sldMkLst>
          <pc:docMk/>
          <pc:sldMk cId="1215410017" sldId="361"/>
        </pc:sldMkLst>
        <pc:spChg chg="mod">
          <ac:chgData name="Rohit J Kate" userId="6acfeb0a-1742-4fee-9ad0-3462b52b7fdf" providerId="ADAL" clId="{76F9B04F-238B-4CD3-96FA-954B4989E39A}" dt="2021-09-23T03:12:49.067" v="3073" actId="21"/>
          <ac:spMkLst>
            <pc:docMk/>
            <pc:sldMk cId="1215410017" sldId="361"/>
            <ac:spMk id="6148" creationId="{3EA8AD0C-77B0-4AE2-9311-F9A3679FA547}"/>
          </ac:spMkLst>
        </pc:spChg>
      </pc:sldChg>
      <pc:sldChg chg="addSp delSp modSp new mod">
        <pc:chgData name="Rohit J Kate" userId="6acfeb0a-1742-4fee-9ad0-3462b52b7fdf" providerId="ADAL" clId="{76F9B04F-238B-4CD3-96FA-954B4989E39A}" dt="2021-09-23T03:31:34.407" v="3558" actId="20577"/>
        <pc:sldMkLst>
          <pc:docMk/>
          <pc:sldMk cId="1556826881" sldId="362"/>
        </pc:sldMkLst>
        <pc:spChg chg="mod">
          <ac:chgData name="Rohit J Kate" userId="6acfeb0a-1742-4fee-9ad0-3462b52b7fdf" providerId="ADAL" clId="{76F9B04F-238B-4CD3-96FA-954B4989E39A}" dt="2021-09-23T03:21:55.580" v="3377" actId="6549"/>
          <ac:spMkLst>
            <pc:docMk/>
            <pc:sldMk cId="1556826881" sldId="362"/>
            <ac:spMk id="2" creationId="{F17B0516-75F9-476A-A556-FD2CAA8FEA45}"/>
          </ac:spMkLst>
        </pc:spChg>
        <pc:spChg chg="mod">
          <ac:chgData name="Rohit J Kate" userId="6acfeb0a-1742-4fee-9ad0-3462b52b7fdf" providerId="ADAL" clId="{76F9B04F-238B-4CD3-96FA-954B4989E39A}" dt="2021-09-23T03:31:34.407" v="3558" actId="20577"/>
          <ac:spMkLst>
            <pc:docMk/>
            <pc:sldMk cId="1556826881" sldId="362"/>
            <ac:spMk id="3" creationId="{B12827A2-A223-40D2-9949-AE2F02835F6F}"/>
          </ac:spMkLst>
        </pc:spChg>
        <pc:spChg chg="add del mod">
          <ac:chgData name="Rohit J Kate" userId="6acfeb0a-1742-4fee-9ad0-3462b52b7fdf" providerId="ADAL" clId="{76F9B04F-238B-4CD3-96FA-954B4989E39A}" dt="2021-09-23T03:10:21.269" v="3004" actId="478"/>
          <ac:spMkLst>
            <pc:docMk/>
            <pc:sldMk cId="1556826881" sldId="362"/>
            <ac:spMk id="7" creationId="{8D6B87B1-9ECB-43AC-AFA2-C578D230A4A2}"/>
          </ac:spMkLst>
        </pc:spChg>
        <pc:spChg chg="add mod">
          <ac:chgData name="Rohit J Kate" userId="6acfeb0a-1742-4fee-9ad0-3462b52b7fdf" providerId="ADAL" clId="{76F9B04F-238B-4CD3-96FA-954B4989E39A}" dt="2021-09-23T03:24:32.688" v="3446" actId="1076"/>
          <ac:spMkLst>
            <pc:docMk/>
            <pc:sldMk cId="1556826881" sldId="362"/>
            <ac:spMk id="8" creationId="{5C652869-CAE8-4F6F-B099-32A6E4AD4E72}"/>
          </ac:spMkLst>
        </pc:spChg>
        <pc:graphicFrameChg chg="add del mod">
          <ac:chgData name="Rohit J Kate" userId="6acfeb0a-1742-4fee-9ad0-3462b52b7fdf" providerId="ADAL" clId="{76F9B04F-238B-4CD3-96FA-954B4989E39A}" dt="2021-09-23T03:24:04.901" v="3442" actId="478"/>
          <ac:graphicFrameMkLst>
            <pc:docMk/>
            <pc:sldMk cId="1556826881" sldId="362"/>
            <ac:graphicFrameMk id="5" creationId="{654E72F9-5584-46B9-882D-6E5C7B4CFDB4}"/>
          </ac:graphicFrameMkLst>
        </pc:graphicFrameChg>
        <pc:graphicFrameChg chg="add del mod">
          <ac:chgData name="Rohit J Kate" userId="6acfeb0a-1742-4fee-9ad0-3462b52b7fdf" providerId="ADAL" clId="{76F9B04F-238B-4CD3-96FA-954B4989E39A}" dt="2021-09-23T03:09:11.023" v="2957" actId="478"/>
          <ac:graphicFrameMkLst>
            <pc:docMk/>
            <pc:sldMk cId="1556826881" sldId="362"/>
            <ac:graphicFrameMk id="6" creationId="{1905B3EA-B88D-4C0C-BFDE-D89E74F02DDB}"/>
          </ac:graphicFrameMkLst>
        </pc:graphicFrameChg>
      </pc:sldChg>
      <pc:sldChg chg="modSp new mod">
        <pc:chgData name="Rohit J Kate" userId="6acfeb0a-1742-4fee-9ad0-3462b52b7fdf" providerId="ADAL" clId="{76F9B04F-238B-4CD3-96FA-954B4989E39A}" dt="2021-09-23T04:40:42.773" v="4281" actId="20577"/>
        <pc:sldMkLst>
          <pc:docMk/>
          <pc:sldMk cId="1525677040" sldId="363"/>
        </pc:sldMkLst>
        <pc:spChg chg="mod">
          <ac:chgData name="Rohit J Kate" userId="6acfeb0a-1742-4fee-9ad0-3462b52b7fdf" providerId="ADAL" clId="{76F9B04F-238B-4CD3-96FA-954B4989E39A}" dt="2021-09-23T03:21:00.552" v="3288" actId="20577"/>
          <ac:spMkLst>
            <pc:docMk/>
            <pc:sldMk cId="1525677040" sldId="363"/>
            <ac:spMk id="2" creationId="{774767C5-22A9-44C4-84B5-E4EA81D42F60}"/>
          </ac:spMkLst>
        </pc:spChg>
        <pc:spChg chg="mod">
          <ac:chgData name="Rohit J Kate" userId="6acfeb0a-1742-4fee-9ad0-3462b52b7fdf" providerId="ADAL" clId="{76F9B04F-238B-4CD3-96FA-954B4989E39A}" dt="2021-09-23T04:40:42.773" v="4281" actId="20577"/>
          <ac:spMkLst>
            <pc:docMk/>
            <pc:sldMk cId="1525677040" sldId="363"/>
            <ac:spMk id="3" creationId="{3CF409C5-8FAF-4848-97B9-113C1323A42E}"/>
          </ac:spMkLst>
        </pc:spChg>
      </pc:sldChg>
      <pc:sldChg chg="new del">
        <pc:chgData name="Rohit J Kate" userId="6acfeb0a-1742-4fee-9ad0-3462b52b7fdf" providerId="ADAL" clId="{76F9B04F-238B-4CD3-96FA-954B4989E39A}" dt="2021-09-23T03:19:46.014" v="3255" actId="47"/>
        <pc:sldMkLst>
          <pc:docMk/>
          <pc:sldMk cId="4098737038" sldId="363"/>
        </pc:sldMkLst>
      </pc:sldChg>
      <pc:sldChg chg="modSp new mod">
        <pc:chgData name="Rohit J Kate" userId="6acfeb0a-1742-4fee-9ad0-3462b52b7fdf" providerId="ADAL" clId="{76F9B04F-238B-4CD3-96FA-954B4989E39A}" dt="2021-09-23T04:41:48.323" v="4282" actId="20577"/>
        <pc:sldMkLst>
          <pc:docMk/>
          <pc:sldMk cId="2897824376" sldId="364"/>
        </pc:sldMkLst>
        <pc:spChg chg="mod">
          <ac:chgData name="Rohit J Kate" userId="6acfeb0a-1742-4fee-9ad0-3462b52b7fdf" providerId="ADAL" clId="{76F9B04F-238B-4CD3-96FA-954B4989E39A}" dt="2021-09-23T04:30:54.715" v="3933" actId="20577"/>
          <ac:spMkLst>
            <pc:docMk/>
            <pc:sldMk cId="2897824376" sldId="364"/>
            <ac:spMk id="2" creationId="{F5FF7F01-B0D3-4F63-8AA7-E53F9C055ED6}"/>
          </ac:spMkLst>
        </pc:spChg>
        <pc:spChg chg="mod">
          <ac:chgData name="Rohit J Kate" userId="6acfeb0a-1742-4fee-9ad0-3462b52b7fdf" providerId="ADAL" clId="{76F9B04F-238B-4CD3-96FA-954B4989E39A}" dt="2021-09-23T04:41:48.323" v="4282" actId="20577"/>
          <ac:spMkLst>
            <pc:docMk/>
            <pc:sldMk cId="2897824376" sldId="364"/>
            <ac:spMk id="3" creationId="{1269B6BC-C3CF-4610-9746-79EC1C05B840}"/>
          </ac:spMkLst>
        </pc:spChg>
      </pc:sldChg>
      <pc:sldChg chg="new del">
        <pc:chgData name="Rohit J Kate" userId="6acfeb0a-1742-4fee-9ad0-3462b52b7fdf" providerId="ADAL" clId="{76F9B04F-238B-4CD3-96FA-954B4989E39A}" dt="2021-09-23T04:32:17.635" v="3939" actId="47"/>
        <pc:sldMkLst>
          <pc:docMk/>
          <pc:sldMk cId="3134887538" sldId="365"/>
        </pc:sldMkLst>
      </pc:sldChg>
      <pc:sldChg chg="modSp new mod">
        <pc:chgData name="Rohit J Kate" userId="6acfeb0a-1742-4fee-9ad0-3462b52b7fdf" providerId="ADAL" clId="{76F9B04F-238B-4CD3-96FA-954B4989E39A}" dt="2021-09-23T04:42:42.383" v="4353" actId="20577"/>
        <pc:sldMkLst>
          <pc:docMk/>
          <pc:sldMk cId="186167479" sldId="366"/>
        </pc:sldMkLst>
        <pc:spChg chg="mod">
          <ac:chgData name="Rohit J Kate" userId="6acfeb0a-1742-4fee-9ad0-3462b52b7fdf" providerId="ADAL" clId="{76F9B04F-238B-4CD3-96FA-954B4989E39A}" dt="2021-09-23T04:42:13.335" v="4312" actId="20577"/>
          <ac:spMkLst>
            <pc:docMk/>
            <pc:sldMk cId="186167479" sldId="366"/>
            <ac:spMk id="2" creationId="{B5CDAC52-73C0-44CF-AF11-CA9D7ADA3EAE}"/>
          </ac:spMkLst>
        </pc:spChg>
        <pc:spChg chg="mod">
          <ac:chgData name="Rohit J Kate" userId="6acfeb0a-1742-4fee-9ad0-3462b52b7fdf" providerId="ADAL" clId="{76F9B04F-238B-4CD3-96FA-954B4989E39A}" dt="2021-09-23T04:42:42.383" v="4353" actId="20577"/>
          <ac:spMkLst>
            <pc:docMk/>
            <pc:sldMk cId="186167479" sldId="366"/>
            <ac:spMk id="3" creationId="{6898E909-8825-4D32-841F-21C7DCF31288}"/>
          </ac:spMkLst>
        </pc:spChg>
      </pc:sldChg>
      <pc:sldChg chg="modSp new mod">
        <pc:chgData name="Rohit J Kate" userId="6acfeb0a-1742-4fee-9ad0-3462b52b7fdf" providerId="ADAL" clId="{76F9B04F-238B-4CD3-96FA-954B4989E39A}" dt="2021-09-23T04:52:11.460" v="4571" actId="20577"/>
        <pc:sldMkLst>
          <pc:docMk/>
          <pc:sldMk cId="963636410" sldId="367"/>
        </pc:sldMkLst>
        <pc:spChg chg="mod">
          <ac:chgData name="Rohit J Kate" userId="6acfeb0a-1742-4fee-9ad0-3462b52b7fdf" providerId="ADAL" clId="{76F9B04F-238B-4CD3-96FA-954B4989E39A}" dt="2021-09-23T04:51:16.019" v="4520" actId="20577"/>
          <ac:spMkLst>
            <pc:docMk/>
            <pc:sldMk cId="963636410" sldId="367"/>
            <ac:spMk id="2" creationId="{C18BFA86-4C8A-461E-96E3-746F50132E6F}"/>
          </ac:spMkLst>
        </pc:spChg>
        <pc:spChg chg="mod">
          <ac:chgData name="Rohit J Kate" userId="6acfeb0a-1742-4fee-9ad0-3462b52b7fdf" providerId="ADAL" clId="{76F9B04F-238B-4CD3-96FA-954B4989E39A}" dt="2021-09-23T04:52:11.460" v="4571" actId="20577"/>
          <ac:spMkLst>
            <pc:docMk/>
            <pc:sldMk cId="963636410" sldId="367"/>
            <ac:spMk id="3" creationId="{518C5EE1-7B1B-4220-A79D-9D7671985D8E}"/>
          </ac:spMkLst>
        </pc:spChg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40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40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40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594118857" sldId="42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885649152" sldId="42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709587979" sldId="42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3334466322" sldId="42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525777487" sldId="435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55718379" sldId="43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121648724" sldId="43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819196588" sldId="43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429693423" sldId="43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169746056" sldId="44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884307712" sldId="44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3635655903" sldId="452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286299610" sldId="453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065898600" sldId="454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219900108" sldId="455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040580323" sldId="45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194676706" sldId="45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991901194" sldId="45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961811218" sldId="45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337712695" sldId="460"/>
        </pc:sldMkLst>
      </pc:sldChg>
    </pc:docChg>
  </pc:docChgLst>
  <pc:docChgLst>
    <pc:chgData name="Rohit J Kate" userId="6acfeb0a-1742-4fee-9ad0-3462b52b7fdf" providerId="ADAL" clId="{89B3D209-993A-416C-B1B9-A6F85D996E97}"/>
    <pc:docChg chg="undo custSel addSld delSld modSld">
      <pc:chgData name="Rohit J Kate" userId="6acfeb0a-1742-4fee-9ad0-3462b52b7fdf" providerId="ADAL" clId="{89B3D209-993A-416C-B1B9-A6F85D996E97}" dt="2021-09-27T21:29:11.454" v="31" actId="207"/>
      <pc:docMkLst>
        <pc:docMk/>
      </pc:docMkLst>
      <pc:sldChg chg="addSp delSp modSp mod">
        <pc:chgData name="Rohit J Kate" userId="6acfeb0a-1742-4fee-9ad0-3462b52b7fdf" providerId="ADAL" clId="{89B3D209-993A-416C-B1B9-A6F85D996E97}" dt="2021-09-27T21:21:57.937" v="14" actId="20577"/>
        <pc:sldMkLst>
          <pc:docMk/>
          <pc:sldMk cId="0" sldId="256"/>
        </pc:sldMkLst>
        <pc:spChg chg="add del mod">
          <ac:chgData name="Rohit J Kate" userId="6acfeb0a-1742-4fee-9ad0-3462b52b7fdf" providerId="ADAL" clId="{89B3D209-993A-416C-B1B9-A6F85D996E97}" dt="2021-09-27T21:21:57.937" v="14" actId="20577"/>
          <ac:spMkLst>
            <pc:docMk/>
            <pc:sldMk cId="0" sldId="256"/>
            <ac:spMk id="3" creationId="{ED88DE3F-3D1B-4278-BAA2-D09D51CD587D}"/>
          </ac:spMkLst>
        </pc:spChg>
        <pc:spChg chg="del">
          <ac:chgData name="Rohit J Kate" userId="6acfeb0a-1742-4fee-9ad0-3462b52b7fdf" providerId="ADAL" clId="{89B3D209-993A-416C-B1B9-A6F85D996E97}" dt="2021-09-27T21:21:49.526" v="0" actId="478"/>
          <ac:spMkLst>
            <pc:docMk/>
            <pc:sldMk cId="0" sldId="256"/>
            <ac:spMk id="8" creationId="{B9A8D9EC-895F-4267-A375-09C2A17979C8}"/>
          </ac:spMkLst>
        </pc:spChg>
      </pc:sldChg>
      <pc:sldChg chg="add del">
        <pc:chgData name="Rohit J Kate" userId="6acfeb0a-1742-4fee-9ad0-3462b52b7fdf" providerId="ADAL" clId="{89B3D209-993A-416C-B1B9-A6F85D996E97}" dt="2021-09-27T21:23:44.538" v="18" actId="47"/>
        <pc:sldMkLst>
          <pc:docMk/>
          <pc:sldMk cId="0" sldId="259"/>
        </pc:sldMkLst>
      </pc:sldChg>
      <pc:sldChg chg="add">
        <pc:chgData name="Rohit J Kate" userId="6acfeb0a-1742-4fee-9ad0-3462b52b7fdf" providerId="ADAL" clId="{89B3D209-993A-416C-B1B9-A6F85D996E97}" dt="2021-09-27T21:23:06.393" v="16"/>
        <pc:sldMkLst>
          <pc:docMk/>
          <pc:sldMk cId="0" sldId="261"/>
        </pc:sldMkLst>
      </pc:sldChg>
      <pc:sldChg chg="modSp add mod">
        <pc:chgData name="Rohit J Kate" userId="6acfeb0a-1742-4fee-9ad0-3462b52b7fdf" providerId="ADAL" clId="{89B3D209-993A-416C-B1B9-A6F85D996E97}" dt="2021-09-27T21:25:35.010" v="27" actId="20577"/>
        <pc:sldMkLst>
          <pc:docMk/>
          <pc:sldMk cId="0" sldId="262"/>
        </pc:sldMkLst>
        <pc:spChg chg="mod">
          <ac:chgData name="Rohit J Kate" userId="6acfeb0a-1742-4fee-9ad0-3462b52b7fdf" providerId="ADAL" clId="{89B3D209-993A-416C-B1B9-A6F85D996E97}" dt="2021-09-27T21:25:35.010" v="27" actId="20577"/>
          <ac:spMkLst>
            <pc:docMk/>
            <pc:sldMk cId="0" sldId="262"/>
            <ac:spMk id="15363" creationId="{27B06CE6-4F32-484E-9141-8BE329F85DBD}"/>
          </ac:spMkLst>
        </pc:spChg>
      </pc:sldChg>
      <pc:sldChg chg="add">
        <pc:chgData name="Rohit J Kate" userId="6acfeb0a-1742-4fee-9ad0-3462b52b7fdf" providerId="ADAL" clId="{89B3D209-993A-416C-B1B9-A6F85D996E97}" dt="2021-09-27T21:23:06.393" v="16"/>
        <pc:sldMkLst>
          <pc:docMk/>
          <pc:sldMk cId="0" sldId="263"/>
        </pc:sldMkLst>
      </pc:sldChg>
      <pc:sldChg chg="add">
        <pc:chgData name="Rohit J Kate" userId="6acfeb0a-1742-4fee-9ad0-3462b52b7fdf" providerId="ADAL" clId="{89B3D209-993A-416C-B1B9-A6F85D996E97}" dt="2021-09-27T21:28:14.412" v="28"/>
        <pc:sldMkLst>
          <pc:docMk/>
          <pc:sldMk cId="0" sldId="269"/>
        </pc:sldMkLst>
      </pc:sldChg>
      <pc:sldChg chg="modSp add mod">
        <pc:chgData name="Rohit J Kate" userId="6acfeb0a-1742-4fee-9ad0-3462b52b7fdf" providerId="ADAL" clId="{89B3D209-993A-416C-B1B9-A6F85D996E97}" dt="2021-09-27T21:23:06.593" v="17" actId="27636"/>
        <pc:sldMkLst>
          <pc:docMk/>
          <pc:sldMk cId="0" sldId="272"/>
        </pc:sldMkLst>
        <pc:spChg chg="mod">
          <ac:chgData name="Rohit J Kate" userId="6acfeb0a-1742-4fee-9ad0-3462b52b7fdf" providerId="ADAL" clId="{89B3D209-993A-416C-B1B9-A6F85D996E97}" dt="2021-09-27T21:23:06.593" v="17" actId="27636"/>
          <ac:spMkLst>
            <pc:docMk/>
            <pc:sldMk cId="0" sldId="272"/>
            <ac:spMk id="16387" creationId="{5F18903C-BDFB-460C-B3EF-B01956C59A3B}"/>
          </ac:spMkLst>
        </pc:spChg>
      </pc:sldChg>
      <pc:sldChg chg="modSp add mod">
        <pc:chgData name="Rohit J Kate" userId="6acfeb0a-1742-4fee-9ad0-3462b52b7fdf" providerId="ADAL" clId="{89B3D209-993A-416C-B1B9-A6F85D996E97}" dt="2021-09-27T21:28:22.925" v="30" actId="207"/>
        <pc:sldMkLst>
          <pc:docMk/>
          <pc:sldMk cId="0" sldId="273"/>
        </pc:sldMkLst>
        <pc:spChg chg="mod">
          <ac:chgData name="Rohit J Kate" userId="6acfeb0a-1742-4fee-9ad0-3462b52b7fdf" providerId="ADAL" clId="{89B3D209-993A-416C-B1B9-A6F85D996E97}" dt="2021-09-27T21:28:22.925" v="30" actId="207"/>
          <ac:spMkLst>
            <pc:docMk/>
            <pc:sldMk cId="0" sldId="273"/>
            <ac:spMk id="23555" creationId="{61FAD858-B249-42EE-B632-4B672B5162B0}"/>
          </ac:spMkLst>
        </pc:spChg>
      </pc:sldChg>
      <pc:sldChg chg="modSp add mod">
        <pc:chgData name="Rohit J Kate" userId="6acfeb0a-1742-4fee-9ad0-3462b52b7fdf" providerId="ADAL" clId="{89B3D209-993A-416C-B1B9-A6F85D996E97}" dt="2021-09-27T21:28:14.565" v="29" actId="27636"/>
        <pc:sldMkLst>
          <pc:docMk/>
          <pc:sldMk cId="0" sldId="274"/>
        </pc:sldMkLst>
        <pc:spChg chg="mod">
          <ac:chgData name="Rohit J Kate" userId="6acfeb0a-1742-4fee-9ad0-3462b52b7fdf" providerId="ADAL" clId="{89B3D209-993A-416C-B1B9-A6F85D996E97}" dt="2021-09-27T21:28:14.565" v="29" actId="27636"/>
          <ac:spMkLst>
            <pc:docMk/>
            <pc:sldMk cId="0" sldId="274"/>
            <ac:spMk id="26627" creationId="{B6ADEC6B-8CF1-4668-8973-298146928CB4}"/>
          </ac:spMkLst>
        </pc:spChg>
      </pc:sldChg>
      <pc:sldChg chg="modSp add mod">
        <pc:chgData name="Rohit J Kate" userId="6acfeb0a-1742-4fee-9ad0-3462b52b7fdf" providerId="ADAL" clId="{89B3D209-993A-416C-B1B9-A6F85D996E97}" dt="2021-09-27T21:29:11.454" v="31" actId="207"/>
        <pc:sldMkLst>
          <pc:docMk/>
          <pc:sldMk cId="0" sldId="275"/>
        </pc:sldMkLst>
        <pc:spChg chg="mod">
          <ac:chgData name="Rohit J Kate" userId="6acfeb0a-1742-4fee-9ad0-3462b52b7fdf" providerId="ADAL" clId="{89B3D209-993A-416C-B1B9-A6F85D996E97}" dt="2021-09-27T21:29:11.454" v="31" actId="207"/>
          <ac:spMkLst>
            <pc:docMk/>
            <pc:sldMk cId="0" sldId="275"/>
            <ac:spMk id="28675" creationId="{58AC01E4-A729-4669-92D7-D56BD73718D1}"/>
          </ac:spMkLst>
        </pc:spChg>
      </pc:sldChg>
      <pc:sldChg chg="add">
        <pc:chgData name="Rohit J Kate" userId="6acfeb0a-1742-4fee-9ad0-3462b52b7fdf" providerId="ADAL" clId="{89B3D209-993A-416C-B1B9-A6F85D996E97}" dt="2021-09-27T21:28:14.412" v="28"/>
        <pc:sldMkLst>
          <pc:docMk/>
          <pc:sldMk cId="0" sldId="318"/>
        </pc:sldMkLst>
      </pc:sldChg>
      <pc:sldChg chg="add">
        <pc:chgData name="Rohit J Kate" userId="6acfeb0a-1742-4fee-9ad0-3462b52b7fdf" providerId="ADAL" clId="{89B3D209-993A-416C-B1B9-A6F85D996E97}" dt="2021-09-27T21:28:14.412" v="28"/>
        <pc:sldMkLst>
          <pc:docMk/>
          <pc:sldMk cId="0" sldId="319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34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35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36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38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39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41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42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43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44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45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46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48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164674780" sldId="349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51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1892973392" sldId="352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53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54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55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0" sldId="356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295790488" sldId="359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2189478308" sldId="360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1556826881" sldId="362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1525677040" sldId="363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2897824376" sldId="364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186167479" sldId="366"/>
        </pc:sldMkLst>
      </pc:sldChg>
      <pc:sldChg chg="del">
        <pc:chgData name="Rohit J Kate" userId="6acfeb0a-1742-4fee-9ad0-3462b52b7fdf" providerId="ADAL" clId="{89B3D209-993A-416C-B1B9-A6F85D996E97}" dt="2021-09-27T21:22:05.398" v="15" actId="47"/>
        <pc:sldMkLst>
          <pc:docMk/>
          <pc:sldMk cId="963636410" sldId="367"/>
        </pc:sldMkLst>
      </pc:sldChg>
    </pc:docChg>
  </pc:docChgLst>
  <pc:docChgLst>
    <pc:chgData name="Rohit J Kate" userId="6acfeb0a-1742-4fee-9ad0-3462b52b7fdf" providerId="ADAL" clId="{E696DE45-A0F7-4104-AD99-92E1F5B721EF}"/>
    <pc:docChg chg="custSel modSld">
      <pc:chgData name="Rohit J Kate" userId="6acfeb0a-1742-4fee-9ad0-3462b52b7fdf" providerId="ADAL" clId="{E696DE45-A0F7-4104-AD99-92E1F5B721EF}" dt="2021-09-21T05:02:59.904" v="41" actId="20577"/>
      <pc:docMkLst>
        <pc:docMk/>
      </pc:docMkLst>
      <pc:sldChg chg="modSp mod">
        <pc:chgData name="Rohit J Kate" userId="6acfeb0a-1742-4fee-9ad0-3462b52b7fdf" providerId="ADAL" clId="{E696DE45-A0F7-4104-AD99-92E1F5B721EF}" dt="2021-09-21T05:01:28.279" v="5" actId="27636"/>
        <pc:sldMkLst>
          <pc:docMk/>
          <pc:sldMk cId="0" sldId="311"/>
        </pc:sldMkLst>
        <pc:spChg chg="mod">
          <ac:chgData name="Rohit J Kate" userId="6acfeb0a-1742-4fee-9ad0-3462b52b7fdf" providerId="ADAL" clId="{E696DE45-A0F7-4104-AD99-92E1F5B721EF}" dt="2021-09-21T05:01:28.279" v="5" actId="27636"/>
          <ac:spMkLst>
            <pc:docMk/>
            <pc:sldMk cId="0" sldId="311"/>
            <ac:spMk id="3" creationId="{67079014-15DD-4BCE-9BC9-778127B5F2B0}"/>
          </ac:spMkLst>
        </pc:spChg>
        <pc:spChg chg="mod">
          <ac:chgData name="Rohit J Kate" userId="6acfeb0a-1742-4fee-9ad0-3462b52b7fdf" providerId="ADAL" clId="{E696DE45-A0F7-4104-AD99-92E1F5B721EF}" dt="2021-09-21T05:01:24.297" v="3" actId="1076"/>
          <ac:spMkLst>
            <pc:docMk/>
            <pc:sldMk cId="0" sldId="311"/>
            <ac:spMk id="15362" creationId="{E2ACC7D2-0624-461B-B0F1-0AF1F9154AD3}"/>
          </ac:spMkLst>
        </pc:spChg>
      </pc:sldChg>
      <pc:sldChg chg="modSp mod">
        <pc:chgData name="Rohit J Kate" userId="6acfeb0a-1742-4fee-9ad0-3462b52b7fdf" providerId="ADAL" clId="{E696DE45-A0F7-4104-AD99-92E1F5B721EF}" dt="2021-09-21T05:02:59.904" v="41" actId="20577"/>
        <pc:sldMkLst>
          <pc:docMk/>
          <pc:sldMk cId="4219900108" sldId="455"/>
        </pc:sldMkLst>
        <pc:spChg chg="mod">
          <ac:chgData name="Rohit J Kate" userId="6acfeb0a-1742-4fee-9ad0-3462b52b7fdf" providerId="ADAL" clId="{E696DE45-A0F7-4104-AD99-92E1F5B721EF}" dt="2021-09-21T05:02:59.904" v="41" actId="20577"/>
          <ac:spMkLst>
            <pc:docMk/>
            <pc:sldMk cId="4219900108" sldId="455"/>
            <ac:spMk id="27651" creationId="{00000000-0000-0000-0000-000000000000}"/>
          </ac:spMkLst>
        </pc:spChg>
      </pc:sldChg>
    </pc:docChg>
  </pc:docChgLst>
  <pc:docChgLst>
    <pc:chgData name="Rohit J Kate" userId="6acfeb0a-1742-4fee-9ad0-3462b52b7fdf" providerId="ADAL" clId="{13EA1FF3-B079-4B6B-A37F-58D815152C0F}"/>
    <pc:docChg chg="modSld">
      <pc:chgData name="Rohit J Kate" userId="6acfeb0a-1742-4fee-9ad0-3462b52b7fdf" providerId="ADAL" clId="{13EA1FF3-B079-4B6B-A37F-58D815152C0F}" dt="2023-10-16T21:02:04.434" v="38" actId="20577"/>
      <pc:docMkLst>
        <pc:docMk/>
      </pc:docMkLst>
      <pc:sldChg chg="modSp mod">
        <pc:chgData name="Rohit J Kate" userId="6acfeb0a-1742-4fee-9ad0-3462b52b7fdf" providerId="ADAL" clId="{13EA1FF3-B079-4B6B-A37F-58D815152C0F}" dt="2023-10-16T21:00:40.395" v="1" actId="20577"/>
        <pc:sldMkLst>
          <pc:docMk/>
          <pc:sldMk cId="251031243" sldId="323"/>
        </pc:sldMkLst>
        <pc:spChg chg="mod">
          <ac:chgData name="Rohit J Kate" userId="6acfeb0a-1742-4fee-9ad0-3462b52b7fdf" providerId="ADAL" clId="{13EA1FF3-B079-4B6B-A37F-58D815152C0F}" dt="2023-10-16T21:00:40.395" v="1" actId="20577"/>
          <ac:spMkLst>
            <pc:docMk/>
            <pc:sldMk cId="251031243" sldId="323"/>
            <ac:spMk id="3" creationId="{26EBA509-DDC4-417D-9644-959ED6191389}"/>
          </ac:spMkLst>
        </pc:spChg>
      </pc:sldChg>
      <pc:sldChg chg="modSp mod">
        <pc:chgData name="Rohit J Kate" userId="6acfeb0a-1742-4fee-9ad0-3462b52b7fdf" providerId="ADAL" clId="{13EA1FF3-B079-4B6B-A37F-58D815152C0F}" dt="2023-10-16T21:02:04.434" v="38" actId="20577"/>
        <pc:sldMkLst>
          <pc:docMk/>
          <pc:sldMk cId="1883092549" sldId="548"/>
        </pc:sldMkLst>
        <pc:spChg chg="mod">
          <ac:chgData name="Rohit J Kate" userId="6acfeb0a-1742-4fee-9ad0-3462b52b7fdf" providerId="ADAL" clId="{13EA1FF3-B079-4B6B-A37F-58D815152C0F}" dt="2023-10-16T21:02:04.434" v="38" actId="20577"/>
          <ac:spMkLst>
            <pc:docMk/>
            <pc:sldMk cId="1883092549" sldId="548"/>
            <ac:spMk id="3" creationId="{00000000-0000-0000-0000-000000000000}"/>
          </ac:spMkLst>
        </pc:spChg>
      </pc:sldChg>
    </pc:docChg>
  </pc:docChgLst>
  <pc:docChgLst>
    <pc:chgData name="Rohit J Kate" userId="6acfeb0a-1742-4fee-9ad0-3462b52b7fdf" providerId="ADAL" clId="{EDD7A7BF-277D-4403-B09C-D8D60EA6B84C}"/>
    <pc:docChg chg="undo redo custSel addSld delSld modSld">
      <pc:chgData name="Rohit J Kate" userId="6acfeb0a-1742-4fee-9ad0-3462b52b7fdf" providerId="ADAL" clId="{EDD7A7BF-277D-4403-B09C-D8D60EA6B84C}" dt="2023-10-16T18:54:46.247" v="2316" actId="478"/>
      <pc:docMkLst>
        <pc:docMk/>
      </pc:docMkLst>
      <pc:sldChg chg="modSp mod">
        <pc:chgData name="Rohit J Kate" userId="6acfeb0a-1742-4fee-9ad0-3462b52b7fdf" providerId="ADAL" clId="{EDD7A7BF-277D-4403-B09C-D8D60EA6B84C}" dt="2023-10-16T17:51:35.184" v="54" actId="20577"/>
        <pc:sldMkLst>
          <pc:docMk/>
          <pc:sldMk cId="0" sldId="256"/>
        </pc:sldMkLst>
        <pc:spChg chg="mod">
          <ac:chgData name="Rohit J Kate" userId="6acfeb0a-1742-4fee-9ad0-3462b52b7fdf" providerId="ADAL" clId="{EDD7A7BF-277D-4403-B09C-D8D60EA6B84C}" dt="2023-10-16T17:51:35.184" v="54" actId="20577"/>
          <ac:spMkLst>
            <pc:docMk/>
            <pc:sldMk cId="0" sldId="256"/>
            <ac:spMk id="3" creationId="{ED88DE3F-3D1B-4278-BAA2-D09D51CD587D}"/>
          </ac:spMkLst>
        </pc:spChg>
      </pc:sldChg>
      <pc:sldChg chg="del">
        <pc:chgData name="Rohit J Kate" userId="6acfeb0a-1742-4fee-9ad0-3462b52b7fdf" providerId="ADAL" clId="{EDD7A7BF-277D-4403-B09C-D8D60EA6B84C}" dt="2023-10-16T18:07:58.427" v="588" actId="47"/>
        <pc:sldMkLst>
          <pc:docMk/>
          <pc:sldMk cId="0" sldId="261"/>
        </pc:sldMkLst>
      </pc:sldChg>
      <pc:sldChg chg="addSp modSp mod">
        <pc:chgData name="Rohit J Kate" userId="6acfeb0a-1742-4fee-9ad0-3462b52b7fdf" providerId="ADAL" clId="{EDD7A7BF-277D-4403-B09C-D8D60EA6B84C}" dt="2023-10-16T18:17:35.683" v="1066" actId="1035"/>
        <pc:sldMkLst>
          <pc:docMk/>
          <pc:sldMk cId="0" sldId="263"/>
        </pc:sldMkLst>
        <pc:spChg chg="add mod">
          <ac:chgData name="Rohit J Kate" userId="6acfeb0a-1742-4fee-9ad0-3462b52b7fdf" providerId="ADAL" clId="{EDD7A7BF-277D-4403-B09C-D8D60EA6B84C}" dt="2023-10-16T18:17:35.683" v="1066" actId="1035"/>
          <ac:spMkLst>
            <pc:docMk/>
            <pc:sldMk cId="0" sldId="263"/>
            <ac:spMk id="2" creationId="{2A92162A-7C28-E20F-17D2-A7B7C4E6B907}"/>
          </ac:spMkLst>
        </pc:spChg>
        <pc:spChg chg="add mod">
          <ac:chgData name="Rohit J Kate" userId="6acfeb0a-1742-4fee-9ad0-3462b52b7fdf" providerId="ADAL" clId="{EDD7A7BF-277D-4403-B09C-D8D60EA6B84C}" dt="2023-10-16T18:17:35.683" v="1066" actId="1035"/>
          <ac:spMkLst>
            <pc:docMk/>
            <pc:sldMk cId="0" sldId="263"/>
            <ac:spMk id="3" creationId="{907F4EA9-8173-CB4B-BF59-BBB60D7FDED4}"/>
          </ac:spMkLst>
        </pc:spChg>
        <pc:spChg chg="mod">
          <ac:chgData name="Rohit J Kate" userId="6acfeb0a-1742-4fee-9ad0-3462b52b7fdf" providerId="ADAL" clId="{EDD7A7BF-277D-4403-B09C-D8D60EA6B84C}" dt="2023-10-16T18:16:04.102" v="1013" actId="20577"/>
          <ac:spMkLst>
            <pc:docMk/>
            <pc:sldMk cId="0" sldId="263"/>
            <ac:spMk id="14339" creationId="{E4BB113D-2BF9-487A-BCC9-9404BA4C6CCC}"/>
          </ac:spMkLst>
        </pc:spChg>
        <pc:cxnChg chg="add mod">
          <ac:chgData name="Rohit J Kate" userId="6acfeb0a-1742-4fee-9ad0-3462b52b7fdf" providerId="ADAL" clId="{EDD7A7BF-277D-4403-B09C-D8D60EA6B84C}" dt="2023-10-16T18:17:35.683" v="1066" actId="1035"/>
          <ac:cxnSpMkLst>
            <pc:docMk/>
            <pc:sldMk cId="0" sldId="263"/>
            <ac:cxnSpMk id="4" creationId="{8459692E-7839-8E2D-7683-FC1EC55D94E0}"/>
          </ac:cxnSpMkLst>
        </pc:cxnChg>
        <pc:cxnChg chg="add mod">
          <ac:chgData name="Rohit J Kate" userId="6acfeb0a-1742-4fee-9ad0-3462b52b7fdf" providerId="ADAL" clId="{EDD7A7BF-277D-4403-B09C-D8D60EA6B84C}" dt="2023-10-16T18:17:35.683" v="1066" actId="1035"/>
          <ac:cxnSpMkLst>
            <pc:docMk/>
            <pc:sldMk cId="0" sldId="263"/>
            <ac:cxnSpMk id="6" creationId="{DB485C52-6B62-4FD1-D579-52D2F89AD479}"/>
          </ac:cxnSpMkLst>
        </pc:cxnChg>
      </pc:sldChg>
      <pc:sldChg chg="delSp del mod modAnim">
        <pc:chgData name="Rohit J Kate" userId="6acfeb0a-1742-4fee-9ad0-3462b52b7fdf" providerId="ADAL" clId="{EDD7A7BF-277D-4403-B09C-D8D60EA6B84C}" dt="2023-10-16T18:28:55.834" v="1234" actId="47"/>
        <pc:sldMkLst>
          <pc:docMk/>
          <pc:sldMk cId="0" sldId="275"/>
        </pc:sldMkLst>
        <pc:spChg chg="del">
          <ac:chgData name="Rohit J Kate" userId="6acfeb0a-1742-4fee-9ad0-3462b52b7fdf" providerId="ADAL" clId="{EDD7A7BF-277D-4403-B09C-D8D60EA6B84C}" dt="2023-10-16T18:28:37.129" v="1232" actId="478"/>
          <ac:spMkLst>
            <pc:docMk/>
            <pc:sldMk cId="0" sldId="275"/>
            <ac:spMk id="26" creationId="{FB7CD80C-5448-4AC6-891A-636E897A2E20}"/>
          </ac:spMkLst>
        </pc:spChg>
        <pc:grpChg chg="del">
          <ac:chgData name="Rohit J Kate" userId="6acfeb0a-1742-4fee-9ad0-3462b52b7fdf" providerId="ADAL" clId="{EDD7A7BF-277D-4403-B09C-D8D60EA6B84C}" dt="2023-10-16T18:28:39.984" v="1233" actId="478"/>
          <ac:grpSpMkLst>
            <pc:docMk/>
            <pc:sldMk cId="0" sldId="275"/>
            <ac:grpSpMk id="9" creationId="{0C34530A-8A87-4340-96C1-83065535F980}"/>
          </ac:grpSpMkLst>
        </pc:grpChg>
      </pc:sldChg>
      <pc:sldChg chg="del">
        <pc:chgData name="Rohit J Kate" userId="6acfeb0a-1742-4fee-9ad0-3462b52b7fdf" providerId="ADAL" clId="{EDD7A7BF-277D-4403-B09C-D8D60EA6B84C}" dt="2023-10-16T18:30:19.674" v="1235" actId="47"/>
        <pc:sldMkLst>
          <pc:docMk/>
          <pc:sldMk cId="0" sldId="317"/>
        </pc:sldMkLst>
      </pc:sldChg>
      <pc:sldChg chg="modSp mod">
        <pc:chgData name="Rohit J Kate" userId="6acfeb0a-1742-4fee-9ad0-3462b52b7fdf" providerId="ADAL" clId="{EDD7A7BF-277D-4403-B09C-D8D60EA6B84C}" dt="2023-10-16T18:22:35.409" v="1177" actId="27636"/>
        <pc:sldMkLst>
          <pc:docMk/>
          <pc:sldMk cId="0" sldId="318"/>
        </pc:sldMkLst>
        <pc:spChg chg="mod">
          <ac:chgData name="Rohit J Kate" userId="6acfeb0a-1742-4fee-9ad0-3462b52b7fdf" providerId="ADAL" clId="{EDD7A7BF-277D-4403-B09C-D8D60EA6B84C}" dt="2023-10-16T18:22:35.409" v="1177" actId="27636"/>
          <ac:spMkLst>
            <pc:docMk/>
            <pc:sldMk cId="0" sldId="318"/>
            <ac:spMk id="25603" creationId="{DEAB1E91-39EA-4421-A4B0-86151BB58C44}"/>
          </ac:spMkLst>
        </pc:spChg>
      </pc:sldChg>
      <pc:sldChg chg="modSp mod">
        <pc:chgData name="Rohit J Kate" userId="6acfeb0a-1742-4fee-9ad0-3462b52b7fdf" providerId="ADAL" clId="{EDD7A7BF-277D-4403-B09C-D8D60EA6B84C}" dt="2023-10-16T18:20:22.866" v="1175" actId="27636"/>
        <pc:sldMkLst>
          <pc:docMk/>
          <pc:sldMk cId="4025768024" sldId="320"/>
        </pc:sldMkLst>
        <pc:spChg chg="mod">
          <ac:chgData name="Rohit J Kate" userId="6acfeb0a-1742-4fee-9ad0-3462b52b7fdf" providerId="ADAL" clId="{EDD7A7BF-277D-4403-B09C-D8D60EA6B84C}" dt="2023-10-16T18:20:22.866" v="1175" actId="27636"/>
          <ac:spMkLst>
            <pc:docMk/>
            <pc:sldMk cId="4025768024" sldId="320"/>
            <ac:spMk id="3" creationId="{EA385B76-1A5B-4A7E-A1BF-3B9B561C8823}"/>
          </ac:spMkLst>
        </pc:spChg>
      </pc:sldChg>
      <pc:sldChg chg="modSp mod">
        <pc:chgData name="Rohit J Kate" userId="6acfeb0a-1742-4fee-9ad0-3462b52b7fdf" providerId="ADAL" clId="{EDD7A7BF-277D-4403-B09C-D8D60EA6B84C}" dt="2023-10-16T18:26:57.931" v="1231" actId="20577"/>
        <pc:sldMkLst>
          <pc:docMk/>
          <pc:sldMk cId="1769833513" sldId="322"/>
        </pc:sldMkLst>
        <pc:spChg chg="mod">
          <ac:chgData name="Rohit J Kate" userId="6acfeb0a-1742-4fee-9ad0-3462b52b7fdf" providerId="ADAL" clId="{EDD7A7BF-277D-4403-B09C-D8D60EA6B84C}" dt="2023-10-16T18:26:07.893" v="1205" actId="20577"/>
          <ac:spMkLst>
            <pc:docMk/>
            <pc:sldMk cId="1769833513" sldId="322"/>
            <ac:spMk id="2" creationId="{7853BAD4-1B7E-4EBC-8596-45F314A48C89}"/>
          </ac:spMkLst>
        </pc:spChg>
        <pc:spChg chg="mod">
          <ac:chgData name="Rohit J Kate" userId="6acfeb0a-1742-4fee-9ad0-3462b52b7fdf" providerId="ADAL" clId="{EDD7A7BF-277D-4403-B09C-D8D60EA6B84C}" dt="2023-10-16T18:26:57.931" v="1231" actId="20577"/>
          <ac:spMkLst>
            <pc:docMk/>
            <pc:sldMk cId="1769833513" sldId="322"/>
            <ac:spMk id="3" creationId="{9AF1B241-74E6-458C-B563-B86C0DDCBBEE}"/>
          </ac:spMkLst>
        </pc:spChg>
      </pc:sldChg>
      <pc:sldChg chg="modSp mod">
        <pc:chgData name="Rohit J Kate" userId="6acfeb0a-1742-4fee-9ad0-3462b52b7fdf" providerId="ADAL" clId="{EDD7A7BF-277D-4403-B09C-D8D60EA6B84C}" dt="2023-10-16T18:26:52.419" v="1230" actId="20577"/>
        <pc:sldMkLst>
          <pc:docMk/>
          <pc:sldMk cId="251031243" sldId="323"/>
        </pc:sldMkLst>
        <pc:spChg chg="mod">
          <ac:chgData name="Rohit J Kate" userId="6acfeb0a-1742-4fee-9ad0-3462b52b7fdf" providerId="ADAL" clId="{EDD7A7BF-277D-4403-B09C-D8D60EA6B84C}" dt="2023-10-16T18:26:23.507" v="1224" actId="20577"/>
          <ac:spMkLst>
            <pc:docMk/>
            <pc:sldMk cId="251031243" sldId="323"/>
            <ac:spMk id="2" creationId="{CF67ADD9-3F8E-4567-9885-0892DD0DF36F}"/>
          </ac:spMkLst>
        </pc:spChg>
        <pc:spChg chg="mod">
          <ac:chgData name="Rohit J Kate" userId="6acfeb0a-1742-4fee-9ad0-3462b52b7fdf" providerId="ADAL" clId="{EDD7A7BF-277D-4403-B09C-D8D60EA6B84C}" dt="2023-10-16T18:26:52.419" v="1230" actId="20577"/>
          <ac:spMkLst>
            <pc:docMk/>
            <pc:sldMk cId="251031243" sldId="323"/>
            <ac:spMk id="3" creationId="{26EBA509-DDC4-417D-9644-959ED6191389}"/>
          </ac:spMkLst>
        </pc:spChg>
      </pc:sldChg>
      <pc:sldChg chg="del">
        <pc:chgData name="Rohit J Kate" userId="6acfeb0a-1742-4fee-9ad0-3462b52b7fdf" providerId="ADAL" clId="{EDD7A7BF-277D-4403-B09C-D8D60EA6B84C}" dt="2023-10-16T18:30:19.674" v="1235" actId="47"/>
        <pc:sldMkLst>
          <pc:docMk/>
          <pc:sldMk cId="0" sldId="328"/>
        </pc:sldMkLst>
      </pc:sldChg>
      <pc:sldChg chg="del">
        <pc:chgData name="Rohit J Kate" userId="6acfeb0a-1742-4fee-9ad0-3462b52b7fdf" providerId="ADAL" clId="{EDD7A7BF-277D-4403-B09C-D8D60EA6B84C}" dt="2023-10-16T18:30:19.674" v="1235" actId="47"/>
        <pc:sldMkLst>
          <pc:docMk/>
          <pc:sldMk cId="0" sldId="329"/>
        </pc:sldMkLst>
      </pc:sldChg>
      <pc:sldChg chg="del">
        <pc:chgData name="Rohit J Kate" userId="6acfeb0a-1742-4fee-9ad0-3462b52b7fdf" providerId="ADAL" clId="{EDD7A7BF-277D-4403-B09C-D8D60EA6B84C}" dt="2023-10-16T18:30:19.674" v="1235" actId="47"/>
        <pc:sldMkLst>
          <pc:docMk/>
          <pc:sldMk cId="0" sldId="330"/>
        </pc:sldMkLst>
      </pc:sldChg>
      <pc:sldChg chg="del">
        <pc:chgData name="Rohit J Kate" userId="6acfeb0a-1742-4fee-9ad0-3462b52b7fdf" providerId="ADAL" clId="{EDD7A7BF-277D-4403-B09C-D8D60EA6B84C}" dt="2023-10-16T18:30:19.674" v="1235" actId="47"/>
        <pc:sldMkLst>
          <pc:docMk/>
          <pc:sldMk cId="0" sldId="334"/>
        </pc:sldMkLst>
      </pc:sldChg>
      <pc:sldChg chg="del">
        <pc:chgData name="Rohit J Kate" userId="6acfeb0a-1742-4fee-9ad0-3462b52b7fdf" providerId="ADAL" clId="{EDD7A7BF-277D-4403-B09C-D8D60EA6B84C}" dt="2023-10-16T18:30:19.674" v="1235" actId="47"/>
        <pc:sldMkLst>
          <pc:docMk/>
          <pc:sldMk cId="0" sldId="366"/>
        </pc:sldMkLst>
      </pc:sldChg>
      <pc:sldChg chg="del">
        <pc:chgData name="Rohit J Kate" userId="6acfeb0a-1742-4fee-9ad0-3462b52b7fdf" providerId="ADAL" clId="{EDD7A7BF-277D-4403-B09C-D8D60EA6B84C}" dt="2023-10-16T18:30:19.674" v="1235" actId="47"/>
        <pc:sldMkLst>
          <pc:docMk/>
          <pc:sldMk cId="0" sldId="367"/>
        </pc:sldMkLst>
      </pc:sldChg>
      <pc:sldChg chg="del">
        <pc:chgData name="Rohit J Kate" userId="6acfeb0a-1742-4fee-9ad0-3462b52b7fdf" providerId="ADAL" clId="{EDD7A7BF-277D-4403-B09C-D8D60EA6B84C}" dt="2023-10-16T18:30:19.674" v="1235" actId="47"/>
        <pc:sldMkLst>
          <pc:docMk/>
          <pc:sldMk cId="0" sldId="386"/>
        </pc:sldMkLst>
      </pc:sldChg>
      <pc:sldChg chg="del">
        <pc:chgData name="Rohit J Kate" userId="6acfeb0a-1742-4fee-9ad0-3462b52b7fdf" providerId="ADAL" clId="{EDD7A7BF-277D-4403-B09C-D8D60EA6B84C}" dt="2023-10-16T18:30:19.674" v="1235" actId="47"/>
        <pc:sldMkLst>
          <pc:docMk/>
          <pc:sldMk cId="0" sldId="466"/>
        </pc:sldMkLst>
      </pc:sldChg>
      <pc:sldChg chg="del">
        <pc:chgData name="Rohit J Kate" userId="6acfeb0a-1742-4fee-9ad0-3462b52b7fdf" providerId="ADAL" clId="{EDD7A7BF-277D-4403-B09C-D8D60EA6B84C}" dt="2023-10-16T18:30:19.674" v="1235" actId="47"/>
        <pc:sldMkLst>
          <pc:docMk/>
          <pc:sldMk cId="0" sldId="467"/>
        </pc:sldMkLst>
      </pc:sldChg>
      <pc:sldChg chg="del">
        <pc:chgData name="Rohit J Kate" userId="6acfeb0a-1742-4fee-9ad0-3462b52b7fdf" providerId="ADAL" clId="{EDD7A7BF-277D-4403-B09C-D8D60EA6B84C}" dt="2023-10-16T18:30:19.674" v="1235" actId="47"/>
        <pc:sldMkLst>
          <pc:docMk/>
          <pc:sldMk cId="0" sldId="468"/>
        </pc:sldMkLst>
      </pc:sldChg>
      <pc:sldChg chg="del">
        <pc:chgData name="Rohit J Kate" userId="6acfeb0a-1742-4fee-9ad0-3462b52b7fdf" providerId="ADAL" clId="{EDD7A7BF-277D-4403-B09C-D8D60EA6B84C}" dt="2023-10-16T18:30:19.674" v="1235" actId="47"/>
        <pc:sldMkLst>
          <pc:docMk/>
          <pc:sldMk cId="0" sldId="469"/>
        </pc:sldMkLst>
      </pc:sldChg>
      <pc:sldChg chg="del">
        <pc:chgData name="Rohit J Kate" userId="6acfeb0a-1742-4fee-9ad0-3462b52b7fdf" providerId="ADAL" clId="{EDD7A7BF-277D-4403-B09C-D8D60EA6B84C}" dt="2023-10-16T18:30:19.674" v="1235" actId="47"/>
        <pc:sldMkLst>
          <pc:docMk/>
          <pc:sldMk cId="1406434823" sldId="470"/>
        </pc:sldMkLst>
      </pc:sldChg>
      <pc:sldChg chg="addSp modSp new mod modAnim">
        <pc:chgData name="Rohit J Kate" userId="6acfeb0a-1742-4fee-9ad0-3462b52b7fdf" providerId="ADAL" clId="{EDD7A7BF-277D-4403-B09C-D8D60EA6B84C}" dt="2023-10-16T18:10:31.067" v="691" actId="20577"/>
        <pc:sldMkLst>
          <pc:docMk/>
          <pc:sldMk cId="2674203490" sldId="471"/>
        </pc:sldMkLst>
        <pc:spChg chg="mod">
          <ac:chgData name="Rohit J Kate" userId="6acfeb0a-1742-4fee-9ad0-3462b52b7fdf" providerId="ADAL" clId="{EDD7A7BF-277D-4403-B09C-D8D60EA6B84C}" dt="2023-10-16T17:56:28.429" v="72" actId="20577"/>
          <ac:spMkLst>
            <pc:docMk/>
            <pc:sldMk cId="2674203490" sldId="471"/>
            <ac:spMk id="2" creationId="{ACCF7E6A-1E1C-05CD-0760-681B6AC6F13F}"/>
          </ac:spMkLst>
        </pc:spChg>
        <pc:spChg chg="mod">
          <ac:chgData name="Rohit J Kate" userId="6acfeb0a-1742-4fee-9ad0-3462b52b7fdf" providerId="ADAL" clId="{EDD7A7BF-277D-4403-B09C-D8D60EA6B84C}" dt="2023-10-16T18:10:31.067" v="691" actId="20577"/>
          <ac:spMkLst>
            <pc:docMk/>
            <pc:sldMk cId="2674203490" sldId="471"/>
            <ac:spMk id="3" creationId="{B377DD73-A8A7-F7E6-B37A-BA99D3A78A2D}"/>
          </ac:spMkLst>
        </pc:spChg>
        <pc:spChg chg="add mod">
          <ac:chgData name="Rohit J Kate" userId="6acfeb0a-1742-4fee-9ad0-3462b52b7fdf" providerId="ADAL" clId="{EDD7A7BF-277D-4403-B09C-D8D60EA6B84C}" dt="2023-10-16T18:10:22.477" v="681" actId="1036"/>
          <ac:spMkLst>
            <pc:docMk/>
            <pc:sldMk cId="2674203490" sldId="471"/>
            <ac:spMk id="4" creationId="{CAB780B9-36DA-D02B-7367-433F4F8CFECD}"/>
          </ac:spMkLst>
        </pc:spChg>
        <pc:spChg chg="add mod">
          <ac:chgData name="Rohit J Kate" userId="6acfeb0a-1742-4fee-9ad0-3462b52b7fdf" providerId="ADAL" clId="{EDD7A7BF-277D-4403-B09C-D8D60EA6B84C}" dt="2023-10-16T18:01:22.569" v="368" actId="164"/>
          <ac:spMkLst>
            <pc:docMk/>
            <pc:sldMk cId="2674203490" sldId="471"/>
            <ac:spMk id="5" creationId="{66F355D8-F1E1-F855-D51D-C5DB4C44D31C}"/>
          </ac:spMkLst>
        </pc:spChg>
        <pc:spChg chg="add mod">
          <ac:chgData name="Rohit J Kate" userId="6acfeb0a-1742-4fee-9ad0-3462b52b7fdf" providerId="ADAL" clId="{EDD7A7BF-277D-4403-B09C-D8D60EA6B84C}" dt="2023-10-16T18:10:22.477" v="681" actId="1036"/>
          <ac:spMkLst>
            <pc:docMk/>
            <pc:sldMk cId="2674203490" sldId="471"/>
            <ac:spMk id="12" creationId="{9E5849F7-8B74-999E-A12A-8323160038B0}"/>
          </ac:spMkLst>
        </pc:spChg>
        <pc:grpChg chg="add mod">
          <ac:chgData name="Rohit J Kate" userId="6acfeb0a-1742-4fee-9ad0-3462b52b7fdf" providerId="ADAL" clId="{EDD7A7BF-277D-4403-B09C-D8D60EA6B84C}" dt="2023-10-16T18:10:22.477" v="681" actId="1036"/>
          <ac:grpSpMkLst>
            <pc:docMk/>
            <pc:sldMk cId="2674203490" sldId="471"/>
            <ac:grpSpMk id="11" creationId="{49009ABE-5613-1C33-6080-927DDBB206F1}"/>
          </ac:grpSpMkLst>
        </pc:grpChg>
        <pc:cxnChg chg="add mod">
          <ac:chgData name="Rohit J Kate" userId="6acfeb0a-1742-4fee-9ad0-3462b52b7fdf" providerId="ADAL" clId="{EDD7A7BF-277D-4403-B09C-D8D60EA6B84C}" dt="2023-10-16T18:01:22.569" v="368" actId="164"/>
          <ac:cxnSpMkLst>
            <pc:docMk/>
            <pc:sldMk cId="2674203490" sldId="471"/>
            <ac:cxnSpMk id="7" creationId="{F939337B-F368-99C4-191B-5A88AC369009}"/>
          </ac:cxnSpMkLst>
        </pc:cxnChg>
        <pc:cxnChg chg="add mod">
          <ac:chgData name="Rohit J Kate" userId="6acfeb0a-1742-4fee-9ad0-3462b52b7fdf" providerId="ADAL" clId="{EDD7A7BF-277D-4403-B09C-D8D60EA6B84C}" dt="2023-10-16T18:01:22.569" v="368" actId="164"/>
          <ac:cxnSpMkLst>
            <pc:docMk/>
            <pc:sldMk cId="2674203490" sldId="471"/>
            <ac:cxnSpMk id="8" creationId="{99001211-994D-1C28-9632-58CB59866B59}"/>
          </ac:cxnSpMkLst>
        </pc:cxnChg>
        <pc:cxnChg chg="add mod">
          <ac:chgData name="Rohit J Kate" userId="6acfeb0a-1742-4fee-9ad0-3462b52b7fdf" providerId="ADAL" clId="{EDD7A7BF-277D-4403-B09C-D8D60EA6B84C}" dt="2023-10-16T18:01:22.569" v="368" actId="164"/>
          <ac:cxnSpMkLst>
            <pc:docMk/>
            <pc:sldMk cId="2674203490" sldId="471"/>
            <ac:cxnSpMk id="9" creationId="{890DDBD1-9394-20EE-DCCA-7727A6E94522}"/>
          </ac:cxnSpMkLst>
        </pc:cxnChg>
        <pc:cxnChg chg="add mod">
          <ac:chgData name="Rohit J Kate" userId="6acfeb0a-1742-4fee-9ad0-3462b52b7fdf" providerId="ADAL" clId="{EDD7A7BF-277D-4403-B09C-D8D60EA6B84C}" dt="2023-10-16T18:01:22.569" v="368" actId="164"/>
          <ac:cxnSpMkLst>
            <pc:docMk/>
            <pc:sldMk cId="2674203490" sldId="471"/>
            <ac:cxnSpMk id="10" creationId="{7B48B15C-D943-036A-093B-8419938AC36A}"/>
          </ac:cxnSpMkLst>
        </pc:cxnChg>
      </pc:sldChg>
      <pc:sldChg chg="addSp modSp new mod modAnim">
        <pc:chgData name="Rohit J Kate" userId="6acfeb0a-1742-4fee-9ad0-3462b52b7fdf" providerId="ADAL" clId="{EDD7A7BF-277D-4403-B09C-D8D60EA6B84C}" dt="2023-10-16T18:11:32.492" v="795" actId="114"/>
        <pc:sldMkLst>
          <pc:docMk/>
          <pc:sldMk cId="1774554594" sldId="472"/>
        </pc:sldMkLst>
        <pc:spChg chg="mod">
          <ac:chgData name="Rohit J Kate" userId="6acfeb0a-1742-4fee-9ad0-3462b52b7fdf" providerId="ADAL" clId="{EDD7A7BF-277D-4403-B09C-D8D60EA6B84C}" dt="2023-10-16T18:02:51.939" v="395" actId="20577"/>
          <ac:spMkLst>
            <pc:docMk/>
            <pc:sldMk cId="1774554594" sldId="472"/>
            <ac:spMk id="2" creationId="{B301F07D-D15D-8D58-7AC3-BC132F8CA8D5}"/>
          </ac:spMkLst>
        </pc:spChg>
        <pc:spChg chg="mod">
          <ac:chgData name="Rohit J Kate" userId="6acfeb0a-1742-4fee-9ad0-3462b52b7fdf" providerId="ADAL" clId="{EDD7A7BF-277D-4403-B09C-D8D60EA6B84C}" dt="2023-10-16T18:11:32.492" v="795" actId="114"/>
          <ac:spMkLst>
            <pc:docMk/>
            <pc:sldMk cId="1774554594" sldId="472"/>
            <ac:spMk id="3" creationId="{83476B69-08C4-0C5C-85C8-08A98A96FC51}"/>
          </ac:spMkLst>
        </pc:spChg>
        <pc:spChg chg="add mod">
          <ac:chgData name="Rohit J Kate" userId="6acfeb0a-1742-4fee-9ad0-3462b52b7fdf" providerId="ADAL" clId="{EDD7A7BF-277D-4403-B09C-D8D60EA6B84C}" dt="2023-10-16T18:11:19.827" v="794" actId="1036"/>
          <ac:spMkLst>
            <pc:docMk/>
            <pc:sldMk cId="1774554594" sldId="472"/>
            <ac:spMk id="4" creationId="{6C9C6CC3-4B16-2B7D-60E4-B5A569BBD398}"/>
          </ac:spMkLst>
        </pc:spChg>
        <pc:spChg chg="add mod">
          <ac:chgData name="Rohit J Kate" userId="6acfeb0a-1742-4fee-9ad0-3462b52b7fdf" providerId="ADAL" clId="{EDD7A7BF-277D-4403-B09C-D8D60EA6B84C}" dt="2023-10-16T18:04:49.424" v="502" actId="164"/>
          <ac:spMkLst>
            <pc:docMk/>
            <pc:sldMk cId="1774554594" sldId="472"/>
            <ac:spMk id="5" creationId="{C242AD5F-3764-38D1-42FF-FDED434566C7}"/>
          </ac:spMkLst>
        </pc:spChg>
        <pc:spChg chg="add mod">
          <ac:chgData name="Rohit J Kate" userId="6acfeb0a-1742-4fee-9ad0-3462b52b7fdf" providerId="ADAL" clId="{EDD7A7BF-277D-4403-B09C-D8D60EA6B84C}" dt="2023-10-16T18:04:49.424" v="502" actId="164"/>
          <ac:spMkLst>
            <pc:docMk/>
            <pc:sldMk cId="1774554594" sldId="472"/>
            <ac:spMk id="6" creationId="{C0A03F2D-52E9-16C7-C54E-F0493D36C6CD}"/>
          </ac:spMkLst>
        </pc:spChg>
        <pc:spChg chg="add mod">
          <ac:chgData name="Rohit J Kate" userId="6acfeb0a-1742-4fee-9ad0-3462b52b7fdf" providerId="ADAL" clId="{EDD7A7BF-277D-4403-B09C-D8D60EA6B84C}" dt="2023-10-16T18:11:19.827" v="794" actId="1036"/>
          <ac:spMkLst>
            <pc:docMk/>
            <pc:sldMk cId="1774554594" sldId="472"/>
            <ac:spMk id="8" creationId="{A1C89F3F-9F18-EB63-8D53-15E0C96A9339}"/>
          </ac:spMkLst>
        </pc:spChg>
        <pc:grpChg chg="add mod">
          <ac:chgData name="Rohit J Kate" userId="6acfeb0a-1742-4fee-9ad0-3462b52b7fdf" providerId="ADAL" clId="{EDD7A7BF-277D-4403-B09C-D8D60EA6B84C}" dt="2023-10-16T18:11:19.827" v="794" actId="1036"/>
          <ac:grpSpMkLst>
            <pc:docMk/>
            <pc:sldMk cId="1774554594" sldId="472"/>
            <ac:grpSpMk id="7" creationId="{41A5BD00-F4B6-583E-2D85-B6F9B5C10726}"/>
          </ac:grpSpMkLst>
        </pc:grpChg>
      </pc:sldChg>
      <pc:sldChg chg="addSp modSp new mod">
        <pc:chgData name="Rohit J Kate" userId="6acfeb0a-1742-4fee-9ad0-3462b52b7fdf" providerId="ADAL" clId="{EDD7A7BF-277D-4403-B09C-D8D60EA6B84C}" dt="2023-10-16T18:18:32.207" v="1173" actId="1038"/>
        <pc:sldMkLst>
          <pc:docMk/>
          <pc:sldMk cId="3099181671" sldId="473"/>
        </pc:sldMkLst>
        <pc:spChg chg="mod">
          <ac:chgData name="Rohit J Kate" userId="6acfeb0a-1742-4fee-9ad0-3462b52b7fdf" providerId="ADAL" clId="{EDD7A7BF-277D-4403-B09C-D8D60EA6B84C}" dt="2023-10-16T18:07:20.845" v="585" actId="14100"/>
          <ac:spMkLst>
            <pc:docMk/>
            <pc:sldMk cId="3099181671" sldId="473"/>
            <ac:spMk id="2" creationId="{BB5453A7-B64E-89D7-21BA-85169BD61D1C}"/>
          </ac:spMkLst>
        </pc:spChg>
        <pc:spChg chg="mod">
          <ac:chgData name="Rohit J Kate" userId="6acfeb0a-1742-4fee-9ad0-3462b52b7fdf" providerId="ADAL" clId="{EDD7A7BF-277D-4403-B09C-D8D60EA6B84C}" dt="2023-10-16T18:08:42.120" v="617" actId="20577"/>
          <ac:spMkLst>
            <pc:docMk/>
            <pc:sldMk cId="3099181671" sldId="473"/>
            <ac:spMk id="3" creationId="{2FFD4CEF-B23A-69A7-187D-1ABB9F5FE804}"/>
          </ac:spMkLst>
        </pc:spChg>
        <pc:spChg chg="add mod">
          <ac:chgData name="Rohit J Kate" userId="6acfeb0a-1742-4fee-9ad0-3462b52b7fdf" providerId="ADAL" clId="{EDD7A7BF-277D-4403-B09C-D8D60EA6B84C}" dt="2023-10-16T18:08:19.795" v="599"/>
          <ac:spMkLst>
            <pc:docMk/>
            <pc:sldMk cId="3099181671" sldId="473"/>
            <ac:spMk id="4" creationId="{EEB76B44-205B-4FFC-CAD9-381A247DC7AC}"/>
          </ac:spMkLst>
        </pc:spChg>
        <pc:cxnChg chg="add mod">
          <ac:chgData name="Rohit J Kate" userId="6acfeb0a-1742-4fee-9ad0-3462b52b7fdf" providerId="ADAL" clId="{EDD7A7BF-277D-4403-B09C-D8D60EA6B84C}" dt="2023-10-16T18:17:57.295" v="1071" actId="14100"/>
          <ac:cxnSpMkLst>
            <pc:docMk/>
            <pc:sldMk cId="3099181671" sldId="473"/>
            <ac:cxnSpMk id="5" creationId="{7470D3D6-4D87-1E5C-5FFF-6848BC4DBF7C}"/>
          </ac:cxnSpMkLst>
        </pc:cxnChg>
        <pc:cxnChg chg="add mod">
          <ac:chgData name="Rohit J Kate" userId="6acfeb0a-1742-4fee-9ad0-3462b52b7fdf" providerId="ADAL" clId="{EDD7A7BF-277D-4403-B09C-D8D60EA6B84C}" dt="2023-10-16T18:18:01.566" v="1081" actId="1038"/>
          <ac:cxnSpMkLst>
            <pc:docMk/>
            <pc:sldMk cId="3099181671" sldId="473"/>
            <ac:cxnSpMk id="8" creationId="{84A0F694-26AC-3A34-AF0E-F1A71A322E01}"/>
          </ac:cxnSpMkLst>
        </pc:cxnChg>
        <pc:cxnChg chg="add mod">
          <ac:chgData name="Rohit J Kate" userId="6acfeb0a-1742-4fee-9ad0-3462b52b7fdf" providerId="ADAL" clId="{EDD7A7BF-277D-4403-B09C-D8D60EA6B84C}" dt="2023-10-16T18:18:04.709" v="1090" actId="1038"/>
          <ac:cxnSpMkLst>
            <pc:docMk/>
            <pc:sldMk cId="3099181671" sldId="473"/>
            <ac:cxnSpMk id="9" creationId="{F9575361-3600-A5BB-D41A-318CFFC90FE0}"/>
          </ac:cxnSpMkLst>
        </pc:cxnChg>
        <pc:cxnChg chg="add mod">
          <ac:chgData name="Rohit J Kate" userId="6acfeb0a-1742-4fee-9ad0-3462b52b7fdf" providerId="ADAL" clId="{EDD7A7BF-277D-4403-B09C-D8D60EA6B84C}" dt="2023-10-16T18:18:07.291" v="1099" actId="1038"/>
          <ac:cxnSpMkLst>
            <pc:docMk/>
            <pc:sldMk cId="3099181671" sldId="473"/>
            <ac:cxnSpMk id="10" creationId="{7D0D84F0-75FD-C1A7-F904-D708EC240F95}"/>
          </ac:cxnSpMkLst>
        </pc:cxnChg>
        <pc:cxnChg chg="add mod">
          <ac:chgData name="Rohit J Kate" userId="6acfeb0a-1742-4fee-9ad0-3462b52b7fdf" providerId="ADAL" clId="{EDD7A7BF-277D-4403-B09C-D8D60EA6B84C}" dt="2023-10-16T18:18:09.952" v="1108" actId="1038"/>
          <ac:cxnSpMkLst>
            <pc:docMk/>
            <pc:sldMk cId="3099181671" sldId="473"/>
            <ac:cxnSpMk id="11" creationId="{EDEB1B98-D237-73BD-35D3-DA0297FE8AE7}"/>
          </ac:cxnSpMkLst>
        </pc:cxnChg>
        <pc:cxnChg chg="add mod">
          <ac:chgData name="Rohit J Kate" userId="6acfeb0a-1742-4fee-9ad0-3462b52b7fdf" providerId="ADAL" clId="{EDD7A7BF-277D-4403-B09C-D8D60EA6B84C}" dt="2023-10-16T18:18:13.976" v="1120" actId="1038"/>
          <ac:cxnSpMkLst>
            <pc:docMk/>
            <pc:sldMk cId="3099181671" sldId="473"/>
            <ac:cxnSpMk id="12" creationId="{AED04D13-C496-E5B1-F16E-F478848F64B9}"/>
          </ac:cxnSpMkLst>
        </pc:cxnChg>
        <pc:cxnChg chg="add mod">
          <ac:chgData name="Rohit J Kate" userId="6acfeb0a-1742-4fee-9ad0-3462b52b7fdf" providerId="ADAL" clId="{EDD7A7BF-277D-4403-B09C-D8D60EA6B84C}" dt="2023-10-16T18:18:17.232" v="1131" actId="1038"/>
          <ac:cxnSpMkLst>
            <pc:docMk/>
            <pc:sldMk cId="3099181671" sldId="473"/>
            <ac:cxnSpMk id="13" creationId="{26B7DBF8-401A-24DB-6245-05A2C186B335}"/>
          </ac:cxnSpMkLst>
        </pc:cxnChg>
        <pc:cxnChg chg="add mod">
          <ac:chgData name="Rohit J Kate" userId="6acfeb0a-1742-4fee-9ad0-3462b52b7fdf" providerId="ADAL" clId="{EDD7A7BF-277D-4403-B09C-D8D60EA6B84C}" dt="2023-10-16T18:18:19.877" v="1139" actId="1038"/>
          <ac:cxnSpMkLst>
            <pc:docMk/>
            <pc:sldMk cId="3099181671" sldId="473"/>
            <ac:cxnSpMk id="14" creationId="{4409D89D-94FF-12BD-78AD-F2F57ECE10E8}"/>
          </ac:cxnSpMkLst>
        </pc:cxnChg>
        <pc:cxnChg chg="add mod">
          <ac:chgData name="Rohit J Kate" userId="6acfeb0a-1742-4fee-9ad0-3462b52b7fdf" providerId="ADAL" clId="{EDD7A7BF-277D-4403-B09C-D8D60EA6B84C}" dt="2023-10-16T18:18:22.627" v="1147" actId="1038"/>
          <ac:cxnSpMkLst>
            <pc:docMk/>
            <pc:sldMk cId="3099181671" sldId="473"/>
            <ac:cxnSpMk id="15" creationId="{77045769-6E05-177B-9500-A8F0CE5AEF15}"/>
          </ac:cxnSpMkLst>
        </pc:cxnChg>
        <pc:cxnChg chg="add mod">
          <ac:chgData name="Rohit J Kate" userId="6acfeb0a-1742-4fee-9ad0-3462b52b7fdf" providerId="ADAL" clId="{EDD7A7BF-277D-4403-B09C-D8D60EA6B84C}" dt="2023-10-16T18:18:26.073" v="1155" actId="1038"/>
          <ac:cxnSpMkLst>
            <pc:docMk/>
            <pc:sldMk cId="3099181671" sldId="473"/>
            <ac:cxnSpMk id="16" creationId="{54BA9C3E-8818-69BD-ABA2-73006B78BD3C}"/>
          </ac:cxnSpMkLst>
        </pc:cxnChg>
        <pc:cxnChg chg="add mod">
          <ac:chgData name="Rohit J Kate" userId="6acfeb0a-1742-4fee-9ad0-3462b52b7fdf" providerId="ADAL" clId="{EDD7A7BF-277D-4403-B09C-D8D60EA6B84C}" dt="2023-10-16T18:18:28.796" v="1163" actId="1038"/>
          <ac:cxnSpMkLst>
            <pc:docMk/>
            <pc:sldMk cId="3099181671" sldId="473"/>
            <ac:cxnSpMk id="17" creationId="{1F819857-2827-A81B-1C24-51B61DBDDDA4}"/>
          </ac:cxnSpMkLst>
        </pc:cxnChg>
        <pc:cxnChg chg="add mod">
          <ac:chgData name="Rohit J Kate" userId="6acfeb0a-1742-4fee-9ad0-3462b52b7fdf" providerId="ADAL" clId="{EDD7A7BF-277D-4403-B09C-D8D60EA6B84C}" dt="2023-10-16T18:18:32.207" v="1173" actId="1038"/>
          <ac:cxnSpMkLst>
            <pc:docMk/>
            <pc:sldMk cId="3099181671" sldId="473"/>
            <ac:cxnSpMk id="18" creationId="{D14D97A0-A9A7-ED9B-B391-62ED034E10F9}"/>
          </ac:cxnSpMkLst>
        </pc:cxnChg>
      </pc:sldChg>
      <pc:sldChg chg="new del">
        <pc:chgData name="Rohit J Kate" userId="6acfeb0a-1742-4fee-9ad0-3462b52b7fdf" providerId="ADAL" clId="{EDD7A7BF-277D-4403-B09C-D8D60EA6B84C}" dt="2023-10-16T18:30:28.015" v="1237" actId="680"/>
        <pc:sldMkLst>
          <pc:docMk/>
          <pc:sldMk cId="120625129" sldId="474"/>
        </pc:sldMkLst>
      </pc:sldChg>
      <pc:sldChg chg="new del">
        <pc:chgData name="Rohit J Kate" userId="6acfeb0a-1742-4fee-9ad0-3462b52b7fdf" providerId="ADAL" clId="{EDD7A7BF-277D-4403-B09C-D8D60EA6B84C}" dt="2023-10-16T18:30:31.719" v="1239" actId="680"/>
        <pc:sldMkLst>
          <pc:docMk/>
          <pc:sldMk cId="1214700819" sldId="474"/>
        </pc:sldMkLst>
      </pc:sldChg>
      <pc:sldChg chg="addSp modSp add mod modAnim">
        <pc:chgData name="Rohit J Kate" userId="6acfeb0a-1742-4fee-9ad0-3462b52b7fdf" providerId="ADAL" clId="{EDD7A7BF-277D-4403-B09C-D8D60EA6B84C}" dt="2023-10-16T18:48:56.739" v="2189" actId="1076"/>
        <pc:sldMkLst>
          <pc:docMk/>
          <pc:sldMk cId="1444328292" sldId="474"/>
        </pc:sldMkLst>
        <pc:spChg chg="add mod">
          <ac:chgData name="Rohit J Kate" userId="6acfeb0a-1742-4fee-9ad0-3462b52b7fdf" providerId="ADAL" clId="{EDD7A7BF-277D-4403-B09C-D8D60EA6B84C}" dt="2023-10-16T18:35:20.699" v="1369" actId="164"/>
          <ac:spMkLst>
            <pc:docMk/>
            <pc:sldMk cId="1444328292" sldId="474"/>
            <ac:spMk id="3" creationId="{694C1418-C97D-DC28-29C7-C4257F4B514C}"/>
          </ac:spMkLst>
        </pc:spChg>
        <pc:spChg chg="add mod">
          <ac:chgData name="Rohit J Kate" userId="6acfeb0a-1742-4fee-9ad0-3462b52b7fdf" providerId="ADAL" clId="{EDD7A7BF-277D-4403-B09C-D8D60EA6B84C}" dt="2023-10-16T18:35:20.699" v="1369" actId="164"/>
          <ac:spMkLst>
            <pc:docMk/>
            <pc:sldMk cId="1444328292" sldId="474"/>
            <ac:spMk id="4" creationId="{60F7731A-D115-B7FD-9206-566C56ED5CDF}"/>
          </ac:spMkLst>
        </pc:spChg>
        <pc:spChg chg="add mod">
          <ac:chgData name="Rohit J Kate" userId="6acfeb0a-1742-4fee-9ad0-3462b52b7fdf" providerId="ADAL" clId="{EDD7A7BF-277D-4403-B09C-D8D60EA6B84C}" dt="2023-10-16T18:37:03.494" v="1399" actId="20577"/>
          <ac:spMkLst>
            <pc:docMk/>
            <pc:sldMk cId="1444328292" sldId="474"/>
            <ac:spMk id="8" creationId="{75E0F202-F401-370D-AD5D-D9FEEB86D2B0}"/>
          </ac:spMkLst>
        </pc:spChg>
        <pc:spChg chg="add mod">
          <ac:chgData name="Rohit J Kate" userId="6acfeb0a-1742-4fee-9ad0-3462b52b7fdf" providerId="ADAL" clId="{EDD7A7BF-277D-4403-B09C-D8D60EA6B84C}" dt="2023-10-16T18:35:45.553" v="1384" actId="20577"/>
          <ac:spMkLst>
            <pc:docMk/>
            <pc:sldMk cId="1444328292" sldId="474"/>
            <ac:spMk id="9" creationId="{38A9671F-806F-356D-8ECB-C794FE986147}"/>
          </ac:spMkLst>
        </pc:spChg>
        <pc:spChg chg="add mod">
          <ac:chgData name="Rohit J Kate" userId="6acfeb0a-1742-4fee-9ad0-3462b52b7fdf" providerId="ADAL" clId="{EDD7A7BF-277D-4403-B09C-D8D60EA6B84C}" dt="2023-10-16T18:35:41.673" v="1376" actId="20577"/>
          <ac:spMkLst>
            <pc:docMk/>
            <pc:sldMk cId="1444328292" sldId="474"/>
            <ac:spMk id="11" creationId="{75A87AA5-9044-DF95-D1D3-DEB4A1515B50}"/>
          </ac:spMkLst>
        </pc:spChg>
        <pc:spChg chg="add mod">
          <ac:chgData name="Rohit J Kate" userId="6acfeb0a-1742-4fee-9ad0-3462b52b7fdf" providerId="ADAL" clId="{EDD7A7BF-277D-4403-B09C-D8D60EA6B84C}" dt="2023-10-16T18:35:48.728" v="1390" actId="20577"/>
          <ac:spMkLst>
            <pc:docMk/>
            <pc:sldMk cId="1444328292" sldId="474"/>
            <ac:spMk id="13" creationId="{9C4D16A1-EBBF-41FF-05D3-9956407C13A0}"/>
          </ac:spMkLst>
        </pc:spChg>
        <pc:spChg chg="add mod">
          <ac:chgData name="Rohit J Kate" userId="6acfeb0a-1742-4fee-9ad0-3462b52b7fdf" providerId="ADAL" clId="{EDD7A7BF-277D-4403-B09C-D8D60EA6B84C}" dt="2023-10-16T18:35:20.699" v="1369" actId="164"/>
          <ac:spMkLst>
            <pc:docMk/>
            <pc:sldMk cId="1444328292" sldId="474"/>
            <ac:spMk id="14" creationId="{82095A12-EC79-EF40-E996-CA4540CAB8E6}"/>
          </ac:spMkLst>
        </pc:spChg>
        <pc:spChg chg="add mod">
          <ac:chgData name="Rohit J Kate" userId="6acfeb0a-1742-4fee-9ad0-3462b52b7fdf" providerId="ADAL" clId="{EDD7A7BF-277D-4403-B09C-D8D60EA6B84C}" dt="2023-10-16T18:37:07.850" v="1403" actId="20577"/>
          <ac:spMkLst>
            <pc:docMk/>
            <pc:sldMk cId="1444328292" sldId="474"/>
            <ac:spMk id="17" creationId="{150158E1-DFEB-0D62-33C2-39DDDB558DC6}"/>
          </ac:spMkLst>
        </pc:spChg>
        <pc:spChg chg="add mod">
          <ac:chgData name="Rohit J Kate" userId="6acfeb0a-1742-4fee-9ad0-3462b52b7fdf" providerId="ADAL" clId="{EDD7A7BF-277D-4403-B09C-D8D60EA6B84C}" dt="2023-10-16T18:35:20.699" v="1369" actId="164"/>
          <ac:spMkLst>
            <pc:docMk/>
            <pc:sldMk cId="1444328292" sldId="474"/>
            <ac:spMk id="18" creationId="{64C8EDCF-88AF-4351-0C10-5954C2C926B3}"/>
          </ac:spMkLst>
        </pc:spChg>
        <pc:spChg chg="add mod">
          <ac:chgData name="Rohit J Kate" userId="6acfeb0a-1742-4fee-9ad0-3462b52b7fdf" providerId="ADAL" clId="{EDD7A7BF-277D-4403-B09C-D8D60EA6B84C}" dt="2023-10-16T18:37:00.209" v="1395" actId="20577"/>
          <ac:spMkLst>
            <pc:docMk/>
            <pc:sldMk cId="1444328292" sldId="474"/>
            <ac:spMk id="21" creationId="{3A961F03-4D46-3AAF-1093-25A3A6919884}"/>
          </ac:spMkLst>
        </pc:spChg>
        <pc:spChg chg="add mod">
          <ac:chgData name="Rohit J Kate" userId="6acfeb0a-1742-4fee-9ad0-3462b52b7fdf" providerId="ADAL" clId="{EDD7A7BF-277D-4403-B09C-D8D60EA6B84C}" dt="2023-10-16T18:35:20.699" v="1369" actId="164"/>
          <ac:spMkLst>
            <pc:docMk/>
            <pc:sldMk cId="1444328292" sldId="474"/>
            <ac:spMk id="22" creationId="{47C0AF28-936B-1011-3D3C-FE57519BBEB9}"/>
          </ac:spMkLst>
        </pc:spChg>
        <pc:spChg chg="add mod">
          <ac:chgData name="Rohit J Kate" userId="6acfeb0a-1742-4fee-9ad0-3462b52b7fdf" providerId="ADAL" clId="{EDD7A7BF-277D-4403-B09C-D8D60EA6B84C}" dt="2023-10-16T18:35:20.699" v="1369" actId="164"/>
          <ac:spMkLst>
            <pc:docMk/>
            <pc:sldMk cId="1444328292" sldId="474"/>
            <ac:spMk id="23" creationId="{5441D9A3-F627-7DBF-A127-EDB84E613D7A}"/>
          </ac:spMkLst>
        </pc:spChg>
        <pc:spChg chg="add mod">
          <ac:chgData name="Rohit J Kate" userId="6acfeb0a-1742-4fee-9ad0-3462b52b7fdf" providerId="ADAL" clId="{EDD7A7BF-277D-4403-B09C-D8D60EA6B84C}" dt="2023-10-16T18:35:20.699" v="1369" actId="164"/>
          <ac:spMkLst>
            <pc:docMk/>
            <pc:sldMk cId="1444328292" sldId="474"/>
            <ac:spMk id="24" creationId="{51D09618-E69E-242D-7588-A93426DC6B51}"/>
          </ac:spMkLst>
        </pc:spChg>
        <pc:spChg chg="mod">
          <ac:chgData name="Rohit J Kate" userId="6acfeb0a-1742-4fee-9ad0-3462b52b7fdf" providerId="ADAL" clId="{EDD7A7BF-277D-4403-B09C-D8D60EA6B84C}" dt="2023-10-16T18:30:44.260" v="1266" actId="20577"/>
          <ac:spMkLst>
            <pc:docMk/>
            <pc:sldMk cId="1444328292" sldId="474"/>
            <ac:spMk id="70659" creationId="{EA3CF61D-8335-4BF3-A16F-0ACAD5BF6423}"/>
          </ac:spMkLst>
        </pc:spChg>
        <pc:spChg chg="mod">
          <ac:chgData name="Rohit J Kate" userId="6acfeb0a-1742-4fee-9ad0-3462b52b7fdf" providerId="ADAL" clId="{EDD7A7BF-277D-4403-B09C-D8D60EA6B84C}" dt="2023-10-16T18:31:22.757" v="1365" actId="20577"/>
          <ac:spMkLst>
            <pc:docMk/>
            <pc:sldMk cId="1444328292" sldId="474"/>
            <ac:spMk id="70660" creationId="{A3EE2E87-FFBB-427C-A451-D3E7391FE556}"/>
          </ac:spMkLst>
        </pc:spChg>
        <pc:grpChg chg="add mod">
          <ac:chgData name="Rohit J Kate" userId="6acfeb0a-1742-4fee-9ad0-3462b52b7fdf" providerId="ADAL" clId="{EDD7A7BF-277D-4403-B09C-D8D60EA6B84C}" dt="2023-10-16T18:48:56.739" v="2189" actId="1076"/>
          <ac:grpSpMkLst>
            <pc:docMk/>
            <pc:sldMk cId="1444328292" sldId="474"/>
            <ac:grpSpMk id="28" creationId="{216AD313-E15A-F652-8723-8E0EEA3043F2}"/>
          </ac:grpSpMkLst>
        </pc:grpChg>
        <pc:picChg chg="add mod">
          <ac:chgData name="Rohit J Kate" userId="6acfeb0a-1742-4fee-9ad0-3462b52b7fdf" providerId="ADAL" clId="{EDD7A7BF-277D-4403-B09C-D8D60EA6B84C}" dt="2023-10-16T18:35:20.699" v="1369" actId="164"/>
          <ac:picMkLst>
            <pc:docMk/>
            <pc:sldMk cId="1444328292" sldId="474"/>
            <ac:picMk id="2" creationId="{9DC624E2-9B05-444F-D472-471EE15AA8F5}"/>
          </ac:picMkLst>
        </pc:picChg>
        <pc:cxnChg chg="add mod">
          <ac:chgData name="Rohit J Kate" userId="6acfeb0a-1742-4fee-9ad0-3462b52b7fdf" providerId="ADAL" clId="{EDD7A7BF-277D-4403-B09C-D8D60EA6B84C}" dt="2023-10-16T18:35:20.699" v="1369" actId="164"/>
          <ac:cxnSpMkLst>
            <pc:docMk/>
            <pc:sldMk cId="1444328292" sldId="474"/>
            <ac:cxnSpMk id="5" creationId="{1F7D853F-4551-FC1D-2218-AB7D2A9FFAC1}"/>
          </ac:cxnSpMkLst>
        </pc:cxnChg>
        <pc:cxnChg chg="add mod">
          <ac:chgData name="Rohit J Kate" userId="6acfeb0a-1742-4fee-9ad0-3462b52b7fdf" providerId="ADAL" clId="{EDD7A7BF-277D-4403-B09C-D8D60EA6B84C}" dt="2023-10-16T18:35:20.699" v="1369" actId="164"/>
          <ac:cxnSpMkLst>
            <pc:docMk/>
            <pc:sldMk cId="1444328292" sldId="474"/>
            <ac:cxnSpMk id="6" creationId="{FF6FE1C4-57B5-9507-CE75-4BA4DBC739B7}"/>
          </ac:cxnSpMkLst>
        </pc:cxnChg>
        <pc:cxnChg chg="add mod">
          <ac:chgData name="Rohit J Kate" userId="6acfeb0a-1742-4fee-9ad0-3462b52b7fdf" providerId="ADAL" clId="{EDD7A7BF-277D-4403-B09C-D8D60EA6B84C}" dt="2023-10-16T18:35:20.699" v="1369" actId="164"/>
          <ac:cxnSpMkLst>
            <pc:docMk/>
            <pc:sldMk cId="1444328292" sldId="474"/>
            <ac:cxnSpMk id="7" creationId="{984B3FD6-0780-9DF1-6D87-F512F488274E}"/>
          </ac:cxnSpMkLst>
        </pc:cxnChg>
        <pc:cxnChg chg="add mod">
          <ac:chgData name="Rohit J Kate" userId="6acfeb0a-1742-4fee-9ad0-3462b52b7fdf" providerId="ADAL" clId="{EDD7A7BF-277D-4403-B09C-D8D60EA6B84C}" dt="2023-10-16T18:35:20.699" v="1369" actId="164"/>
          <ac:cxnSpMkLst>
            <pc:docMk/>
            <pc:sldMk cId="1444328292" sldId="474"/>
            <ac:cxnSpMk id="10" creationId="{57C76A5C-DA6C-6154-E4DF-58E7CF3F3514}"/>
          </ac:cxnSpMkLst>
        </pc:cxnChg>
        <pc:cxnChg chg="add mod">
          <ac:chgData name="Rohit J Kate" userId="6acfeb0a-1742-4fee-9ad0-3462b52b7fdf" providerId="ADAL" clId="{EDD7A7BF-277D-4403-B09C-D8D60EA6B84C}" dt="2023-10-16T18:35:20.699" v="1369" actId="164"/>
          <ac:cxnSpMkLst>
            <pc:docMk/>
            <pc:sldMk cId="1444328292" sldId="474"/>
            <ac:cxnSpMk id="12" creationId="{525F9AF7-F8F0-B656-5023-B3285E274EB8}"/>
          </ac:cxnSpMkLst>
        </pc:cxnChg>
        <pc:cxnChg chg="add mod">
          <ac:chgData name="Rohit J Kate" userId="6acfeb0a-1742-4fee-9ad0-3462b52b7fdf" providerId="ADAL" clId="{EDD7A7BF-277D-4403-B09C-D8D60EA6B84C}" dt="2023-10-16T18:35:20.699" v="1369" actId="164"/>
          <ac:cxnSpMkLst>
            <pc:docMk/>
            <pc:sldMk cId="1444328292" sldId="474"/>
            <ac:cxnSpMk id="15" creationId="{85741932-532C-0EB3-1A37-E9E0A12B384A}"/>
          </ac:cxnSpMkLst>
        </pc:cxnChg>
        <pc:cxnChg chg="add mod">
          <ac:chgData name="Rohit J Kate" userId="6acfeb0a-1742-4fee-9ad0-3462b52b7fdf" providerId="ADAL" clId="{EDD7A7BF-277D-4403-B09C-D8D60EA6B84C}" dt="2023-10-16T18:35:20.699" v="1369" actId="164"/>
          <ac:cxnSpMkLst>
            <pc:docMk/>
            <pc:sldMk cId="1444328292" sldId="474"/>
            <ac:cxnSpMk id="16" creationId="{928724FC-72A5-538A-2E19-95519A134744}"/>
          </ac:cxnSpMkLst>
        </pc:cxnChg>
        <pc:cxnChg chg="add mod">
          <ac:chgData name="Rohit J Kate" userId="6acfeb0a-1742-4fee-9ad0-3462b52b7fdf" providerId="ADAL" clId="{EDD7A7BF-277D-4403-B09C-D8D60EA6B84C}" dt="2023-10-16T18:35:20.699" v="1369" actId="164"/>
          <ac:cxnSpMkLst>
            <pc:docMk/>
            <pc:sldMk cId="1444328292" sldId="474"/>
            <ac:cxnSpMk id="19" creationId="{6A5B4E56-61F6-7EF9-1B2C-85F291D6C14E}"/>
          </ac:cxnSpMkLst>
        </pc:cxnChg>
        <pc:cxnChg chg="add mod">
          <ac:chgData name="Rohit J Kate" userId="6acfeb0a-1742-4fee-9ad0-3462b52b7fdf" providerId="ADAL" clId="{EDD7A7BF-277D-4403-B09C-D8D60EA6B84C}" dt="2023-10-16T18:35:20.699" v="1369" actId="164"/>
          <ac:cxnSpMkLst>
            <pc:docMk/>
            <pc:sldMk cId="1444328292" sldId="474"/>
            <ac:cxnSpMk id="20" creationId="{E0B6F386-24E1-F8E4-FF73-F25C6AE12042}"/>
          </ac:cxnSpMkLst>
        </pc:cxnChg>
        <pc:cxnChg chg="add mod">
          <ac:chgData name="Rohit J Kate" userId="6acfeb0a-1742-4fee-9ad0-3462b52b7fdf" providerId="ADAL" clId="{EDD7A7BF-277D-4403-B09C-D8D60EA6B84C}" dt="2023-10-16T18:35:20.699" v="1369" actId="164"/>
          <ac:cxnSpMkLst>
            <pc:docMk/>
            <pc:sldMk cId="1444328292" sldId="474"/>
            <ac:cxnSpMk id="25" creationId="{EB7C57C1-B8E4-E057-47BE-9F4BC430871E}"/>
          </ac:cxnSpMkLst>
        </pc:cxnChg>
        <pc:cxnChg chg="add mod">
          <ac:chgData name="Rohit J Kate" userId="6acfeb0a-1742-4fee-9ad0-3462b52b7fdf" providerId="ADAL" clId="{EDD7A7BF-277D-4403-B09C-D8D60EA6B84C}" dt="2023-10-16T18:35:20.699" v="1369" actId="164"/>
          <ac:cxnSpMkLst>
            <pc:docMk/>
            <pc:sldMk cId="1444328292" sldId="474"/>
            <ac:cxnSpMk id="26" creationId="{732B086A-FFA4-7D41-D6E3-B495301D0E12}"/>
          </ac:cxnSpMkLst>
        </pc:cxnChg>
        <pc:cxnChg chg="add mod">
          <ac:chgData name="Rohit J Kate" userId="6acfeb0a-1742-4fee-9ad0-3462b52b7fdf" providerId="ADAL" clId="{EDD7A7BF-277D-4403-B09C-D8D60EA6B84C}" dt="2023-10-16T18:35:20.699" v="1369" actId="164"/>
          <ac:cxnSpMkLst>
            <pc:docMk/>
            <pc:sldMk cId="1444328292" sldId="474"/>
            <ac:cxnSpMk id="27" creationId="{CD918B65-F81C-DF91-BC8B-F0D8AF044B43}"/>
          </ac:cxnSpMkLst>
        </pc:cxnChg>
      </pc:sldChg>
      <pc:sldChg chg="addSp delSp modSp add mod">
        <pc:chgData name="Rohit J Kate" userId="6acfeb0a-1742-4fee-9ad0-3462b52b7fdf" providerId="ADAL" clId="{EDD7A7BF-277D-4403-B09C-D8D60EA6B84C}" dt="2023-10-16T18:54:46.247" v="2316" actId="478"/>
        <pc:sldMkLst>
          <pc:docMk/>
          <pc:sldMk cId="2328325090" sldId="545"/>
        </pc:sldMkLst>
        <pc:spChg chg="mod">
          <ac:chgData name="Rohit J Kate" userId="6acfeb0a-1742-4fee-9ad0-3462b52b7fdf" providerId="ADAL" clId="{EDD7A7BF-277D-4403-B09C-D8D60EA6B84C}" dt="2023-10-16T18:44:55.853" v="2036" actId="20577"/>
          <ac:spMkLst>
            <pc:docMk/>
            <pc:sldMk cId="2328325090" sldId="545"/>
            <ac:spMk id="2" creationId="{00000000-0000-0000-0000-000000000000}"/>
          </ac:spMkLst>
        </pc:spChg>
        <pc:spChg chg="mod">
          <ac:chgData name="Rohit J Kate" userId="6acfeb0a-1742-4fee-9ad0-3462b52b7fdf" providerId="ADAL" clId="{EDD7A7BF-277D-4403-B09C-D8D60EA6B84C}" dt="2023-10-16T18:51:01.886" v="2234" actId="404"/>
          <ac:spMkLst>
            <pc:docMk/>
            <pc:sldMk cId="2328325090" sldId="545"/>
            <ac:spMk id="3" creationId="{00000000-0000-0000-0000-000000000000}"/>
          </ac:spMkLst>
        </pc:spChg>
        <pc:spChg chg="mod">
          <ac:chgData name="Rohit J Kate" userId="6acfeb0a-1742-4fee-9ad0-3462b52b7fdf" providerId="ADAL" clId="{EDD7A7BF-277D-4403-B09C-D8D60EA6B84C}" dt="2023-10-16T18:41:26.007" v="1864" actId="1038"/>
          <ac:spMkLst>
            <pc:docMk/>
            <pc:sldMk cId="2328325090" sldId="545"/>
            <ac:spMk id="4" creationId="{00000000-0000-0000-0000-000000000000}"/>
          </ac:spMkLst>
        </pc:spChg>
        <pc:spChg chg="add mod">
          <ac:chgData name="Rohit J Kate" userId="6acfeb0a-1742-4fee-9ad0-3462b52b7fdf" providerId="ADAL" clId="{EDD7A7BF-277D-4403-B09C-D8D60EA6B84C}" dt="2023-10-16T18:51:07.686" v="2251" actId="1035"/>
          <ac:spMkLst>
            <pc:docMk/>
            <pc:sldMk cId="2328325090" sldId="545"/>
            <ac:spMk id="6" creationId="{D01E3012-3363-F15F-89CF-F9AA65ECFFFE}"/>
          </ac:spMkLst>
        </pc:spChg>
        <pc:spChg chg="add mod">
          <ac:chgData name="Rohit J Kate" userId="6acfeb0a-1742-4fee-9ad0-3462b52b7fdf" providerId="ADAL" clId="{EDD7A7BF-277D-4403-B09C-D8D60EA6B84C}" dt="2023-10-16T18:51:07.686" v="2251" actId="1035"/>
          <ac:spMkLst>
            <pc:docMk/>
            <pc:sldMk cId="2328325090" sldId="545"/>
            <ac:spMk id="7" creationId="{D44C4222-510D-334B-BDB9-B9CFE1E70B1C}"/>
          </ac:spMkLst>
        </pc:spChg>
        <pc:spChg chg="add mod">
          <ac:chgData name="Rohit J Kate" userId="6acfeb0a-1742-4fee-9ad0-3462b52b7fdf" providerId="ADAL" clId="{EDD7A7BF-277D-4403-B09C-D8D60EA6B84C}" dt="2023-10-16T18:51:07.686" v="2251" actId="1035"/>
          <ac:spMkLst>
            <pc:docMk/>
            <pc:sldMk cId="2328325090" sldId="545"/>
            <ac:spMk id="8" creationId="{B11A637C-B99A-91F5-25CB-51879CD3E923}"/>
          </ac:spMkLst>
        </pc:spChg>
        <pc:spChg chg="add del mod">
          <ac:chgData name="Rohit J Kate" userId="6acfeb0a-1742-4fee-9ad0-3462b52b7fdf" providerId="ADAL" clId="{EDD7A7BF-277D-4403-B09C-D8D60EA6B84C}" dt="2023-10-16T18:54:46.247" v="2316" actId="478"/>
          <ac:spMkLst>
            <pc:docMk/>
            <pc:sldMk cId="2328325090" sldId="545"/>
            <ac:spMk id="9" creationId="{47BBA44C-685A-AC20-4D8F-07F7AD0FD13F}"/>
          </ac:spMkLst>
        </pc:spChg>
        <pc:spChg chg="add del mod">
          <ac:chgData name="Rohit J Kate" userId="6acfeb0a-1742-4fee-9ad0-3462b52b7fdf" providerId="ADAL" clId="{EDD7A7BF-277D-4403-B09C-D8D60EA6B84C}" dt="2023-10-16T18:54:37.725" v="2314" actId="478"/>
          <ac:spMkLst>
            <pc:docMk/>
            <pc:sldMk cId="2328325090" sldId="545"/>
            <ac:spMk id="10" creationId="{97DA8F70-D040-172E-0374-57CC729B3097}"/>
          </ac:spMkLst>
        </pc:spChg>
        <pc:spChg chg="add del mod">
          <ac:chgData name="Rohit J Kate" userId="6acfeb0a-1742-4fee-9ad0-3462b52b7fdf" providerId="ADAL" clId="{EDD7A7BF-277D-4403-B09C-D8D60EA6B84C}" dt="2023-10-16T18:54:46.247" v="2316" actId="478"/>
          <ac:spMkLst>
            <pc:docMk/>
            <pc:sldMk cId="2328325090" sldId="545"/>
            <ac:spMk id="11" creationId="{D4CA8BFE-FEB8-D493-D0A9-D154C2D24812}"/>
          </ac:spMkLst>
        </pc:spChg>
        <pc:spChg chg="add del mod">
          <ac:chgData name="Rohit J Kate" userId="6acfeb0a-1742-4fee-9ad0-3462b52b7fdf" providerId="ADAL" clId="{EDD7A7BF-277D-4403-B09C-D8D60EA6B84C}" dt="2023-10-16T18:54:37.725" v="2314" actId="478"/>
          <ac:spMkLst>
            <pc:docMk/>
            <pc:sldMk cId="2328325090" sldId="545"/>
            <ac:spMk id="12" creationId="{A9F3260D-4E0A-90B5-B58E-3869BF1F2641}"/>
          </ac:spMkLst>
        </pc:spChg>
        <pc:spChg chg="add del mod">
          <ac:chgData name="Rohit J Kate" userId="6acfeb0a-1742-4fee-9ad0-3462b52b7fdf" providerId="ADAL" clId="{EDD7A7BF-277D-4403-B09C-D8D60EA6B84C}" dt="2023-10-16T18:54:46.247" v="2316" actId="478"/>
          <ac:spMkLst>
            <pc:docMk/>
            <pc:sldMk cId="2328325090" sldId="545"/>
            <ac:spMk id="13" creationId="{F251D33F-FF07-77C9-13A3-6AFE36625B25}"/>
          </ac:spMkLst>
        </pc:spChg>
        <pc:spChg chg="add del mod">
          <ac:chgData name="Rohit J Kate" userId="6acfeb0a-1742-4fee-9ad0-3462b52b7fdf" providerId="ADAL" clId="{EDD7A7BF-277D-4403-B09C-D8D60EA6B84C}" dt="2023-10-16T18:54:37.725" v="2314" actId="478"/>
          <ac:spMkLst>
            <pc:docMk/>
            <pc:sldMk cId="2328325090" sldId="545"/>
            <ac:spMk id="19" creationId="{C42C0548-EE0A-5062-BE66-5751B1118275}"/>
          </ac:spMkLst>
        </pc:spChg>
        <pc:spChg chg="mod">
          <ac:chgData name="Rohit J Kate" userId="6acfeb0a-1742-4fee-9ad0-3462b52b7fdf" providerId="ADAL" clId="{EDD7A7BF-277D-4403-B09C-D8D60EA6B84C}" dt="2023-10-16T18:51:07.686" v="2251" actId="1035"/>
          <ac:spMkLst>
            <pc:docMk/>
            <pc:sldMk cId="2328325090" sldId="545"/>
            <ac:spMk id="33" creationId="{AF87DECF-AA0C-4FB2-AB8D-9CCE22E902DF}"/>
          </ac:spMkLst>
        </pc:spChg>
        <pc:spChg chg="mod">
          <ac:chgData name="Rohit J Kate" userId="6acfeb0a-1742-4fee-9ad0-3462b52b7fdf" providerId="ADAL" clId="{EDD7A7BF-277D-4403-B09C-D8D60EA6B84C}" dt="2023-10-16T18:51:07.686" v="2251" actId="1035"/>
          <ac:spMkLst>
            <pc:docMk/>
            <pc:sldMk cId="2328325090" sldId="545"/>
            <ac:spMk id="44" creationId="{519489A9-8391-43C5-BB0A-D09A6B40A818}"/>
          </ac:spMkLst>
        </pc:spChg>
        <pc:spChg chg="mod">
          <ac:chgData name="Rohit J Kate" userId="6acfeb0a-1742-4fee-9ad0-3462b52b7fdf" providerId="ADAL" clId="{EDD7A7BF-277D-4403-B09C-D8D60EA6B84C}" dt="2023-10-16T18:51:07.686" v="2251" actId="1035"/>
          <ac:spMkLst>
            <pc:docMk/>
            <pc:sldMk cId="2328325090" sldId="545"/>
            <ac:spMk id="48" creationId="{3DC2EAAE-8C04-40CF-8D16-A401F80D0823}"/>
          </ac:spMkLst>
        </pc:spChg>
        <pc:spChg chg="mod">
          <ac:chgData name="Rohit J Kate" userId="6acfeb0a-1742-4fee-9ad0-3462b52b7fdf" providerId="ADAL" clId="{EDD7A7BF-277D-4403-B09C-D8D60EA6B84C}" dt="2023-10-16T18:51:07.686" v="2251" actId="1035"/>
          <ac:spMkLst>
            <pc:docMk/>
            <pc:sldMk cId="2328325090" sldId="545"/>
            <ac:spMk id="49" creationId="{F9F91DC5-0A51-4122-8413-CD2B8CD2E853}"/>
          </ac:spMkLst>
        </pc:spChg>
        <pc:spChg chg="mod">
          <ac:chgData name="Rohit J Kate" userId="6acfeb0a-1742-4fee-9ad0-3462b52b7fdf" providerId="ADAL" clId="{EDD7A7BF-277D-4403-B09C-D8D60EA6B84C}" dt="2023-10-16T18:51:07.686" v="2251" actId="1035"/>
          <ac:spMkLst>
            <pc:docMk/>
            <pc:sldMk cId="2328325090" sldId="545"/>
            <ac:spMk id="58" creationId="{394E2AD6-B958-424F-912C-A34B30DCDB7B}"/>
          </ac:spMkLst>
        </pc:spChg>
        <pc:spChg chg="mod">
          <ac:chgData name="Rohit J Kate" userId="6acfeb0a-1742-4fee-9ad0-3462b52b7fdf" providerId="ADAL" clId="{EDD7A7BF-277D-4403-B09C-D8D60EA6B84C}" dt="2023-10-16T18:51:07.686" v="2251" actId="1035"/>
          <ac:spMkLst>
            <pc:docMk/>
            <pc:sldMk cId="2328325090" sldId="545"/>
            <ac:spMk id="59" creationId="{4835F3F0-B9AE-49BE-AAE5-9365A172170F}"/>
          </ac:spMkLst>
        </pc:spChg>
        <pc:spChg chg="mod">
          <ac:chgData name="Rohit J Kate" userId="6acfeb0a-1742-4fee-9ad0-3462b52b7fdf" providerId="ADAL" clId="{EDD7A7BF-277D-4403-B09C-D8D60EA6B84C}" dt="2023-10-16T18:51:07.686" v="2251" actId="1035"/>
          <ac:spMkLst>
            <pc:docMk/>
            <pc:sldMk cId="2328325090" sldId="545"/>
            <ac:spMk id="60" creationId="{852C71F1-50E7-4C74-8B3D-37AE60941D3A}"/>
          </ac:spMkLst>
        </pc:spChg>
        <pc:spChg chg="mod">
          <ac:chgData name="Rohit J Kate" userId="6acfeb0a-1742-4fee-9ad0-3462b52b7fdf" providerId="ADAL" clId="{EDD7A7BF-277D-4403-B09C-D8D60EA6B84C}" dt="2023-10-16T18:51:07.686" v="2251" actId="1035"/>
          <ac:spMkLst>
            <pc:docMk/>
            <pc:sldMk cId="2328325090" sldId="545"/>
            <ac:spMk id="61" creationId="{95A3357D-C1FA-4CC1-9E94-79DCEC031FBB}"/>
          </ac:spMkLst>
        </pc:spChg>
        <pc:spChg chg="mod">
          <ac:chgData name="Rohit J Kate" userId="6acfeb0a-1742-4fee-9ad0-3462b52b7fdf" providerId="ADAL" clId="{EDD7A7BF-277D-4403-B09C-D8D60EA6B84C}" dt="2023-10-16T18:51:07.686" v="2251" actId="1035"/>
          <ac:spMkLst>
            <pc:docMk/>
            <pc:sldMk cId="2328325090" sldId="545"/>
            <ac:spMk id="62" creationId="{A0C38471-C215-4A0F-9042-F03900FC49E4}"/>
          </ac:spMkLst>
        </pc:spChg>
        <pc:spChg chg="mod">
          <ac:chgData name="Rohit J Kate" userId="6acfeb0a-1742-4fee-9ad0-3462b52b7fdf" providerId="ADAL" clId="{EDD7A7BF-277D-4403-B09C-D8D60EA6B84C}" dt="2023-10-16T18:51:07.686" v="2251" actId="1035"/>
          <ac:spMkLst>
            <pc:docMk/>
            <pc:sldMk cId="2328325090" sldId="545"/>
            <ac:spMk id="63" creationId="{ABF82ACE-FEA7-4B31-B861-9F3FE7749C78}"/>
          </ac:spMkLst>
        </pc:spChg>
        <pc:grpChg chg="mod">
          <ac:chgData name="Rohit J Kate" userId="6acfeb0a-1742-4fee-9ad0-3462b52b7fdf" providerId="ADAL" clId="{EDD7A7BF-277D-4403-B09C-D8D60EA6B84C}" dt="2023-10-16T18:51:07.686" v="2251" actId="1035"/>
          <ac:grpSpMkLst>
            <pc:docMk/>
            <pc:sldMk cId="2328325090" sldId="545"/>
            <ac:grpSpMk id="45" creationId="{596FE6DB-F094-40D4-9C54-95CA26447958}"/>
          </ac:grpSpMkLst>
        </pc:grpChg>
        <pc:grpChg chg="mod">
          <ac:chgData name="Rohit J Kate" userId="6acfeb0a-1742-4fee-9ad0-3462b52b7fdf" providerId="ADAL" clId="{EDD7A7BF-277D-4403-B09C-D8D60EA6B84C}" dt="2023-10-16T18:51:07.686" v="2251" actId="1035"/>
          <ac:grpSpMkLst>
            <pc:docMk/>
            <pc:sldMk cId="2328325090" sldId="545"/>
            <ac:grpSpMk id="50" creationId="{E57D0C68-4967-4F05-BEDD-5809782FE97A}"/>
          </ac:grpSpMkLst>
        </pc:grpChg>
        <pc:grpChg chg="mod">
          <ac:chgData name="Rohit J Kate" userId="6acfeb0a-1742-4fee-9ad0-3462b52b7fdf" providerId="ADAL" clId="{EDD7A7BF-277D-4403-B09C-D8D60EA6B84C}" dt="2023-10-16T18:51:07.686" v="2251" actId="1035"/>
          <ac:grpSpMkLst>
            <pc:docMk/>
            <pc:sldMk cId="2328325090" sldId="545"/>
            <ac:grpSpMk id="54" creationId="{2E537EB6-0111-4A75-B196-968A550FCC0F}"/>
          </ac:grpSpMkLst>
        </pc:grpChg>
        <pc:grpChg chg="mod">
          <ac:chgData name="Rohit J Kate" userId="6acfeb0a-1742-4fee-9ad0-3462b52b7fdf" providerId="ADAL" clId="{EDD7A7BF-277D-4403-B09C-D8D60EA6B84C}" dt="2023-10-16T18:51:07.686" v="2251" actId="1035"/>
          <ac:grpSpMkLst>
            <pc:docMk/>
            <pc:sldMk cId="2328325090" sldId="545"/>
            <ac:grpSpMk id="64" creationId="{A79A8507-D5C6-44EC-8942-A32DF987B0AE}"/>
          </ac:grpSpMkLst>
        </pc:grpChg>
        <pc:picChg chg="mod">
          <ac:chgData name="Rohit J Kate" userId="6acfeb0a-1742-4fee-9ad0-3462b52b7fdf" providerId="ADAL" clId="{EDD7A7BF-277D-4403-B09C-D8D60EA6B84C}" dt="2023-10-16T18:51:07.686" v="2251" actId="1035"/>
          <ac:picMkLst>
            <pc:docMk/>
            <pc:sldMk cId="2328325090" sldId="545"/>
            <ac:picMk id="5" creationId="{00000000-0000-0000-0000-000000000000}"/>
          </ac:picMkLst>
        </pc:picChg>
        <pc:picChg chg="mod">
          <ac:chgData name="Rohit J Kate" userId="6acfeb0a-1742-4fee-9ad0-3462b52b7fdf" providerId="ADAL" clId="{EDD7A7BF-277D-4403-B09C-D8D60EA6B84C}" dt="2023-10-16T18:51:07.686" v="2251" actId="1035"/>
          <ac:picMkLst>
            <pc:docMk/>
            <pc:sldMk cId="2328325090" sldId="545"/>
            <ac:picMk id="31" creationId="{088E1366-B740-44A5-B537-6A1CE349209A}"/>
          </ac:picMkLst>
        </pc:picChg>
        <pc:cxnChg chg="add mod">
          <ac:chgData name="Rohit J Kate" userId="6acfeb0a-1742-4fee-9ad0-3462b52b7fdf" providerId="ADAL" clId="{EDD7A7BF-277D-4403-B09C-D8D60EA6B84C}" dt="2023-10-16T18:53:09.212" v="2306" actId="692"/>
          <ac:cxnSpMkLst>
            <pc:docMk/>
            <pc:sldMk cId="2328325090" sldId="545"/>
            <ac:cxnSpMk id="15" creationId="{75F60AA3-922F-4AF6-E628-436576D95144}"/>
          </ac:cxnSpMkLst>
        </pc:cxnChg>
        <pc:cxnChg chg="add mod">
          <ac:chgData name="Rohit J Kate" userId="6acfeb0a-1742-4fee-9ad0-3462b52b7fdf" providerId="ADAL" clId="{EDD7A7BF-277D-4403-B09C-D8D60EA6B84C}" dt="2023-10-16T18:54:40.137" v="2315" actId="1076"/>
          <ac:cxnSpMkLst>
            <pc:docMk/>
            <pc:sldMk cId="2328325090" sldId="545"/>
            <ac:cxnSpMk id="16" creationId="{ECD068C6-7F0E-8792-BF2F-587417772CC1}"/>
          </ac:cxnSpMkLst>
        </pc:cxnChg>
      </pc:sldChg>
      <pc:sldChg chg="new del">
        <pc:chgData name="Rohit J Kate" userId="6acfeb0a-1742-4fee-9ad0-3462b52b7fdf" providerId="ADAL" clId="{EDD7A7BF-277D-4403-B09C-D8D60EA6B84C}" dt="2023-10-16T18:37:18.571" v="1405" actId="680"/>
        <pc:sldMkLst>
          <pc:docMk/>
          <pc:sldMk cId="1057587553" sldId="546"/>
        </pc:sldMkLst>
      </pc:sldChg>
      <pc:sldChg chg="delSp modSp add mod">
        <pc:chgData name="Rohit J Kate" userId="6acfeb0a-1742-4fee-9ad0-3462b52b7fdf" providerId="ADAL" clId="{EDD7A7BF-277D-4403-B09C-D8D60EA6B84C}" dt="2023-10-16T18:38:36.126" v="1653" actId="20577"/>
        <pc:sldMkLst>
          <pc:docMk/>
          <pc:sldMk cId="2004512160" sldId="546"/>
        </pc:sldMkLst>
        <pc:spChg chg="mod">
          <ac:chgData name="Rohit J Kate" userId="6acfeb0a-1742-4fee-9ad0-3462b52b7fdf" providerId="ADAL" clId="{EDD7A7BF-277D-4403-B09C-D8D60EA6B84C}" dt="2023-10-16T18:38:36.126" v="1653" actId="20577"/>
          <ac:spMkLst>
            <pc:docMk/>
            <pc:sldMk cId="2004512160" sldId="546"/>
            <ac:spMk id="70660" creationId="{A3EE2E87-FFBB-427C-A451-D3E7391FE556}"/>
          </ac:spMkLst>
        </pc:spChg>
        <pc:grpChg chg="del">
          <ac:chgData name="Rohit J Kate" userId="6acfeb0a-1742-4fee-9ad0-3462b52b7fdf" providerId="ADAL" clId="{EDD7A7BF-277D-4403-B09C-D8D60EA6B84C}" dt="2023-10-16T18:37:24.862" v="1407" actId="478"/>
          <ac:grpSpMkLst>
            <pc:docMk/>
            <pc:sldMk cId="2004512160" sldId="546"/>
            <ac:grpSpMk id="28" creationId="{216AD313-E15A-F652-8723-8E0EEA3043F2}"/>
          </ac:grpSpMkLst>
        </pc:grpChg>
      </pc:sldChg>
      <pc:sldChg chg="addSp delSp modSp new mod">
        <pc:chgData name="Rohit J Kate" userId="6acfeb0a-1742-4fee-9ad0-3462b52b7fdf" providerId="ADAL" clId="{EDD7A7BF-277D-4403-B09C-D8D60EA6B84C}" dt="2023-10-16T18:48:01.745" v="2188" actId="20577"/>
        <pc:sldMkLst>
          <pc:docMk/>
          <pc:sldMk cId="1833002359" sldId="547"/>
        </pc:sldMkLst>
        <pc:spChg chg="mod">
          <ac:chgData name="Rohit J Kate" userId="6acfeb0a-1742-4fee-9ad0-3462b52b7fdf" providerId="ADAL" clId="{EDD7A7BF-277D-4403-B09C-D8D60EA6B84C}" dt="2023-10-16T18:44:59.533" v="2037" actId="20577"/>
          <ac:spMkLst>
            <pc:docMk/>
            <pc:sldMk cId="1833002359" sldId="547"/>
            <ac:spMk id="2" creationId="{E02D8840-54E4-A3E9-8CE0-63159B8F7E50}"/>
          </ac:spMkLst>
        </pc:spChg>
        <pc:spChg chg="mod">
          <ac:chgData name="Rohit J Kate" userId="6acfeb0a-1742-4fee-9ad0-3462b52b7fdf" providerId="ADAL" clId="{EDD7A7BF-277D-4403-B09C-D8D60EA6B84C}" dt="2023-10-16T18:48:01.745" v="2188" actId="20577"/>
          <ac:spMkLst>
            <pc:docMk/>
            <pc:sldMk cId="1833002359" sldId="547"/>
            <ac:spMk id="3" creationId="{127BA62D-5D29-305E-F8EB-A720AF03E27C}"/>
          </ac:spMkLst>
        </pc:spChg>
        <pc:spChg chg="add del mod">
          <ac:chgData name="Rohit J Kate" userId="6acfeb0a-1742-4fee-9ad0-3462b52b7fdf" providerId="ADAL" clId="{EDD7A7BF-277D-4403-B09C-D8D60EA6B84C}" dt="2023-10-16T18:45:38.030" v="2043"/>
          <ac:spMkLst>
            <pc:docMk/>
            <pc:sldMk cId="1833002359" sldId="547"/>
            <ac:spMk id="4" creationId="{7BB2141C-0878-2CD3-C813-BA0B0CACAD09}"/>
          </ac:spMkLst>
        </pc:spChg>
        <pc:spChg chg="add del mod">
          <ac:chgData name="Rohit J Kate" userId="6acfeb0a-1742-4fee-9ad0-3462b52b7fdf" providerId="ADAL" clId="{EDD7A7BF-277D-4403-B09C-D8D60EA6B84C}" dt="2023-10-16T18:45:38.030" v="2043"/>
          <ac:spMkLst>
            <pc:docMk/>
            <pc:sldMk cId="1833002359" sldId="547"/>
            <ac:spMk id="5" creationId="{565696F4-D08B-950D-E991-49B39E181535}"/>
          </ac:spMkLst>
        </pc:spChg>
        <pc:spChg chg="add del mod">
          <ac:chgData name="Rohit J Kate" userId="6acfeb0a-1742-4fee-9ad0-3462b52b7fdf" providerId="ADAL" clId="{EDD7A7BF-277D-4403-B09C-D8D60EA6B84C}" dt="2023-10-16T18:45:38.030" v="2043"/>
          <ac:spMkLst>
            <pc:docMk/>
            <pc:sldMk cId="1833002359" sldId="547"/>
            <ac:spMk id="9" creationId="{0B80D8CC-4861-1700-00C5-2502D3593B2D}"/>
          </ac:spMkLst>
        </pc:spChg>
        <pc:spChg chg="add del mod">
          <ac:chgData name="Rohit J Kate" userId="6acfeb0a-1742-4fee-9ad0-3462b52b7fdf" providerId="ADAL" clId="{EDD7A7BF-277D-4403-B09C-D8D60EA6B84C}" dt="2023-10-16T18:45:38.030" v="2043"/>
          <ac:spMkLst>
            <pc:docMk/>
            <pc:sldMk cId="1833002359" sldId="547"/>
            <ac:spMk id="10" creationId="{DD78C181-BF70-D08B-C9F5-E6F7ECF542F6}"/>
          </ac:spMkLst>
        </pc:spChg>
        <pc:spChg chg="add del mod">
          <ac:chgData name="Rohit J Kate" userId="6acfeb0a-1742-4fee-9ad0-3462b52b7fdf" providerId="ADAL" clId="{EDD7A7BF-277D-4403-B09C-D8D60EA6B84C}" dt="2023-10-16T18:45:38.030" v="2043"/>
          <ac:spMkLst>
            <pc:docMk/>
            <pc:sldMk cId="1833002359" sldId="547"/>
            <ac:spMk id="11" creationId="{FA759071-10A4-0332-938E-AA0DEF74A851}"/>
          </ac:spMkLst>
        </pc:spChg>
        <pc:spChg chg="add del mod">
          <ac:chgData name="Rohit J Kate" userId="6acfeb0a-1742-4fee-9ad0-3462b52b7fdf" providerId="ADAL" clId="{EDD7A7BF-277D-4403-B09C-D8D60EA6B84C}" dt="2023-10-16T18:45:38.030" v="2043"/>
          <ac:spMkLst>
            <pc:docMk/>
            <pc:sldMk cId="1833002359" sldId="547"/>
            <ac:spMk id="18" creationId="{07200EB4-F83E-65B7-FE7B-8B06E3049574}"/>
          </ac:spMkLst>
        </pc:spChg>
        <pc:spChg chg="add del mod">
          <ac:chgData name="Rohit J Kate" userId="6acfeb0a-1742-4fee-9ad0-3462b52b7fdf" providerId="ADAL" clId="{EDD7A7BF-277D-4403-B09C-D8D60EA6B84C}" dt="2023-10-16T18:45:38.030" v="2043"/>
          <ac:spMkLst>
            <pc:docMk/>
            <pc:sldMk cId="1833002359" sldId="547"/>
            <ac:spMk id="19" creationId="{4BFED9D4-7BC4-F94F-6A9A-ABEF106DF6C7}"/>
          </ac:spMkLst>
        </pc:spChg>
        <pc:spChg chg="add del mod">
          <ac:chgData name="Rohit J Kate" userId="6acfeb0a-1742-4fee-9ad0-3462b52b7fdf" providerId="ADAL" clId="{EDD7A7BF-277D-4403-B09C-D8D60EA6B84C}" dt="2023-10-16T18:45:38.030" v="2043"/>
          <ac:spMkLst>
            <pc:docMk/>
            <pc:sldMk cId="1833002359" sldId="547"/>
            <ac:spMk id="20" creationId="{68676C33-B0B1-31E3-83CF-3CD5434A794D}"/>
          </ac:spMkLst>
        </pc:spChg>
        <pc:spChg chg="add del mod">
          <ac:chgData name="Rohit J Kate" userId="6acfeb0a-1742-4fee-9ad0-3462b52b7fdf" providerId="ADAL" clId="{EDD7A7BF-277D-4403-B09C-D8D60EA6B84C}" dt="2023-10-16T18:45:38.030" v="2043"/>
          <ac:spMkLst>
            <pc:docMk/>
            <pc:sldMk cId="1833002359" sldId="547"/>
            <ac:spMk id="24" creationId="{A7446D9B-0A40-0886-F12E-5F27AB37BC83}"/>
          </ac:spMkLst>
        </pc:spChg>
        <pc:spChg chg="add del mod">
          <ac:chgData name="Rohit J Kate" userId="6acfeb0a-1742-4fee-9ad0-3462b52b7fdf" providerId="ADAL" clId="{EDD7A7BF-277D-4403-B09C-D8D60EA6B84C}" dt="2023-10-16T18:45:38.030" v="2043"/>
          <ac:spMkLst>
            <pc:docMk/>
            <pc:sldMk cId="1833002359" sldId="547"/>
            <ac:spMk id="25" creationId="{BE93D877-8398-7F71-9DA5-181AE1EA6CDE}"/>
          </ac:spMkLst>
        </pc:spChg>
        <pc:spChg chg="add del mod">
          <ac:chgData name="Rohit J Kate" userId="6acfeb0a-1742-4fee-9ad0-3462b52b7fdf" providerId="ADAL" clId="{EDD7A7BF-277D-4403-B09C-D8D60EA6B84C}" dt="2023-10-16T18:45:38.030" v="2043"/>
          <ac:spMkLst>
            <pc:docMk/>
            <pc:sldMk cId="1833002359" sldId="547"/>
            <ac:spMk id="26" creationId="{86663705-F53A-683B-3C1F-76EF06CD6467}"/>
          </ac:spMkLst>
        </pc:spChg>
        <pc:spChg chg="add del mod">
          <ac:chgData name="Rohit J Kate" userId="6acfeb0a-1742-4fee-9ad0-3462b52b7fdf" providerId="ADAL" clId="{EDD7A7BF-277D-4403-B09C-D8D60EA6B84C}" dt="2023-10-16T18:45:38.030" v="2043"/>
          <ac:spMkLst>
            <pc:docMk/>
            <pc:sldMk cId="1833002359" sldId="547"/>
            <ac:spMk id="33" creationId="{77D3F19B-C5B2-211D-CE26-A6D80D6CFD3E}"/>
          </ac:spMkLst>
        </pc:spChg>
        <pc:spChg chg="add del mod">
          <ac:chgData name="Rohit J Kate" userId="6acfeb0a-1742-4fee-9ad0-3462b52b7fdf" providerId="ADAL" clId="{EDD7A7BF-277D-4403-B09C-D8D60EA6B84C}" dt="2023-10-16T18:45:38.030" v="2043"/>
          <ac:spMkLst>
            <pc:docMk/>
            <pc:sldMk cId="1833002359" sldId="547"/>
            <ac:spMk id="34" creationId="{D97FF611-D6F7-4D11-74D0-29AF6F97A635}"/>
          </ac:spMkLst>
        </pc:spChg>
        <pc:spChg chg="add del mod">
          <ac:chgData name="Rohit J Kate" userId="6acfeb0a-1742-4fee-9ad0-3462b52b7fdf" providerId="ADAL" clId="{EDD7A7BF-277D-4403-B09C-D8D60EA6B84C}" dt="2023-10-16T18:45:38.030" v="2043"/>
          <ac:spMkLst>
            <pc:docMk/>
            <pc:sldMk cId="1833002359" sldId="547"/>
            <ac:spMk id="36" creationId="{E7739664-FEEA-B97B-74C2-2F1E38BCAE47}"/>
          </ac:spMkLst>
        </pc:spChg>
        <pc:spChg chg="add del mod">
          <ac:chgData name="Rohit J Kate" userId="6acfeb0a-1742-4fee-9ad0-3462b52b7fdf" providerId="ADAL" clId="{EDD7A7BF-277D-4403-B09C-D8D60EA6B84C}" dt="2023-10-16T18:45:38.030" v="2043"/>
          <ac:spMkLst>
            <pc:docMk/>
            <pc:sldMk cId="1833002359" sldId="547"/>
            <ac:spMk id="43" creationId="{6B7F6290-EB6C-1A00-F794-4ECFF1FDFF3D}"/>
          </ac:spMkLst>
        </pc:spChg>
        <pc:spChg chg="add del mod">
          <ac:chgData name="Rohit J Kate" userId="6acfeb0a-1742-4fee-9ad0-3462b52b7fdf" providerId="ADAL" clId="{EDD7A7BF-277D-4403-B09C-D8D60EA6B84C}" dt="2023-10-16T18:45:38.030" v="2043"/>
          <ac:spMkLst>
            <pc:docMk/>
            <pc:sldMk cId="1833002359" sldId="547"/>
            <ac:spMk id="44" creationId="{709C649F-49E4-B2C5-CDB3-21E255E039A6}"/>
          </ac:spMkLst>
        </pc:spChg>
        <pc:spChg chg="add del mod">
          <ac:chgData name="Rohit J Kate" userId="6acfeb0a-1742-4fee-9ad0-3462b52b7fdf" providerId="ADAL" clId="{EDD7A7BF-277D-4403-B09C-D8D60EA6B84C}" dt="2023-10-16T18:45:38.030" v="2043"/>
          <ac:spMkLst>
            <pc:docMk/>
            <pc:sldMk cId="1833002359" sldId="547"/>
            <ac:spMk id="45" creationId="{5DC7C22A-ED65-BFFD-5E8B-26A574BF692D}"/>
          </ac:spMkLst>
        </pc:spChg>
        <pc:spChg chg="add del mod">
          <ac:chgData name="Rohit J Kate" userId="6acfeb0a-1742-4fee-9ad0-3462b52b7fdf" providerId="ADAL" clId="{EDD7A7BF-277D-4403-B09C-D8D60EA6B84C}" dt="2023-10-16T18:46:44.845" v="2055" actId="478"/>
          <ac:spMkLst>
            <pc:docMk/>
            <pc:sldMk cId="1833002359" sldId="547"/>
            <ac:spMk id="46" creationId="{B61E60FF-73C6-4B72-E9D2-A870D2286758}"/>
          </ac:spMkLst>
        </pc:spChg>
        <pc:spChg chg="add del mod">
          <ac:chgData name="Rohit J Kate" userId="6acfeb0a-1742-4fee-9ad0-3462b52b7fdf" providerId="ADAL" clId="{EDD7A7BF-277D-4403-B09C-D8D60EA6B84C}" dt="2023-10-16T18:46:44.845" v="2055" actId="478"/>
          <ac:spMkLst>
            <pc:docMk/>
            <pc:sldMk cId="1833002359" sldId="547"/>
            <ac:spMk id="47" creationId="{42E51E92-DBC3-6D4B-AD23-F9B7F992C13D}"/>
          </ac:spMkLst>
        </pc:spChg>
        <pc:spChg chg="add del mod">
          <ac:chgData name="Rohit J Kate" userId="6acfeb0a-1742-4fee-9ad0-3462b52b7fdf" providerId="ADAL" clId="{EDD7A7BF-277D-4403-B09C-D8D60EA6B84C}" dt="2023-10-16T18:46:44.845" v="2055" actId="478"/>
          <ac:spMkLst>
            <pc:docMk/>
            <pc:sldMk cId="1833002359" sldId="547"/>
            <ac:spMk id="51" creationId="{C4895199-249E-7890-EEC4-D70A1BE8C0AC}"/>
          </ac:spMkLst>
        </pc:spChg>
        <pc:spChg chg="add del mod">
          <ac:chgData name="Rohit J Kate" userId="6acfeb0a-1742-4fee-9ad0-3462b52b7fdf" providerId="ADAL" clId="{EDD7A7BF-277D-4403-B09C-D8D60EA6B84C}" dt="2023-10-16T18:46:44.845" v="2055" actId="478"/>
          <ac:spMkLst>
            <pc:docMk/>
            <pc:sldMk cId="1833002359" sldId="547"/>
            <ac:spMk id="52" creationId="{AE7A1A97-1271-823A-B049-F3B26BEF8161}"/>
          </ac:spMkLst>
        </pc:spChg>
        <pc:spChg chg="add del mod">
          <ac:chgData name="Rohit J Kate" userId="6acfeb0a-1742-4fee-9ad0-3462b52b7fdf" providerId="ADAL" clId="{EDD7A7BF-277D-4403-B09C-D8D60EA6B84C}" dt="2023-10-16T18:46:44.845" v="2055" actId="478"/>
          <ac:spMkLst>
            <pc:docMk/>
            <pc:sldMk cId="1833002359" sldId="547"/>
            <ac:spMk id="53" creationId="{0D0AE6CD-E971-DE77-BF15-FAB3C6413DC3}"/>
          </ac:spMkLst>
        </pc:spChg>
        <pc:spChg chg="add del mod">
          <ac:chgData name="Rohit J Kate" userId="6acfeb0a-1742-4fee-9ad0-3462b52b7fdf" providerId="ADAL" clId="{EDD7A7BF-277D-4403-B09C-D8D60EA6B84C}" dt="2023-10-16T18:46:44.845" v="2055" actId="478"/>
          <ac:spMkLst>
            <pc:docMk/>
            <pc:sldMk cId="1833002359" sldId="547"/>
            <ac:spMk id="60" creationId="{0239C143-5F73-B6E2-6A7B-1EF0EEBEB59D}"/>
          </ac:spMkLst>
        </pc:spChg>
        <pc:spChg chg="add del mod">
          <ac:chgData name="Rohit J Kate" userId="6acfeb0a-1742-4fee-9ad0-3462b52b7fdf" providerId="ADAL" clId="{EDD7A7BF-277D-4403-B09C-D8D60EA6B84C}" dt="2023-10-16T18:46:44.845" v="2055" actId="478"/>
          <ac:spMkLst>
            <pc:docMk/>
            <pc:sldMk cId="1833002359" sldId="547"/>
            <ac:spMk id="61" creationId="{61926371-24A2-5F19-4856-88D3857D7B21}"/>
          </ac:spMkLst>
        </pc:spChg>
        <pc:spChg chg="add del mod">
          <ac:chgData name="Rohit J Kate" userId="6acfeb0a-1742-4fee-9ad0-3462b52b7fdf" providerId="ADAL" clId="{EDD7A7BF-277D-4403-B09C-D8D60EA6B84C}" dt="2023-10-16T18:46:44.845" v="2055" actId="478"/>
          <ac:spMkLst>
            <pc:docMk/>
            <pc:sldMk cId="1833002359" sldId="547"/>
            <ac:spMk id="62" creationId="{AA3E4850-82C1-97CA-D1C9-593D530BC21B}"/>
          </ac:spMkLst>
        </pc:spChg>
        <pc:spChg chg="add del mod">
          <ac:chgData name="Rohit J Kate" userId="6acfeb0a-1742-4fee-9ad0-3462b52b7fdf" providerId="ADAL" clId="{EDD7A7BF-277D-4403-B09C-D8D60EA6B84C}" dt="2023-10-16T18:46:44.845" v="2055" actId="478"/>
          <ac:spMkLst>
            <pc:docMk/>
            <pc:sldMk cId="1833002359" sldId="547"/>
            <ac:spMk id="66" creationId="{A2C24B94-320A-9934-0186-2ACA101DA02C}"/>
          </ac:spMkLst>
        </pc:spChg>
        <pc:spChg chg="add del mod">
          <ac:chgData name="Rohit J Kate" userId="6acfeb0a-1742-4fee-9ad0-3462b52b7fdf" providerId="ADAL" clId="{EDD7A7BF-277D-4403-B09C-D8D60EA6B84C}" dt="2023-10-16T18:46:44.845" v="2055" actId="478"/>
          <ac:spMkLst>
            <pc:docMk/>
            <pc:sldMk cId="1833002359" sldId="547"/>
            <ac:spMk id="67" creationId="{ECA75C0A-0138-0352-9751-6435C14A0F1F}"/>
          </ac:spMkLst>
        </pc:spChg>
        <pc:spChg chg="add del mod">
          <ac:chgData name="Rohit J Kate" userId="6acfeb0a-1742-4fee-9ad0-3462b52b7fdf" providerId="ADAL" clId="{EDD7A7BF-277D-4403-B09C-D8D60EA6B84C}" dt="2023-10-16T18:46:44.845" v="2055" actId="478"/>
          <ac:spMkLst>
            <pc:docMk/>
            <pc:sldMk cId="1833002359" sldId="547"/>
            <ac:spMk id="68" creationId="{C69A0840-C6CE-ACB8-B27C-C42158185452}"/>
          </ac:spMkLst>
        </pc:spChg>
        <pc:spChg chg="add del mod">
          <ac:chgData name="Rohit J Kate" userId="6acfeb0a-1742-4fee-9ad0-3462b52b7fdf" providerId="ADAL" clId="{EDD7A7BF-277D-4403-B09C-D8D60EA6B84C}" dt="2023-10-16T18:46:44.845" v="2055" actId="478"/>
          <ac:spMkLst>
            <pc:docMk/>
            <pc:sldMk cId="1833002359" sldId="547"/>
            <ac:spMk id="75" creationId="{35034DEF-E536-BD58-4A9B-3D5DF55CE9C3}"/>
          </ac:spMkLst>
        </pc:spChg>
        <pc:spChg chg="add del mod">
          <ac:chgData name="Rohit J Kate" userId="6acfeb0a-1742-4fee-9ad0-3462b52b7fdf" providerId="ADAL" clId="{EDD7A7BF-277D-4403-B09C-D8D60EA6B84C}" dt="2023-10-16T18:46:44.845" v="2055" actId="478"/>
          <ac:spMkLst>
            <pc:docMk/>
            <pc:sldMk cId="1833002359" sldId="547"/>
            <ac:spMk id="76" creationId="{2C09B5BC-2CB7-02AE-B75D-7301F0E70B25}"/>
          </ac:spMkLst>
        </pc:spChg>
        <pc:spChg chg="add del mod">
          <ac:chgData name="Rohit J Kate" userId="6acfeb0a-1742-4fee-9ad0-3462b52b7fdf" providerId="ADAL" clId="{EDD7A7BF-277D-4403-B09C-D8D60EA6B84C}" dt="2023-10-16T18:46:44.845" v="2055" actId="478"/>
          <ac:spMkLst>
            <pc:docMk/>
            <pc:sldMk cId="1833002359" sldId="547"/>
            <ac:spMk id="78" creationId="{B18D5D77-89BD-2E23-F282-D12006040578}"/>
          </ac:spMkLst>
        </pc:spChg>
        <pc:spChg chg="add del mod">
          <ac:chgData name="Rohit J Kate" userId="6acfeb0a-1742-4fee-9ad0-3462b52b7fdf" providerId="ADAL" clId="{EDD7A7BF-277D-4403-B09C-D8D60EA6B84C}" dt="2023-10-16T18:46:44.845" v="2055" actId="478"/>
          <ac:spMkLst>
            <pc:docMk/>
            <pc:sldMk cId="1833002359" sldId="547"/>
            <ac:spMk id="85" creationId="{DBF4CC39-477B-84C8-1924-406A57540F37}"/>
          </ac:spMkLst>
        </pc:spChg>
        <pc:spChg chg="add del mod">
          <ac:chgData name="Rohit J Kate" userId="6acfeb0a-1742-4fee-9ad0-3462b52b7fdf" providerId="ADAL" clId="{EDD7A7BF-277D-4403-B09C-D8D60EA6B84C}" dt="2023-10-16T18:46:44.845" v="2055" actId="478"/>
          <ac:spMkLst>
            <pc:docMk/>
            <pc:sldMk cId="1833002359" sldId="547"/>
            <ac:spMk id="86" creationId="{40125B3D-16FA-271F-A9E8-170C2D1F8934}"/>
          </ac:spMkLst>
        </pc:spChg>
        <pc:spChg chg="add del mod">
          <ac:chgData name="Rohit J Kate" userId="6acfeb0a-1742-4fee-9ad0-3462b52b7fdf" providerId="ADAL" clId="{EDD7A7BF-277D-4403-B09C-D8D60EA6B84C}" dt="2023-10-16T18:46:44.845" v="2055" actId="478"/>
          <ac:spMkLst>
            <pc:docMk/>
            <pc:sldMk cId="1833002359" sldId="547"/>
            <ac:spMk id="87" creationId="{AFBC5802-3995-3FAB-EC54-B46E82617DF2}"/>
          </ac:spMkLst>
        </pc:sp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6" creationId="{DF031CE9-9844-4420-091A-3D4F92EC3F84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7" creationId="{9C3F2393-E573-AB2B-183B-0A1F35143BC9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8" creationId="{9AC16EC6-447F-6145-4A9F-7A659B0ED32D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12" creationId="{5F69CE15-D27E-D52B-DD42-14E4EDAE54C8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13" creationId="{647FDE88-D177-D00D-3306-9D2A8B79ED0D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14" creationId="{96D411B0-888E-B4F7-E7FE-2A4290B56806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15" creationId="{02C95EB9-977A-07A6-BBB3-AEC72D2C96AB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16" creationId="{B16C3C92-8383-B465-5BC7-2C5A6E140E24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17" creationId="{55099658-654B-2FB8-68C9-9B7C7B71110D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21" creationId="{57456499-9216-3079-455E-C6E51F5AC3E5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22" creationId="{E942A36F-76F9-37B7-32EE-4CDE7036FF39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23" creationId="{202FCBBC-C537-5DFF-7E28-8F8389C66F1B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27" creationId="{8FD26073-AE81-279D-C66D-4BC4DA55D83C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28" creationId="{FEC4918E-5CCD-8FFC-6CA3-278333993F9C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29" creationId="{162C6B4E-EAEB-379B-82EF-1F1A526696EB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30" creationId="{99C011CC-7337-1A4F-CCDB-D1F21280E18D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31" creationId="{5E79E631-BAC0-DE4F-6AB0-271041BD5665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32" creationId="{17CB1A6E-1BAE-53B3-DC08-5927A6D8358C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35" creationId="{ADD8F531-EFF5-DECA-1117-284221251F0D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37" creationId="{2E10B772-75C2-944F-7984-05B9E712B274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38" creationId="{55BAB113-62E9-DBC0-F397-F37FEAA54E61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39" creationId="{43CA7B3F-2876-5DF0-F398-63104960D376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40" creationId="{50B05E97-512E-C95B-7D25-63AD477AFD4B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41" creationId="{387BA9D1-3C26-21C8-1465-1E9DC1AA200B}"/>
          </ac:cxnSpMkLst>
        </pc:cxnChg>
        <pc:cxnChg chg="add del mod">
          <ac:chgData name="Rohit J Kate" userId="6acfeb0a-1742-4fee-9ad0-3462b52b7fdf" providerId="ADAL" clId="{EDD7A7BF-277D-4403-B09C-D8D60EA6B84C}" dt="2023-10-16T18:45:38.030" v="2043"/>
          <ac:cxnSpMkLst>
            <pc:docMk/>
            <pc:sldMk cId="1833002359" sldId="547"/>
            <ac:cxnSpMk id="42" creationId="{2D3990CE-460E-08DC-A622-4974C0BF0502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48" creationId="{1F2089B5-2F76-8766-4A06-3F4B8578797A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49" creationId="{5B8BD27C-BD33-BF5E-6AE5-C188BE078F0D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50" creationId="{BF38CF37-BE09-372B-F4D5-C92C3340E40D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54" creationId="{4F76FB68-60A8-A602-7A2D-1E17B60B2449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55" creationId="{39BA7B4D-0ABB-81E8-D0BE-99A9844A9B4A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56" creationId="{E4B2BFE4-3A5F-1C0F-3AC1-135952ED68E9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57" creationId="{7A735055-4184-9A9F-345C-FA731C6CD5B8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58" creationId="{5F202AEA-47A6-5C9A-6EDF-991A9BCA9E49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59" creationId="{A9204903-9C3C-50CF-FEE9-7C8E11ECEF06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63" creationId="{E0F92309-3B78-E407-B412-B12331F15ED7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64" creationId="{7F507617-872E-7BB4-5970-3698C85EC417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65" creationId="{3A48B3CC-CF2B-B7CE-C488-598DE2BD8472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69" creationId="{4877658A-BEA3-0A9E-90EA-21C067F6441F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70" creationId="{F7C8A813-2E8C-7B7A-87F5-B80D4A4A0A01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71" creationId="{3EAD9DF9-CFBD-A11B-0CA6-BA6831EC7E37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72" creationId="{AD42C864-AF3E-90C0-4087-3C10433F52E4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73" creationId="{ECD1B2AE-AE83-1B7C-E8CA-B40C507B5BFC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74" creationId="{A0066FD5-6241-5B06-5185-A35DE418FEF5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77" creationId="{D134D521-75A5-5BF5-3D9C-89F44DACC237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79" creationId="{B4610616-4463-E380-06C9-4DEB3CB8CB10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80" creationId="{41E958A4-53FD-2D59-312F-F7A34FC9B9DA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81" creationId="{050C9988-0CC4-DEFE-39DF-ACBFB1C16D88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82" creationId="{60CFBDA6-E73D-691C-0D45-830C5E2B67EA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83" creationId="{E4C34EB6-7A33-3C30-1576-23B76AE237AD}"/>
          </ac:cxnSpMkLst>
        </pc:cxnChg>
        <pc:cxnChg chg="add del mod">
          <ac:chgData name="Rohit J Kate" userId="6acfeb0a-1742-4fee-9ad0-3462b52b7fdf" providerId="ADAL" clId="{EDD7A7BF-277D-4403-B09C-D8D60EA6B84C}" dt="2023-10-16T18:46:44.845" v="2055" actId="478"/>
          <ac:cxnSpMkLst>
            <pc:docMk/>
            <pc:sldMk cId="1833002359" sldId="547"/>
            <ac:cxnSpMk id="84" creationId="{1C689026-FDCE-8480-39F8-E1E653B78854}"/>
          </ac:cxnSpMkLst>
        </pc:cxnChg>
      </pc:sldChg>
      <pc:sldChg chg="delSp modSp add mod">
        <pc:chgData name="Rohit J Kate" userId="6acfeb0a-1742-4fee-9ad0-3462b52b7fdf" providerId="ADAL" clId="{EDD7A7BF-277D-4403-B09C-D8D60EA6B84C}" dt="2023-10-16T18:50:49.351" v="2229" actId="27636"/>
        <pc:sldMkLst>
          <pc:docMk/>
          <pc:sldMk cId="1883092549" sldId="548"/>
        </pc:sldMkLst>
        <pc:spChg chg="mod">
          <ac:chgData name="Rohit J Kate" userId="6acfeb0a-1742-4fee-9ad0-3462b52b7fdf" providerId="ADAL" clId="{EDD7A7BF-277D-4403-B09C-D8D60EA6B84C}" dt="2023-10-16T18:50:49.351" v="2229" actId="27636"/>
          <ac:spMkLst>
            <pc:docMk/>
            <pc:sldMk cId="1883092549" sldId="548"/>
            <ac:spMk id="3" creationId="{00000000-0000-0000-0000-000000000000}"/>
          </ac:spMkLst>
        </pc:spChg>
        <pc:spChg chg="del">
          <ac:chgData name="Rohit J Kate" userId="6acfeb0a-1742-4fee-9ad0-3462b52b7fdf" providerId="ADAL" clId="{EDD7A7BF-277D-4403-B09C-D8D60EA6B84C}" dt="2023-10-16T18:50:12.272" v="2213" actId="478"/>
          <ac:spMkLst>
            <pc:docMk/>
            <pc:sldMk cId="1883092549" sldId="548"/>
            <ac:spMk id="6" creationId="{D01E3012-3363-F15F-89CF-F9AA65ECFFFE}"/>
          </ac:spMkLst>
        </pc:spChg>
        <pc:spChg chg="del">
          <ac:chgData name="Rohit J Kate" userId="6acfeb0a-1742-4fee-9ad0-3462b52b7fdf" providerId="ADAL" clId="{EDD7A7BF-277D-4403-B09C-D8D60EA6B84C}" dt="2023-10-16T18:50:12.272" v="2213" actId="478"/>
          <ac:spMkLst>
            <pc:docMk/>
            <pc:sldMk cId="1883092549" sldId="548"/>
            <ac:spMk id="7" creationId="{D44C4222-510D-334B-BDB9-B9CFE1E70B1C}"/>
          </ac:spMkLst>
        </pc:spChg>
        <pc:spChg chg="del">
          <ac:chgData name="Rohit J Kate" userId="6acfeb0a-1742-4fee-9ad0-3462b52b7fdf" providerId="ADAL" clId="{EDD7A7BF-277D-4403-B09C-D8D60EA6B84C}" dt="2023-10-16T18:50:12.272" v="2213" actId="478"/>
          <ac:spMkLst>
            <pc:docMk/>
            <pc:sldMk cId="1883092549" sldId="548"/>
            <ac:spMk id="8" creationId="{B11A637C-B99A-91F5-25CB-51879CD3E923}"/>
          </ac:spMkLst>
        </pc:spChg>
        <pc:spChg chg="del">
          <ac:chgData name="Rohit J Kate" userId="6acfeb0a-1742-4fee-9ad0-3462b52b7fdf" providerId="ADAL" clId="{EDD7A7BF-277D-4403-B09C-D8D60EA6B84C}" dt="2023-10-16T18:50:15.013" v="2214" actId="478"/>
          <ac:spMkLst>
            <pc:docMk/>
            <pc:sldMk cId="1883092549" sldId="548"/>
            <ac:spMk id="9" creationId="{47BBA44C-685A-AC20-4D8F-07F7AD0FD13F}"/>
          </ac:spMkLst>
        </pc:spChg>
        <pc:spChg chg="del">
          <ac:chgData name="Rohit J Kate" userId="6acfeb0a-1742-4fee-9ad0-3462b52b7fdf" providerId="ADAL" clId="{EDD7A7BF-277D-4403-B09C-D8D60EA6B84C}" dt="2023-10-16T18:50:12.272" v="2213" actId="478"/>
          <ac:spMkLst>
            <pc:docMk/>
            <pc:sldMk cId="1883092549" sldId="548"/>
            <ac:spMk id="33" creationId="{AF87DECF-AA0C-4FB2-AB8D-9CCE22E902DF}"/>
          </ac:spMkLst>
        </pc:spChg>
        <pc:spChg chg="del">
          <ac:chgData name="Rohit J Kate" userId="6acfeb0a-1742-4fee-9ad0-3462b52b7fdf" providerId="ADAL" clId="{EDD7A7BF-277D-4403-B09C-D8D60EA6B84C}" dt="2023-10-16T18:50:12.272" v="2213" actId="478"/>
          <ac:spMkLst>
            <pc:docMk/>
            <pc:sldMk cId="1883092549" sldId="548"/>
            <ac:spMk id="44" creationId="{519489A9-8391-43C5-BB0A-D09A6B40A818}"/>
          </ac:spMkLst>
        </pc:spChg>
        <pc:spChg chg="del">
          <ac:chgData name="Rohit J Kate" userId="6acfeb0a-1742-4fee-9ad0-3462b52b7fdf" providerId="ADAL" clId="{EDD7A7BF-277D-4403-B09C-D8D60EA6B84C}" dt="2023-10-16T18:50:12.272" v="2213" actId="478"/>
          <ac:spMkLst>
            <pc:docMk/>
            <pc:sldMk cId="1883092549" sldId="548"/>
            <ac:spMk id="48" creationId="{3DC2EAAE-8C04-40CF-8D16-A401F80D0823}"/>
          </ac:spMkLst>
        </pc:spChg>
        <pc:spChg chg="del">
          <ac:chgData name="Rohit J Kate" userId="6acfeb0a-1742-4fee-9ad0-3462b52b7fdf" providerId="ADAL" clId="{EDD7A7BF-277D-4403-B09C-D8D60EA6B84C}" dt="2023-10-16T18:50:12.272" v="2213" actId="478"/>
          <ac:spMkLst>
            <pc:docMk/>
            <pc:sldMk cId="1883092549" sldId="548"/>
            <ac:spMk id="49" creationId="{F9F91DC5-0A51-4122-8413-CD2B8CD2E853}"/>
          </ac:spMkLst>
        </pc:spChg>
        <pc:spChg chg="del">
          <ac:chgData name="Rohit J Kate" userId="6acfeb0a-1742-4fee-9ad0-3462b52b7fdf" providerId="ADAL" clId="{EDD7A7BF-277D-4403-B09C-D8D60EA6B84C}" dt="2023-10-16T18:50:12.272" v="2213" actId="478"/>
          <ac:spMkLst>
            <pc:docMk/>
            <pc:sldMk cId="1883092549" sldId="548"/>
            <ac:spMk id="58" creationId="{394E2AD6-B958-424F-912C-A34B30DCDB7B}"/>
          </ac:spMkLst>
        </pc:spChg>
        <pc:spChg chg="del">
          <ac:chgData name="Rohit J Kate" userId="6acfeb0a-1742-4fee-9ad0-3462b52b7fdf" providerId="ADAL" clId="{EDD7A7BF-277D-4403-B09C-D8D60EA6B84C}" dt="2023-10-16T18:50:12.272" v="2213" actId="478"/>
          <ac:spMkLst>
            <pc:docMk/>
            <pc:sldMk cId="1883092549" sldId="548"/>
            <ac:spMk id="59" creationId="{4835F3F0-B9AE-49BE-AAE5-9365A172170F}"/>
          </ac:spMkLst>
        </pc:spChg>
        <pc:spChg chg="del">
          <ac:chgData name="Rohit J Kate" userId="6acfeb0a-1742-4fee-9ad0-3462b52b7fdf" providerId="ADAL" clId="{EDD7A7BF-277D-4403-B09C-D8D60EA6B84C}" dt="2023-10-16T18:50:12.272" v="2213" actId="478"/>
          <ac:spMkLst>
            <pc:docMk/>
            <pc:sldMk cId="1883092549" sldId="548"/>
            <ac:spMk id="60" creationId="{852C71F1-50E7-4C74-8B3D-37AE60941D3A}"/>
          </ac:spMkLst>
        </pc:spChg>
        <pc:spChg chg="del">
          <ac:chgData name="Rohit J Kate" userId="6acfeb0a-1742-4fee-9ad0-3462b52b7fdf" providerId="ADAL" clId="{EDD7A7BF-277D-4403-B09C-D8D60EA6B84C}" dt="2023-10-16T18:50:12.272" v="2213" actId="478"/>
          <ac:spMkLst>
            <pc:docMk/>
            <pc:sldMk cId="1883092549" sldId="548"/>
            <ac:spMk id="61" creationId="{95A3357D-C1FA-4CC1-9E94-79DCEC031FBB}"/>
          </ac:spMkLst>
        </pc:spChg>
        <pc:spChg chg="del">
          <ac:chgData name="Rohit J Kate" userId="6acfeb0a-1742-4fee-9ad0-3462b52b7fdf" providerId="ADAL" clId="{EDD7A7BF-277D-4403-B09C-D8D60EA6B84C}" dt="2023-10-16T18:50:12.272" v="2213" actId="478"/>
          <ac:spMkLst>
            <pc:docMk/>
            <pc:sldMk cId="1883092549" sldId="548"/>
            <ac:spMk id="62" creationId="{A0C38471-C215-4A0F-9042-F03900FC49E4}"/>
          </ac:spMkLst>
        </pc:spChg>
        <pc:spChg chg="del">
          <ac:chgData name="Rohit J Kate" userId="6acfeb0a-1742-4fee-9ad0-3462b52b7fdf" providerId="ADAL" clId="{EDD7A7BF-277D-4403-B09C-D8D60EA6B84C}" dt="2023-10-16T18:50:12.272" v="2213" actId="478"/>
          <ac:spMkLst>
            <pc:docMk/>
            <pc:sldMk cId="1883092549" sldId="548"/>
            <ac:spMk id="63" creationId="{ABF82ACE-FEA7-4B31-B861-9F3FE7749C78}"/>
          </ac:spMkLst>
        </pc:spChg>
        <pc:grpChg chg="del">
          <ac:chgData name="Rohit J Kate" userId="6acfeb0a-1742-4fee-9ad0-3462b52b7fdf" providerId="ADAL" clId="{EDD7A7BF-277D-4403-B09C-D8D60EA6B84C}" dt="2023-10-16T18:50:12.272" v="2213" actId="478"/>
          <ac:grpSpMkLst>
            <pc:docMk/>
            <pc:sldMk cId="1883092549" sldId="548"/>
            <ac:grpSpMk id="45" creationId="{596FE6DB-F094-40D4-9C54-95CA26447958}"/>
          </ac:grpSpMkLst>
        </pc:grpChg>
        <pc:grpChg chg="del">
          <ac:chgData name="Rohit J Kate" userId="6acfeb0a-1742-4fee-9ad0-3462b52b7fdf" providerId="ADAL" clId="{EDD7A7BF-277D-4403-B09C-D8D60EA6B84C}" dt="2023-10-16T18:50:12.272" v="2213" actId="478"/>
          <ac:grpSpMkLst>
            <pc:docMk/>
            <pc:sldMk cId="1883092549" sldId="548"/>
            <ac:grpSpMk id="50" creationId="{E57D0C68-4967-4F05-BEDD-5809782FE97A}"/>
          </ac:grpSpMkLst>
        </pc:grpChg>
        <pc:grpChg chg="del">
          <ac:chgData name="Rohit J Kate" userId="6acfeb0a-1742-4fee-9ad0-3462b52b7fdf" providerId="ADAL" clId="{EDD7A7BF-277D-4403-B09C-D8D60EA6B84C}" dt="2023-10-16T18:50:12.272" v="2213" actId="478"/>
          <ac:grpSpMkLst>
            <pc:docMk/>
            <pc:sldMk cId="1883092549" sldId="548"/>
            <ac:grpSpMk id="54" creationId="{2E537EB6-0111-4A75-B196-968A550FCC0F}"/>
          </ac:grpSpMkLst>
        </pc:grpChg>
        <pc:grpChg chg="del">
          <ac:chgData name="Rohit J Kate" userId="6acfeb0a-1742-4fee-9ad0-3462b52b7fdf" providerId="ADAL" clId="{EDD7A7BF-277D-4403-B09C-D8D60EA6B84C}" dt="2023-10-16T18:50:12.272" v="2213" actId="478"/>
          <ac:grpSpMkLst>
            <pc:docMk/>
            <pc:sldMk cId="1883092549" sldId="548"/>
            <ac:grpSpMk id="64" creationId="{A79A8507-D5C6-44EC-8942-A32DF987B0AE}"/>
          </ac:grpSpMkLst>
        </pc:grpChg>
        <pc:picChg chg="del">
          <ac:chgData name="Rohit J Kate" userId="6acfeb0a-1742-4fee-9ad0-3462b52b7fdf" providerId="ADAL" clId="{EDD7A7BF-277D-4403-B09C-D8D60EA6B84C}" dt="2023-10-16T18:50:15.013" v="2214" actId="478"/>
          <ac:picMkLst>
            <pc:docMk/>
            <pc:sldMk cId="1883092549" sldId="548"/>
            <ac:picMk id="5" creationId="{00000000-0000-0000-0000-000000000000}"/>
          </ac:picMkLst>
        </pc:picChg>
        <pc:picChg chg="del">
          <ac:chgData name="Rohit J Kate" userId="6acfeb0a-1742-4fee-9ad0-3462b52b7fdf" providerId="ADAL" clId="{EDD7A7BF-277D-4403-B09C-D8D60EA6B84C}" dt="2023-10-16T18:50:12.272" v="2213" actId="478"/>
          <ac:picMkLst>
            <pc:docMk/>
            <pc:sldMk cId="1883092549" sldId="548"/>
            <ac:picMk id="31" creationId="{088E1366-B740-44A5-B537-6A1CE349209A}"/>
          </ac:picMkLst>
        </pc:picChg>
      </pc:sldChg>
      <pc:sldChg chg="new del">
        <pc:chgData name="Rohit J Kate" userId="6acfeb0a-1742-4fee-9ad0-3462b52b7fdf" providerId="ADAL" clId="{EDD7A7BF-277D-4403-B09C-D8D60EA6B84C}" dt="2023-10-16T18:50:04.791" v="2211" actId="680"/>
        <pc:sldMkLst>
          <pc:docMk/>
          <pc:sldMk cId="2350829674" sldId="5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ECB6305-EA42-421F-AE38-1DA4859BC5A9}" type="datetimeFigureOut">
              <a:rPr lang="en-US" altLang="en-US"/>
              <a:pPr/>
              <a:t>10/16/2023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505C470-0A31-4DDE-A0C7-69D113D60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350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E3195C5-E1EF-4D08-9101-F1A2B98D64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B302E43-A5B8-45A3-A14F-462089D039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5F2480E1-5C04-4E08-8D5D-7FFE2C2612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24B8CF-AA6B-4CE6-9C98-842C4BE7DF6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23" name="Slide Image Placeholder 1">
            <a:extLst>
              <a:ext uri="{FF2B5EF4-FFF2-40B4-BE49-F238E27FC236}">
                <a16:creationId xmlns:a16="http://schemas.microsoft.com/office/drawing/2014/main" id="{57558DD9-9FB9-4CDD-AD61-A80A1FF29F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33124" name="Notes Placeholder 2">
            <a:extLst>
              <a:ext uri="{FF2B5EF4-FFF2-40B4-BE49-F238E27FC236}">
                <a16:creationId xmlns:a16="http://schemas.microsoft.com/office/drawing/2014/main" id="{35AA443C-0E0B-4DBD-8216-E5764DD60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25" name="Slide Number Placeholder 3">
            <a:extLst>
              <a:ext uri="{FF2B5EF4-FFF2-40B4-BE49-F238E27FC236}">
                <a16:creationId xmlns:a16="http://schemas.microsoft.com/office/drawing/2014/main" id="{C03045AE-5667-4F8E-8218-3FDC33DE1E7D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46ECE7-D9E5-498D-A48E-94294456AFF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3FE47126-3F11-49CC-B3C9-70174BE40C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CA5B50-D5E7-4A47-B4F7-B82B340326B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147" name="Slide Image Placeholder 1">
            <a:extLst>
              <a:ext uri="{FF2B5EF4-FFF2-40B4-BE49-F238E27FC236}">
                <a16:creationId xmlns:a16="http://schemas.microsoft.com/office/drawing/2014/main" id="{848A86E8-AAF5-42D4-9CE2-EDAC24FDF0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34148" name="Notes Placeholder 2">
            <a:extLst>
              <a:ext uri="{FF2B5EF4-FFF2-40B4-BE49-F238E27FC236}">
                <a16:creationId xmlns:a16="http://schemas.microsoft.com/office/drawing/2014/main" id="{C467DFED-CBBD-42DB-B9CD-7E83A5CE9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4149" name="Slide Number Placeholder 3">
            <a:extLst>
              <a:ext uri="{FF2B5EF4-FFF2-40B4-BE49-F238E27FC236}">
                <a16:creationId xmlns:a16="http://schemas.microsoft.com/office/drawing/2014/main" id="{62568A97-B4A0-4F43-B9B7-E29F4900ABB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501A8F-A9A9-416C-A94A-64B0F6ADBF8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6C3F3C75-B691-4815-B2EB-6396E979E4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48E51C-36AB-4D35-836F-E80845A048B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5171" name="Slide Image Placeholder 1">
            <a:extLst>
              <a:ext uri="{FF2B5EF4-FFF2-40B4-BE49-F238E27FC236}">
                <a16:creationId xmlns:a16="http://schemas.microsoft.com/office/drawing/2014/main" id="{A8E79F64-0350-419F-968A-BB7047798E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35172" name="Notes Placeholder 2">
            <a:extLst>
              <a:ext uri="{FF2B5EF4-FFF2-40B4-BE49-F238E27FC236}">
                <a16:creationId xmlns:a16="http://schemas.microsoft.com/office/drawing/2014/main" id="{EDBD366D-ACC3-4693-8E48-151761BE0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5173" name="Slide Number Placeholder 3">
            <a:extLst>
              <a:ext uri="{FF2B5EF4-FFF2-40B4-BE49-F238E27FC236}">
                <a16:creationId xmlns:a16="http://schemas.microsoft.com/office/drawing/2014/main" id="{8A8C06B3-071B-4ADA-A415-C9E0F95B1B21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AA0CF6-4B0C-4F50-BB7A-823827DD5BD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AEFDCF85-1F2A-453A-AAB3-92BB48D6F1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A0BE0E-BD03-44EE-9E80-55899C23E19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6195" name="Slide Image Placeholder 1">
            <a:extLst>
              <a:ext uri="{FF2B5EF4-FFF2-40B4-BE49-F238E27FC236}">
                <a16:creationId xmlns:a16="http://schemas.microsoft.com/office/drawing/2014/main" id="{616FF619-8DD6-43C5-BB8A-C8F0E0931D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36196" name="Notes Placeholder 2">
            <a:extLst>
              <a:ext uri="{FF2B5EF4-FFF2-40B4-BE49-F238E27FC236}">
                <a16:creationId xmlns:a16="http://schemas.microsoft.com/office/drawing/2014/main" id="{82A88076-3793-4289-8340-3EF4FFE15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6197" name="Slide Number Placeholder 3">
            <a:extLst>
              <a:ext uri="{FF2B5EF4-FFF2-40B4-BE49-F238E27FC236}">
                <a16:creationId xmlns:a16="http://schemas.microsoft.com/office/drawing/2014/main" id="{306EFE74-3CC8-4786-A2D6-557DC61E2C02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225612-059C-4F5C-BDAB-795A7EDED04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ACB99854-FF4D-4FA0-8230-FB537CC77E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385C43-59DB-460E-9252-6250F98A84F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7219" name="Slide Image Placeholder 1">
            <a:extLst>
              <a:ext uri="{FF2B5EF4-FFF2-40B4-BE49-F238E27FC236}">
                <a16:creationId xmlns:a16="http://schemas.microsoft.com/office/drawing/2014/main" id="{B856FF8C-F96B-4CF1-90B1-3DF6E596E7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37220" name="Notes Placeholder 2">
            <a:extLst>
              <a:ext uri="{FF2B5EF4-FFF2-40B4-BE49-F238E27FC236}">
                <a16:creationId xmlns:a16="http://schemas.microsoft.com/office/drawing/2014/main" id="{6DEC9D6F-16C8-40DE-ABE6-A1709146D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7221" name="Slide Number Placeholder 3">
            <a:extLst>
              <a:ext uri="{FF2B5EF4-FFF2-40B4-BE49-F238E27FC236}">
                <a16:creationId xmlns:a16="http://schemas.microsoft.com/office/drawing/2014/main" id="{FF81A234-8B73-4D18-98E0-864252846A68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513D6C-9BD0-4E6D-9585-2238FABC80F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D23AB7D5-7F6C-4041-9EA9-B2C5BF95C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7899DD-B5D4-446F-973E-BDFE271E74D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8243" name="Slide Image Placeholder 1">
            <a:extLst>
              <a:ext uri="{FF2B5EF4-FFF2-40B4-BE49-F238E27FC236}">
                <a16:creationId xmlns:a16="http://schemas.microsoft.com/office/drawing/2014/main" id="{1993EE36-6A50-4A4D-A175-E31EFB14C7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38244" name="Notes Placeholder 2">
            <a:extLst>
              <a:ext uri="{FF2B5EF4-FFF2-40B4-BE49-F238E27FC236}">
                <a16:creationId xmlns:a16="http://schemas.microsoft.com/office/drawing/2014/main" id="{CC0BB563-BDEE-4A1A-8427-EBFECF6D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8245" name="Slide Number Placeholder 3">
            <a:extLst>
              <a:ext uri="{FF2B5EF4-FFF2-40B4-BE49-F238E27FC236}">
                <a16:creationId xmlns:a16="http://schemas.microsoft.com/office/drawing/2014/main" id="{A3405448-993B-47AF-AB5E-E1FB6084A4BB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B6587F-D159-4652-82A9-C091A21FF34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E4ADE70D-A415-40DE-8EBE-33BEE140FE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41AE0A-BA43-459A-AD4A-586FB30B8A8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9267" name="Slide Image Placeholder 1">
            <a:extLst>
              <a:ext uri="{FF2B5EF4-FFF2-40B4-BE49-F238E27FC236}">
                <a16:creationId xmlns:a16="http://schemas.microsoft.com/office/drawing/2014/main" id="{751C4FA4-E2A8-4A2E-A3E6-435DF5C230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39268" name="Notes Placeholder 2">
            <a:extLst>
              <a:ext uri="{FF2B5EF4-FFF2-40B4-BE49-F238E27FC236}">
                <a16:creationId xmlns:a16="http://schemas.microsoft.com/office/drawing/2014/main" id="{3B3C4CDD-46FE-4537-947F-3536C9CF2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9269" name="Slide Number Placeholder 3">
            <a:extLst>
              <a:ext uri="{FF2B5EF4-FFF2-40B4-BE49-F238E27FC236}">
                <a16:creationId xmlns:a16="http://schemas.microsoft.com/office/drawing/2014/main" id="{EED1AC16-70C3-4624-927B-CD1738FBB043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B0F062-7236-4895-8153-0BFB5D5C670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7C976CEF-DA0D-41E2-9AB2-2F837D8741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B715A8-EBED-4195-A195-6097A22342C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0291" name="Slide Image Placeholder 1">
            <a:extLst>
              <a:ext uri="{FF2B5EF4-FFF2-40B4-BE49-F238E27FC236}">
                <a16:creationId xmlns:a16="http://schemas.microsoft.com/office/drawing/2014/main" id="{1CE9E5E6-5116-4E46-96F3-CDDF8B8927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40292" name="Notes Placeholder 2">
            <a:extLst>
              <a:ext uri="{FF2B5EF4-FFF2-40B4-BE49-F238E27FC236}">
                <a16:creationId xmlns:a16="http://schemas.microsoft.com/office/drawing/2014/main" id="{0E24FCBB-6075-4B3F-B69C-83DEB277A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0293" name="Slide Number Placeholder 3">
            <a:extLst>
              <a:ext uri="{FF2B5EF4-FFF2-40B4-BE49-F238E27FC236}">
                <a16:creationId xmlns:a16="http://schemas.microsoft.com/office/drawing/2014/main" id="{C68813A5-C809-4719-BA49-6ADD4A0520E7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9715C5-BA9C-4528-B693-C08014E8FDE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4F462342-CF69-4B43-9D32-0315B0414E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353FBC-5EEB-48CC-BB42-03ED7A26CD0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1315" name="Slide Image Placeholder 1">
            <a:extLst>
              <a:ext uri="{FF2B5EF4-FFF2-40B4-BE49-F238E27FC236}">
                <a16:creationId xmlns:a16="http://schemas.microsoft.com/office/drawing/2014/main" id="{0109D116-5A9B-4B42-A922-579F4DFE0C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41316" name="Notes Placeholder 2">
            <a:extLst>
              <a:ext uri="{FF2B5EF4-FFF2-40B4-BE49-F238E27FC236}">
                <a16:creationId xmlns:a16="http://schemas.microsoft.com/office/drawing/2014/main" id="{DA814B07-D46F-4C9E-AE52-2C1C965BD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1317" name="Slide Number Placeholder 3">
            <a:extLst>
              <a:ext uri="{FF2B5EF4-FFF2-40B4-BE49-F238E27FC236}">
                <a16:creationId xmlns:a16="http://schemas.microsoft.com/office/drawing/2014/main" id="{FC8E5747-CC3D-4B28-9065-87BB67C1E96A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E5D8EA-9554-46A9-8118-92FCEDE0B3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B354724F-674B-4DE6-997D-3C24D69378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231D3D-F765-49AE-84D0-7F64C8E9EFB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339" name="Slide Image Placeholder 1">
            <a:extLst>
              <a:ext uri="{FF2B5EF4-FFF2-40B4-BE49-F238E27FC236}">
                <a16:creationId xmlns:a16="http://schemas.microsoft.com/office/drawing/2014/main" id="{AEB493B5-D724-4CC9-8AEE-3128D5BD44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42340" name="Notes Placeholder 2">
            <a:extLst>
              <a:ext uri="{FF2B5EF4-FFF2-40B4-BE49-F238E27FC236}">
                <a16:creationId xmlns:a16="http://schemas.microsoft.com/office/drawing/2014/main" id="{CBFE6D0B-94D4-403F-B97C-A7EE5DCF1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2341" name="Slide Number Placeholder 3">
            <a:extLst>
              <a:ext uri="{FF2B5EF4-FFF2-40B4-BE49-F238E27FC236}">
                <a16:creationId xmlns:a16="http://schemas.microsoft.com/office/drawing/2014/main" id="{FC0DC01C-E496-4EA5-BBB2-5E8DF631E8EB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C21A00-9AA1-440F-9CB7-426AF9471E7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57E64B16-CC6E-4D30-AC67-BD48F99D01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8B940B6-8C13-4CF5-AB8B-99123DEEBC85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8961FE30-53CF-4DFA-A8A2-90A9A84AAB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9B03D99D-8FD0-42C2-A70C-C9600AD89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3302C80C-1F58-44F7-A97C-3D668A5645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49C759-1C64-4F5B-9343-C93E8DFBD74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363" name="Slide Image Placeholder 1">
            <a:extLst>
              <a:ext uri="{FF2B5EF4-FFF2-40B4-BE49-F238E27FC236}">
                <a16:creationId xmlns:a16="http://schemas.microsoft.com/office/drawing/2014/main" id="{F4AB66B3-8D54-46C7-AA6C-A9D4870FBA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43364" name="Notes Placeholder 2">
            <a:extLst>
              <a:ext uri="{FF2B5EF4-FFF2-40B4-BE49-F238E27FC236}">
                <a16:creationId xmlns:a16="http://schemas.microsoft.com/office/drawing/2014/main" id="{34DD77FB-C76B-4784-AE4E-51E2FB4EA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365" name="Slide Number Placeholder 3">
            <a:extLst>
              <a:ext uri="{FF2B5EF4-FFF2-40B4-BE49-F238E27FC236}">
                <a16:creationId xmlns:a16="http://schemas.microsoft.com/office/drawing/2014/main" id="{73967359-3F9B-4B6A-B238-383CC39BF2AD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A6A258-C1D7-46F7-A455-E0BBBF1B2DD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3889A868-73D0-4B8D-AA6E-E26B3FEA6C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3DE925-762C-4636-AD1C-4815B8B078B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387" name="Slide Image Placeholder 1">
            <a:extLst>
              <a:ext uri="{FF2B5EF4-FFF2-40B4-BE49-F238E27FC236}">
                <a16:creationId xmlns:a16="http://schemas.microsoft.com/office/drawing/2014/main" id="{A6F90455-13D2-4C62-AB91-56E17A5FDE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44388" name="Notes Placeholder 2">
            <a:extLst>
              <a:ext uri="{FF2B5EF4-FFF2-40B4-BE49-F238E27FC236}">
                <a16:creationId xmlns:a16="http://schemas.microsoft.com/office/drawing/2014/main" id="{EFADA2CD-C48E-4415-9F7F-924AA910B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4389" name="Slide Number Placeholder 3">
            <a:extLst>
              <a:ext uri="{FF2B5EF4-FFF2-40B4-BE49-F238E27FC236}">
                <a16:creationId xmlns:a16="http://schemas.microsoft.com/office/drawing/2014/main" id="{A362CEC9-5521-4D4C-8E91-935A169EF76D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311653-3891-46B6-B1C2-4548EF35BD4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0C779131-53FD-4344-9906-11D31444EB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3EBAF3-787C-49FF-99B9-D94CC85940C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5411" name="Slide Image Placeholder 1">
            <a:extLst>
              <a:ext uri="{FF2B5EF4-FFF2-40B4-BE49-F238E27FC236}">
                <a16:creationId xmlns:a16="http://schemas.microsoft.com/office/drawing/2014/main" id="{9E7CD3EE-2D1A-4112-9137-5266751F43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45412" name="Notes Placeholder 2">
            <a:extLst>
              <a:ext uri="{FF2B5EF4-FFF2-40B4-BE49-F238E27FC236}">
                <a16:creationId xmlns:a16="http://schemas.microsoft.com/office/drawing/2014/main" id="{78BD2ED5-1603-4EC3-B202-E1C1310A1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5413" name="Slide Number Placeholder 3">
            <a:extLst>
              <a:ext uri="{FF2B5EF4-FFF2-40B4-BE49-F238E27FC236}">
                <a16:creationId xmlns:a16="http://schemas.microsoft.com/office/drawing/2014/main" id="{7EC65280-8869-4E92-B4C6-E637D89D5379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406EDC-2AD6-478D-B2B6-E39888D8A6E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5C99B79B-D5C0-4854-8E2D-2FF665AA92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503DA9-9B4D-4E20-A810-F407731828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435" name="Slide Image Placeholder 1">
            <a:extLst>
              <a:ext uri="{FF2B5EF4-FFF2-40B4-BE49-F238E27FC236}">
                <a16:creationId xmlns:a16="http://schemas.microsoft.com/office/drawing/2014/main" id="{392C7E46-4B5B-40DC-9FA7-3C573C84AA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46436" name="Notes Placeholder 2">
            <a:extLst>
              <a:ext uri="{FF2B5EF4-FFF2-40B4-BE49-F238E27FC236}">
                <a16:creationId xmlns:a16="http://schemas.microsoft.com/office/drawing/2014/main" id="{28BD9674-B20B-41C8-A265-35434BA11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6437" name="Slide Number Placeholder 3">
            <a:extLst>
              <a:ext uri="{FF2B5EF4-FFF2-40B4-BE49-F238E27FC236}">
                <a16:creationId xmlns:a16="http://schemas.microsoft.com/office/drawing/2014/main" id="{A457649C-C132-4ABA-B1C5-99B64BB55A47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517EC2-5AED-41C5-BE7E-07420F2B8A9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DD178D7F-E735-480E-86B3-0479447246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CFF9A6-D842-473D-B75E-B740BB49E47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459" name="Slide Image Placeholder 1">
            <a:extLst>
              <a:ext uri="{FF2B5EF4-FFF2-40B4-BE49-F238E27FC236}">
                <a16:creationId xmlns:a16="http://schemas.microsoft.com/office/drawing/2014/main" id="{BF2AF53B-04DA-4E65-995D-FDE6DD6564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47460" name="Notes Placeholder 2">
            <a:extLst>
              <a:ext uri="{FF2B5EF4-FFF2-40B4-BE49-F238E27FC236}">
                <a16:creationId xmlns:a16="http://schemas.microsoft.com/office/drawing/2014/main" id="{7A9F339F-5423-4CCC-9103-F3B3D6C53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7461" name="Slide Number Placeholder 3">
            <a:extLst>
              <a:ext uri="{FF2B5EF4-FFF2-40B4-BE49-F238E27FC236}">
                <a16:creationId xmlns:a16="http://schemas.microsoft.com/office/drawing/2014/main" id="{7D8A3908-82AD-4C7D-B09D-56959FD76C27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C854A3-FC36-4960-A277-4D24F50A7D4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B92EC659-87FE-453C-A522-729A157746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B64401-0A9D-4925-9D3C-6B1738C4723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483" name="Slide Image Placeholder 1">
            <a:extLst>
              <a:ext uri="{FF2B5EF4-FFF2-40B4-BE49-F238E27FC236}">
                <a16:creationId xmlns:a16="http://schemas.microsoft.com/office/drawing/2014/main" id="{927F0F10-AC0A-446A-9307-70FA83EB46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48484" name="Notes Placeholder 2">
            <a:extLst>
              <a:ext uri="{FF2B5EF4-FFF2-40B4-BE49-F238E27FC236}">
                <a16:creationId xmlns:a16="http://schemas.microsoft.com/office/drawing/2014/main" id="{7AFF1399-12D5-4A3A-A91A-4E0008428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8485" name="Slide Number Placeholder 3">
            <a:extLst>
              <a:ext uri="{FF2B5EF4-FFF2-40B4-BE49-F238E27FC236}">
                <a16:creationId xmlns:a16="http://schemas.microsoft.com/office/drawing/2014/main" id="{75F0D0AE-432B-49EE-87E8-B7260E46488F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DD40A5-C28A-49C9-9AB7-0EE5C811399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CA31B864-C02D-4F14-AC84-91BB84B9D2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F52C7-02D3-4D14-8BDC-DA0D295E6AE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9507" name="Slide Image Placeholder 1">
            <a:extLst>
              <a:ext uri="{FF2B5EF4-FFF2-40B4-BE49-F238E27FC236}">
                <a16:creationId xmlns:a16="http://schemas.microsoft.com/office/drawing/2014/main" id="{C5ADCF44-3937-4F08-B5A5-24D93FBAA4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49508" name="Notes Placeholder 2">
            <a:extLst>
              <a:ext uri="{FF2B5EF4-FFF2-40B4-BE49-F238E27FC236}">
                <a16:creationId xmlns:a16="http://schemas.microsoft.com/office/drawing/2014/main" id="{555AB35D-0E25-4F3B-B5B1-23DB06F48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9509" name="Slide Number Placeholder 3">
            <a:extLst>
              <a:ext uri="{FF2B5EF4-FFF2-40B4-BE49-F238E27FC236}">
                <a16:creationId xmlns:a16="http://schemas.microsoft.com/office/drawing/2014/main" id="{3EBA1D0A-0AF6-4319-8A68-64253E7AEEF5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09EE84-F948-415B-8C9E-DEC02C966CE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1E40BD7C-A26C-4433-9FC8-9F4019F7AA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AA971B-F2A4-458C-96C0-F88A38056CE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531" name="Slide Image Placeholder 1">
            <a:extLst>
              <a:ext uri="{FF2B5EF4-FFF2-40B4-BE49-F238E27FC236}">
                <a16:creationId xmlns:a16="http://schemas.microsoft.com/office/drawing/2014/main" id="{5AEFDDAD-F106-4C58-A6C8-D97654B100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50532" name="Notes Placeholder 2">
            <a:extLst>
              <a:ext uri="{FF2B5EF4-FFF2-40B4-BE49-F238E27FC236}">
                <a16:creationId xmlns:a16="http://schemas.microsoft.com/office/drawing/2014/main" id="{F2C40F5C-5F4F-4249-825A-98F0061F1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0533" name="Slide Number Placeholder 3">
            <a:extLst>
              <a:ext uri="{FF2B5EF4-FFF2-40B4-BE49-F238E27FC236}">
                <a16:creationId xmlns:a16="http://schemas.microsoft.com/office/drawing/2014/main" id="{4CF2DDF2-BD7A-49C9-A64E-D5A81E7E89E9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9CAC69-BA7D-4AF8-8F3E-C4917A1286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9DD3F15A-9503-4EEC-8AE8-C69A9FC650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314397-797D-44B8-878E-F8BFBED0F05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1555" name="Slide Image Placeholder 1">
            <a:extLst>
              <a:ext uri="{FF2B5EF4-FFF2-40B4-BE49-F238E27FC236}">
                <a16:creationId xmlns:a16="http://schemas.microsoft.com/office/drawing/2014/main" id="{76BF84DB-91AD-4E26-A15F-8DF0143C36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51556" name="Notes Placeholder 2">
            <a:extLst>
              <a:ext uri="{FF2B5EF4-FFF2-40B4-BE49-F238E27FC236}">
                <a16:creationId xmlns:a16="http://schemas.microsoft.com/office/drawing/2014/main" id="{366BAA7B-4317-4735-B5B2-566BB7FCD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1557" name="Slide Number Placeholder 3">
            <a:extLst>
              <a:ext uri="{FF2B5EF4-FFF2-40B4-BE49-F238E27FC236}">
                <a16:creationId xmlns:a16="http://schemas.microsoft.com/office/drawing/2014/main" id="{34A260BB-250C-42FD-943E-BF5EAB7C8912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82F1B5-18B5-4F5B-82D0-E3BE5247283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A68EFE95-1D7D-4E97-AB14-9F836623F5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323EB8-19FD-4852-A05D-3C6F252731D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579" name="Slide Image Placeholder 1">
            <a:extLst>
              <a:ext uri="{FF2B5EF4-FFF2-40B4-BE49-F238E27FC236}">
                <a16:creationId xmlns:a16="http://schemas.microsoft.com/office/drawing/2014/main" id="{D640F486-9339-4BC0-8E39-D81A76A2E3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52580" name="Notes Placeholder 2">
            <a:extLst>
              <a:ext uri="{FF2B5EF4-FFF2-40B4-BE49-F238E27FC236}">
                <a16:creationId xmlns:a16="http://schemas.microsoft.com/office/drawing/2014/main" id="{1E9F4342-B896-4091-BFF1-02C372CE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2581" name="Slide Number Placeholder 3">
            <a:extLst>
              <a:ext uri="{FF2B5EF4-FFF2-40B4-BE49-F238E27FC236}">
                <a16:creationId xmlns:a16="http://schemas.microsoft.com/office/drawing/2014/main" id="{B94E16A1-E356-44A8-971D-EDCDDBBA53A7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509DAD-894B-4360-8FF5-231B363D7A8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8298B424-FD63-4AAD-A5A1-1B183E6EF3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9749004-6046-4E4C-9E22-FDF8FF4C6837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9B80DE9C-B971-4A66-A95F-1B62406650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828A85C1-B10B-43D9-89F5-DA7C589FD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ABD0B8EA-57DD-49D6-9FF7-62DAF21BBC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C335DB-C0AF-46C0-96FD-DD4C6225ECC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3603" name="Slide Image Placeholder 1">
            <a:extLst>
              <a:ext uri="{FF2B5EF4-FFF2-40B4-BE49-F238E27FC236}">
                <a16:creationId xmlns:a16="http://schemas.microsoft.com/office/drawing/2014/main" id="{A9BF6283-CE64-4EAA-A8A6-64A17DC92A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53604" name="Notes Placeholder 2">
            <a:extLst>
              <a:ext uri="{FF2B5EF4-FFF2-40B4-BE49-F238E27FC236}">
                <a16:creationId xmlns:a16="http://schemas.microsoft.com/office/drawing/2014/main" id="{91C391FD-2DB2-4F3A-8785-3969FC361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05" name="Slide Number Placeholder 3">
            <a:extLst>
              <a:ext uri="{FF2B5EF4-FFF2-40B4-BE49-F238E27FC236}">
                <a16:creationId xmlns:a16="http://schemas.microsoft.com/office/drawing/2014/main" id="{7D55F26B-9744-4050-A81F-660A45FD7C04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52E592-903C-4F4F-A8F8-5698E3B9874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CC40F566-87F1-428C-952D-AF96FB1A76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32A65E-4031-4B3B-BF9E-54FEC8F46A2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4627" name="Slide Image Placeholder 1">
            <a:extLst>
              <a:ext uri="{FF2B5EF4-FFF2-40B4-BE49-F238E27FC236}">
                <a16:creationId xmlns:a16="http://schemas.microsoft.com/office/drawing/2014/main" id="{189CECC2-A78D-4674-A0A2-9839AA9F77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54628" name="Notes Placeholder 2">
            <a:extLst>
              <a:ext uri="{FF2B5EF4-FFF2-40B4-BE49-F238E27FC236}">
                <a16:creationId xmlns:a16="http://schemas.microsoft.com/office/drawing/2014/main" id="{47C9A496-E45C-419E-A357-BE7BFA5E1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4629" name="Slide Number Placeholder 3">
            <a:extLst>
              <a:ext uri="{FF2B5EF4-FFF2-40B4-BE49-F238E27FC236}">
                <a16:creationId xmlns:a16="http://schemas.microsoft.com/office/drawing/2014/main" id="{6620CFBF-F4BD-4206-93C0-CF3125DF03B8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B4267-3BAA-4D6F-A462-B458C79033D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56244A61-3C8D-4F63-B8B8-4B5D857D17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076B8B-8D53-4523-9E94-7A6CD2B52FF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5651" name="Slide Image Placeholder 1">
            <a:extLst>
              <a:ext uri="{FF2B5EF4-FFF2-40B4-BE49-F238E27FC236}">
                <a16:creationId xmlns:a16="http://schemas.microsoft.com/office/drawing/2014/main" id="{4DDD85CC-811B-491C-857C-855FE658FD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55652" name="Notes Placeholder 2">
            <a:extLst>
              <a:ext uri="{FF2B5EF4-FFF2-40B4-BE49-F238E27FC236}">
                <a16:creationId xmlns:a16="http://schemas.microsoft.com/office/drawing/2014/main" id="{1B21DF5B-978D-4163-BD91-4DA0931E7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5653" name="Slide Number Placeholder 3">
            <a:extLst>
              <a:ext uri="{FF2B5EF4-FFF2-40B4-BE49-F238E27FC236}">
                <a16:creationId xmlns:a16="http://schemas.microsoft.com/office/drawing/2014/main" id="{2A4EDEFB-E536-449C-915D-9E5AC5E078C8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5B153D-A6C9-43E6-947E-FBFF1AC0B86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516484A4-6B9E-47EA-B2C2-E74432D654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9F549F-FEF2-4E26-B73B-33A31AEA213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6675" name="Slide Image Placeholder 1">
            <a:extLst>
              <a:ext uri="{FF2B5EF4-FFF2-40B4-BE49-F238E27FC236}">
                <a16:creationId xmlns:a16="http://schemas.microsoft.com/office/drawing/2014/main" id="{97F9A544-182F-421C-B2E2-25FB0FD3C7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56676" name="Notes Placeholder 2">
            <a:extLst>
              <a:ext uri="{FF2B5EF4-FFF2-40B4-BE49-F238E27FC236}">
                <a16:creationId xmlns:a16="http://schemas.microsoft.com/office/drawing/2014/main" id="{05C29753-08C0-4366-B5E6-D4E336AF6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6677" name="Slide Number Placeholder 3">
            <a:extLst>
              <a:ext uri="{FF2B5EF4-FFF2-40B4-BE49-F238E27FC236}">
                <a16:creationId xmlns:a16="http://schemas.microsoft.com/office/drawing/2014/main" id="{FD206792-CC1E-4698-A8EC-B5574A6B30E7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6019C9-1A95-42C6-BF9A-EC2AD90D023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D45DEF51-E8CF-4BF3-984F-35317F50F4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9D6BBF-7BEC-4FE5-971B-3907A1A490E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7699" name="Slide Image Placeholder 1">
            <a:extLst>
              <a:ext uri="{FF2B5EF4-FFF2-40B4-BE49-F238E27FC236}">
                <a16:creationId xmlns:a16="http://schemas.microsoft.com/office/drawing/2014/main" id="{271B6007-7DCB-4464-B43D-3DADBBEB16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57700" name="Notes Placeholder 2">
            <a:extLst>
              <a:ext uri="{FF2B5EF4-FFF2-40B4-BE49-F238E27FC236}">
                <a16:creationId xmlns:a16="http://schemas.microsoft.com/office/drawing/2014/main" id="{C91FAF22-F3E3-4D31-8189-47303F983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7701" name="Slide Number Placeholder 3">
            <a:extLst>
              <a:ext uri="{FF2B5EF4-FFF2-40B4-BE49-F238E27FC236}">
                <a16:creationId xmlns:a16="http://schemas.microsoft.com/office/drawing/2014/main" id="{A6B50222-B315-4346-AD01-FD67D0F6830D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5DDEB3-6E50-461C-B064-F87DDB64716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4D5C3D3B-9572-48E8-BF04-AC0255AAE0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E477C6-C6FD-40D4-8438-B119E12D0B3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8723" name="Slide Image Placeholder 1">
            <a:extLst>
              <a:ext uri="{FF2B5EF4-FFF2-40B4-BE49-F238E27FC236}">
                <a16:creationId xmlns:a16="http://schemas.microsoft.com/office/drawing/2014/main" id="{158147C1-9FE1-439B-837C-E369AF92C5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58724" name="Notes Placeholder 2">
            <a:extLst>
              <a:ext uri="{FF2B5EF4-FFF2-40B4-BE49-F238E27FC236}">
                <a16:creationId xmlns:a16="http://schemas.microsoft.com/office/drawing/2014/main" id="{B53B3AC2-738E-4752-97A1-3E9D4B27A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8725" name="Slide Number Placeholder 3">
            <a:extLst>
              <a:ext uri="{FF2B5EF4-FFF2-40B4-BE49-F238E27FC236}">
                <a16:creationId xmlns:a16="http://schemas.microsoft.com/office/drawing/2014/main" id="{CA685FB2-CABD-4197-8EEE-3072F5C7BECF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E8408E-C2DF-44FF-9558-89946807508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64B6884D-5B0F-46B8-96B2-2535A976CD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1793A4-F0C0-4D62-9EE4-D44EA799342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747" name="Slide Image Placeholder 1">
            <a:extLst>
              <a:ext uri="{FF2B5EF4-FFF2-40B4-BE49-F238E27FC236}">
                <a16:creationId xmlns:a16="http://schemas.microsoft.com/office/drawing/2014/main" id="{805F58B2-3ECD-4831-B113-2904030549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59748" name="Notes Placeholder 2">
            <a:extLst>
              <a:ext uri="{FF2B5EF4-FFF2-40B4-BE49-F238E27FC236}">
                <a16:creationId xmlns:a16="http://schemas.microsoft.com/office/drawing/2014/main" id="{45491ABF-D25A-4ECD-AE53-9471671D6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9749" name="Slide Number Placeholder 3">
            <a:extLst>
              <a:ext uri="{FF2B5EF4-FFF2-40B4-BE49-F238E27FC236}">
                <a16:creationId xmlns:a16="http://schemas.microsoft.com/office/drawing/2014/main" id="{9787D252-C360-4731-A2AD-678067503078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896D17-7122-46DB-A595-9E1C8CEEC3C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BFAC99EC-27D1-469C-8BC5-F9B704B011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9A8C72-7B89-4686-93DB-9846777AE76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771" name="Slide Image Placeholder 1">
            <a:extLst>
              <a:ext uri="{FF2B5EF4-FFF2-40B4-BE49-F238E27FC236}">
                <a16:creationId xmlns:a16="http://schemas.microsoft.com/office/drawing/2014/main" id="{981111C5-1ED3-42D9-9D4C-8A17430F25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60772" name="Notes Placeholder 2">
            <a:extLst>
              <a:ext uri="{FF2B5EF4-FFF2-40B4-BE49-F238E27FC236}">
                <a16:creationId xmlns:a16="http://schemas.microsoft.com/office/drawing/2014/main" id="{865DF318-76F1-499B-97E5-066E2C713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0773" name="Slide Number Placeholder 3">
            <a:extLst>
              <a:ext uri="{FF2B5EF4-FFF2-40B4-BE49-F238E27FC236}">
                <a16:creationId xmlns:a16="http://schemas.microsoft.com/office/drawing/2014/main" id="{25F87A61-A4A8-4C9C-9FF0-ACCA6B905C16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202258-7CD7-4760-841B-2E2AFDF532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C30D5873-264F-4122-ACE0-9C15CF16CF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D3985D-DF32-4A4C-B5C7-26440E47F8B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795" name="Slide Image Placeholder 1">
            <a:extLst>
              <a:ext uri="{FF2B5EF4-FFF2-40B4-BE49-F238E27FC236}">
                <a16:creationId xmlns:a16="http://schemas.microsoft.com/office/drawing/2014/main" id="{21F7BD14-0235-4A04-82C8-8647E73539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61796" name="Notes Placeholder 2">
            <a:extLst>
              <a:ext uri="{FF2B5EF4-FFF2-40B4-BE49-F238E27FC236}">
                <a16:creationId xmlns:a16="http://schemas.microsoft.com/office/drawing/2014/main" id="{47BF8585-274D-438B-A335-B8936A09F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1797" name="Slide Number Placeholder 3">
            <a:extLst>
              <a:ext uri="{FF2B5EF4-FFF2-40B4-BE49-F238E27FC236}">
                <a16:creationId xmlns:a16="http://schemas.microsoft.com/office/drawing/2014/main" id="{02DB2406-A606-42A3-9D27-3C18DFAC6631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63D9AF-78AA-4369-B7C0-3A11E07BA41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D4A7A58B-34CF-4185-9CC0-AA6D447363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2F0B4F-CC8E-4694-9068-5A04388D03C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819" name="Slide Image Placeholder 1">
            <a:extLst>
              <a:ext uri="{FF2B5EF4-FFF2-40B4-BE49-F238E27FC236}">
                <a16:creationId xmlns:a16="http://schemas.microsoft.com/office/drawing/2014/main" id="{63DF4A5B-C767-47F0-AAF8-C3511654F5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62820" name="Notes Placeholder 2">
            <a:extLst>
              <a:ext uri="{FF2B5EF4-FFF2-40B4-BE49-F238E27FC236}">
                <a16:creationId xmlns:a16="http://schemas.microsoft.com/office/drawing/2014/main" id="{02DFEF91-3FF6-46FA-8D30-DD664D768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2821" name="Slide Number Placeholder 3">
            <a:extLst>
              <a:ext uri="{FF2B5EF4-FFF2-40B4-BE49-F238E27FC236}">
                <a16:creationId xmlns:a16="http://schemas.microsoft.com/office/drawing/2014/main" id="{A1FAF221-F8D7-44EA-A092-8C47AFF3D404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AE79A4-AE9E-4EE6-A2A0-7C937FEC63B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120B9A62-F46F-4928-8AA7-70670C6EC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7C307A7-24B0-47D6-8EE2-C49C6899258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6CA231E8-60F9-4F97-AEB4-EEF1F6BE26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F6E8342E-B362-4E23-A2ED-CB7675663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02F6FF32-E84A-487E-A211-70108E97B6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8B7D3A-900B-4FBE-8DE9-386B29B8EBD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843" name="Slide Image Placeholder 1">
            <a:extLst>
              <a:ext uri="{FF2B5EF4-FFF2-40B4-BE49-F238E27FC236}">
                <a16:creationId xmlns:a16="http://schemas.microsoft.com/office/drawing/2014/main" id="{7A479240-5576-40B5-8322-83A7E8B446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63844" name="Notes Placeholder 2">
            <a:extLst>
              <a:ext uri="{FF2B5EF4-FFF2-40B4-BE49-F238E27FC236}">
                <a16:creationId xmlns:a16="http://schemas.microsoft.com/office/drawing/2014/main" id="{77FE0AA8-B6C0-4C90-ACF1-480ECDF4D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45" name="Slide Number Placeholder 3">
            <a:extLst>
              <a:ext uri="{FF2B5EF4-FFF2-40B4-BE49-F238E27FC236}">
                <a16:creationId xmlns:a16="http://schemas.microsoft.com/office/drawing/2014/main" id="{21773603-1CE7-48C5-B380-10EDB5433353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299A81-6759-472D-AB16-E6B4A593036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6CB10025-FD11-4ECC-8721-3E60C24F2A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DF7FFE-4A58-4048-829D-5ED8F6E8438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867" name="Slide Image Placeholder 1">
            <a:extLst>
              <a:ext uri="{FF2B5EF4-FFF2-40B4-BE49-F238E27FC236}">
                <a16:creationId xmlns:a16="http://schemas.microsoft.com/office/drawing/2014/main" id="{E4A295FC-FF1D-4C30-9AC1-F53BD9EBBB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64868" name="Notes Placeholder 2">
            <a:extLst>
              <a:ext uri="{FF2B5EF4-FFF2-40B4-BE49-F238E27FC236}">
                <a16:creationId xmlns:a16="http://schemas.microsoft.com/office/drawing/2014/main" id="{AFABD0AD-9652-481C-87E8-0521D263F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4869" name="Slide Number Placeholder 3">
            <a:extLst>
              <a:ext uri="{FF2B5EF4-FFF2-40B4-BE49-F238E27FC236}">
                <a16:creationId xmlns:a16="http://schemas.microsoft.com/office/drawing/2014/main" id="{B1B3EABF-5D4E-4F8E-BE87-B267F7A767C7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0CB4A5-ECF7-439D-92F4-6DFF4366D03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2C6754F8-C772-47FA-A1A4-52CB7140E8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E140DE-42D7-4DAE-AEA0-276436336FF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891" name="Slide Image Placeholder 1">
            <a:extLst>
              <a:ext uri="{FF2B5EF4-FFF2-40B4-BE49-F238E27FC236}">
                <a16:creationId xmlns:a16="http://schemas.microsoft.com/office/drawing/2014/main" id="{40AE3A7F-28B3-47FE-BD83-81C8B02F95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65892" name="Notes Placeholder 2">
            <a:extLst>
              <a:ext uri="{FF2B5EF4-FFF2-40B4-BE49-F238E27FC236}">
                <a16:creationId xmlns:a16="http://schemas.microsoft.com/office/drawing/2014/main" id="{62FC6E12-C537-4B3F-B7FC-5C092210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5893" name="Slide Number Placeholder 3">
            <a:extLst>
              <a:ext uri="{FF2B5EF4-FFF2-40B4-BE49-F238E27FC236}">
                <a16:creationId xmlns:a16="http://schemas.microsoft.com/office/drawing/2014/main" id="{791735BF-51B1-45F3-BED8-7F3DF69AD58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6F705B-D646-4EAA-B00D-47965B8F9E4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0F039563-1809-4BBE-96E8-9B426072E3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E3B05F-6F8A-4641-A652-2DF2CE028FD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915" name="Slide Image Placeholder 1">
            <a:extLst>
              <a:ext uri="{FF2B5EF4-FFF2-40B4-BE49-F238E27FC236}">
                <a16:creationId xmlns:a16="http://schemas.microsoft.com/office/drawing/2014/main" id="{458B8042-BF52-495C-A328-0297A0D554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66916" name="Notes Placeholder 2">
            <a:extLst>
              <a:ext uri="{FF2B5EF4-FFF2-40B4-BE49-F238E27FC236}">
                <a16:creationId xmlns:a16="http://schemas.microsoft.com/office/drawing/2014/main" id="{11983A8A-0907-481C-BA74-20E3BBD9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6917" name="Slide Number Placeholder 3">
            <a:extLst>
              <a:ext uri="{FF2B5EF4-FFF2-40B4-BE49-F238E27FC236}">
                <a16:creationId xmlns:a16="http://schemas.microsoft.com/office/drawing/2014/main" id="{FFDFC6B6-1C14-4202-8C70-0C811770E332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7EA17E-F73F-455C-A188-D2BB26206FA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:a16="http://schemas.microsoft.com/office/drawing/2014/main" id="{C2C53ACF-1BC2-4943-931C-A6C1AED67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A9470A-B057-4F4E-93E5-EF0F94C6DC9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939" name="Slide Image Placeholder 1">
            <a:extLst>
              <a:ext uri="{FF2B5EF4-FFF2-40B4-BE49-F238E27FC236}">
                <a16:creationId xmlns:a16="http://schemas.microsoft.com/office/drawing/2014/main" id="{A87B4BE8-6A7F-4714-A413-D0284C2DD1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67940" name="Notes Placeholder 2">
            <a:extLst>
              <a:ext uri="{FF2B5EF4-FFF2-40B4-BE49-F238E27FC236}">
                <a16:creationId xmlns:a16="http://schemas.microsoft.com/office/drawing/2014/main" id="{EE2FCF8A-F205-4D92-881C-42F486E2D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7941" name="Slide Number Placeholder 3">
            <a:extLst>
              <a:ext uri="{FF2B5EF4-FFF2-40B4-BE49-F238E27FC236}">
                <a16:creationId xmlns:a16="http://schemas.microsoft.com/office/drawing/2014/main" id="{5839B7FB-679C-4F5B-BAA6-2E56E6DA243C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FBE8FC-84B6-4275-A0A5-B4CF0B61704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4D0513E5-DF30-4C88-A129-A24F661FE1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07C2F1-6B5F-4DEC-8417-1CED060F585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963" name="Slide Image Placeholder 1">
            <a:extLst>
              <a:ext uri="{FF2B5EF4-FFF2-40B4-BE49-F238E27FC236}">
                <a16:creationId xmlns:a16="http://schemas.microsoft.com/office/drawing/2014/main" id="{8604BCCE-C53A-4444-943E-EB807D925F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68964" name="Notes Placeholder 2">
            <a:extLst>
              <a:ext uri="{FF2B5EF4-FFF2-40B4-BE49-F238E27FC236}">
                <a16:creationId xmlns:a16="http://schemas.microsoft.com/office/drawing/2014/main" id="{09A15BC0-BC40-4A1F-B987-D48D9D371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8965" name="Slide Number Placeholder 3">
            <a:extLst>
              <a:ext uri="{FF2B5EF4-FFF2-40B4-BE49-F238E27FC236}">
                <a16:creationId xmlns:a16="http://schemas.microsoft.com/office/drawing/2014/main" id="{26A02523-B2EC-4B6B-8912-43BB8FC4C916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D271C8-FEFF-4FB6-926C-54C7251CCF3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>
            <a:extLst>
              <a:ext uri="{FF2B5EF4-FFF2-40B4-BE49-F238E27FC236}">
                <a16:creationId xmlns:a16="http://schemas.microsoft.com/office/drawing/2014/main" id="{2DE6429A-19A1-4914-A71D-CF9F744C77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15745F-8FC1-4ADD-817E-35C49C2DD3B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987" name="Slide Image Placeholder 1">
            <a:extLst>
              <a:ext uri="{FF2B5EF4-FFF2-40B4-BE49-F238E27FC236}">
                <a16:creationId xmlns:a16="http://schemas.microsoft.com/office/drawing/2014/main" id="{7F430A13-60FE-45C9-AFAD-D46DD32E30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69988" name="Notes Placeholder 2">
            <a:extLst>
              <a:ext uri="{FF2B5EF4-FFF2-40B4-BE49-F238E27FC236}">
                <a16:creationId xmlns:a16="http://schemas.microsoft.com/office/drawing/2014/main" id="{3E4AB51B-1C1B-4498-B55E-66D6093D1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9989" name="Slide Number Placeholder 3">
            <a:extLst>
              <a:ext uri="{FF2B5EF4-FFF2-40B4-BE49-F238E27FC236}">
                <a16:creationId xmlns:a16="http://schemas.microsoft.com/office/drawing/2014/main" id="{55B0E130-7D27-4134-93FB-03F426A0C2DA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556A16-1642-47AE-BDEB-45CEC68DA06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>
            <a:extLst>
              <a:ext uri="{FF2B5EF4-FFF2-40B4-BE49-F238E27FC236}">
                <a16:creationId xmlns:a16="http://schemas.microsoft.com/office/drawing/2014/main" id="{9ABB7250-EA87-4A0C-B208-291A5CC109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4E185F-A868-449D-9CCD-F608ED86038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011" name="Slide Image Placeholder 1">
            <a:extLst>
              <a:ext uri="{FF2B5EF4-FFF2-40B4-BE49-F238E27FC236}">
                <a16:creationId xmlns:a16="http://schemas.microsoft.com/office/drawing/2014/main" id="{994545E3-AC29-4A14-9D18-C53EE969FE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71012" name="Notes Placeholder 2">
            <a:extLst>
              <a:ext uri="{FF2B5EF4-FFF2-40B4-BE49-F238E27FC236}">
                <a16:creationId xmlns:a16="http://schemas.microsoft.com/office/drawing/2014/main" id="{7D6CE636-4BAB-4642-BA13-7BDD02BB5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1013" name="Slide Number Placeholder 3">
            <a:extLst>
              <a:ext uri="{FF2B5EF4-FFF2-40B4-BE49-F238E27FC236}">
                <a16:creationId xmlns:a16="http://schemas.microsoft.com/office/drawing/2014/main" id="{5F2F9A1E-D5F6-4093-A3EF-58C3BB9E4A23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2DE1DE-DAFF-4728-B7C2-A5C79D2815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>
            <a:extLst>
              <a:ext uri="{FF2B5EF4-FFF2-40B4-BE49-F238E27FC236}">
                <a16:creationId xmlns:a16="http://schemas.microsoft.com/office/drawing/2014/main" id="{9ABB7250-EA87-4A0C-B208-291A5CC109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4E185F-A868-449D-9CCD-F608ED86038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011" name="Slide Image Placeholder 1">
            <a:extLst>
              <a:ext uri="{FF2B5EF4-FFF2-40B4-BE49-F238E27FC236}">
                <a16:creationId xmlns:a16="http://schemas.microsoft.com/office/drawing/2014/main" id="{994545E3-AC29-4A14-9D18-C53EE969FE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71012" name="Notes Placeholder 2">
            <a:extLst>
              <a:ext uri="{FF2B5EF4-FFF2-40B4-BE49-F238E27FC236}">
                <a16:creationId xmlns:a16="http://schemas.microsoft.com/office/drawing/2014/main" id="{7D6CE636-4BAB-4642-BA13-7BDD02BB5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1013" name="Slide Number Placeholder 3">
            <a:extLst>
              <a:ext uri="{FF2B5EF4-FFF2-40B4-BE49-F238E27FC236}">
                <a16:creationId xmlns:a16="http://schemas.microsoft.com/office/drawing/2014/main" id="{5F2F9A1E-D5F6-4093-A3EF-58C3BB9E4A23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2DE1DE-DAFF-4728-B7C2-A5C79D2815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657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>
            <a:extLst>
              <a:ext uri="{FF2B5EF4-FFF2-40B4-BE49-F238E27FC236}">
                <a16:creationId xmlns:a16="http://schemas.microsoft.com/office/drawing/2014/main" id="{9ABB7250-EA87-4A0C-B208-291A5CC109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4E185F-A868-449D-9CCD-F608ED86038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011" name="Slide Image Placeholder 1">
            <a:extLst>
              <a:ext uri="{FF2B5EF4-FFF2-40B4-BE49-F238E27FC236}">
                <a16:creationId xmlns:a16="http://schemas.microsoft.com/office/drawing/2014/main" id="{994545E3-AC29-4A14-9D18-C53EE969FE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71012" name="Notes Placeholder 2">
            <a:extLst>
              <a:ext uri="{FF2B5EF4-FFF2-40B4-BE49-F238E27FC236}">
                <a16:creationId xmlns:a16="http://schemas.microsoft.com/office/drawing/2014/main" id="{7D6CE636-4BAB-4642-BA13-7BDD02BB5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1013" name="Slide Number Placeholder 3">
            <a:extLst>
              <a:ext uri="{FF2B5EF4-FFF2-40B4-BE49-F238E27FC236}">
                <a16:creationId xmlns:a16="http://schemas.microsoft.com/office/drawing/2014/main" id="{5F2F9A1E-D5F6-4093-A3EF-58C3BB9E4A23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2DE1DE-DAFF-4728-B7C2-A5C79D2815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70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71B0168B-3D60-42C7-A37B-8E06A2B514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63976AD-2821-44FD-8789-07D34D97C5A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7A108936-B11B-4968-8A12-0378DB62E3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7C25BB1E-BEE9-43C8-B64E-DE0D86656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351BDE27-7D8C-4FF7-9486-6D54F7DB63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9DD3187-749D-4E28-A46A-4019082646D3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1163CBB9-19BF-43A9-B4C4-079FE94DFB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DECDF597-BEFF-4107-A122-20050BC8B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Slide Image Placeholder 1">
            <a:extLst>
              <a:ext uri="{FF2B5EF4-FFF2-40B4-BE49-F238E27FC236}">
                <a16:creationId xmlns:a16="http://schemas.microsoft.com/office/drawing/2014/main" id="{B36A0395-C936-4EBB-841E-1A79D930B5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9859" name="Notes Placeholder 2">
            <a:extLst>
              <a:ext uri="{FF2B5EF4-FFF2-40B4-BE49-F238E27FC236}">
                <a16:creationId xmlns:a16="http://schemas.microsoft.com/office/drawing/2014/main" id="{D29933DA-C4AA-49BF-972A-F58223FB4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9860" name="Slide Number Placeholder 3">
            <a:extLst>
              <a:ext uri="{FF2B5EF4-FFF2-40B4-BE49-F238E27FC236}">
                <a16:creationId xmlns:a16="http://schemas.microsoft.com/office/drawing/2014/main" id="{06C72485-B6DF-43A5-8AB3-BEC85CAAB543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AF80B72-3832-4E0C-9FC4-3E0F9E6CB226}" type="slidenum">
              <a:rPr lang="en-US" altLang="en-US" sz="1200"/>
              <a:pPr algn="r"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5472A785-9580-4AEA-8584-7CCF76F7E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90CE068-71DB-4D3E-B53A-09E6A94CC776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370942EC-DC63-46AC-AE1A-055368525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11A02524-A6BC-4BC3-8BA6-2EAE47B6D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9D08FB6A-1699-4D57-8CBB-4E1B47156C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8D2769-78A8-465F-9A28-BB5E456C1AF4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6311A8A3-D72B-4BBE-8FEB-B48A3C6B60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C7DEEC87-BB91-43D9-B8AC-C2ABD3907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326610-5A36-448A-87C7-DE4AF5182AF1}" type="datetime1">
              <a:rPr lang="en-US" altLang="en-US" smtClean="0"/>
              <a:t>10/16/2023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E3679-C433-4091-9BBA-BEB1ABB25D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80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D2E3B1-BB35-4F80-B559-82D32B857861}" type="datetime1">
              <a:rPr lang="en-US" altLang="en-US" smtClean="0"/>
              <a:t>10/16/2023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FF12B-1F7D-48FE-8F1C-EEE6820CD2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8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725FF-30E9-4920-9805-327344133A74}" type="datetime1">
              <a:rPr lang="en-US" altLang="en-US" smtClean="0"/>
              <a:t>10/16/2023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7B9B8-C39D-4DB0-BE16-AB391BAECD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56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DBF007-92DD-4F6B-8B10-82C0F68BAC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70E07-01B1-42FB-A743-28027C37AE7C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998CA4-41CD-4DC7-AD4C-F9235B7C7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0FFF38-FAA8-4496-AEDA-1328E11F7B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9F232-A164-4C95-A5A5-273A0ECEEC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118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AE5250-0925-4172-8EAF-2D69B53C04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93D39-6136-48BA-B019-FD21356C529E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007378-9324-481D-97F5-B47F4310E0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8848FB-8646-4B33-B3DC-8E04D494C4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BD843-DA70-4611-AB1B-64DA7ED969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885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0F0665-D2DF-4AF6-BC42-F347D7EC02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D1868-E73F-4A98-85D7-EAC5E9B58157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C847B7-80EC-4E10-A2FC-49729A7E7F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A460AF-1EAF-421D-82D6-E282D45C12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E2C193-4B96-4070-A9FB-05FB779656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185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E886B-C403-478F-BEE5-79D4FDD197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78E7C-9094-4D4F-B101-34CD00FC1C7B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ABE45-3BB5-4A61-A071-2928785011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50A64-CE84-4D9A-AD05-75A94313CB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57D97-CEEB-408C-8E38-83D197B595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66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2C5A49D-D0C2-4923-81DB-916A9338A7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75905-3033-464C-A50E-C0A85EFC7057}" type="datetime1">
              <a:rPr lang="en-US" smtClean="0"/>
              <a:t>10/16/2023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F47AB0C-5526-41BE-948F-1C5E6B0159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ECA000F-BA79-48D0-8567-4721E93ACA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D0ACD-A634-4E96-9C33-A572B69688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837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D9EA29E-B703-4624-936E-1A9D11373C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6E1BD-3ECD-4862-8A2B-50EFC1A13966}" type="datetime1">
              <a:rPr lang="en-US" smtClean="0"/>
              <a:t>10/16/2023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B4138A7-E523-470F-B1AB-980C7A8B90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590D9F-11A8-4A4C-AEBA-C7F687A9F4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22392-4924-4D79-9A51-C3D844AF97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151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0ED352-9963-49A5-A04F-825AFBA11D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9D8EF-9A67-4DA5-958A-AFE3A7C9C498}" type="datetime1">
              <a:rPr lang="en-US" smtClean="0"/>
              <a:t>10/16/2023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9E15DA0-E594-48A2-AC24-4228F324F3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E0A7120-67ED-4F56-91F6-3C67D5058A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1821E6-C06E-4D25-AAF0-CC5A713CEF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872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C44D22-88E6-4754-B4A6-827C03B402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DCBAF-DC47-4761-82EF-7A7BEF9F5D1C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F83F82-2C48-4364-96B9-DF0EBA847B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B7328-C620-4EE8-878C-DAC087EDAB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19C68F-D1AC-419A-A2E9-948ADDCC87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72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27F760-A6D4-4ECB-B348-C4FBA6F6BDA2}" type="datetime1">
              <a:rPr lang="en-US" altLang="en-US" smtClean="0"/>
              <a:t>10/16/2023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97BE4-A71E-4B2E-9FE7-14B351992D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123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B74201-82DD-4345-A3B0-BF626253E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12148-73BD-4D8A-AA9F-CC9918FA0542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B56EC4-6A73-4351-AF3F-AF150DCF55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7FD9C-E7F8-45FD-8A64-DB0D7880DE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27348-F1E2-4B19-8914-2D4BA06A8F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590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5A8D2-3C48-4E69-B259-8EC4965D3E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21EE7-2483-4942-9913-8909A80AEC95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746F59-071B-4B7F-A6D2-6434D652F9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CC95D7-D2F1-4B56-80B0-7090AD9DFE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32CB8-3592-491A-9DBA-8F7FAADA02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554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C6D95B-3230-419C-A19D-8BF11629E2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E8A91-D00A-433E-A2DC-D515F59D7738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1384B6-8FD6-4683-BC67-BD2EA53764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D80A2E-7210-4DB7-B7A4-A0B8FE8A15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FE1317-496D-466C-AC22-1C5180841F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76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91A9A-9532-4A20-B048-D816ADB1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777E9-6AE7-4382-BEAD-AADDCCDC21BF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180E-65F7-45A0-8E03-066E88E63D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6D7D28-5EA8-4030-AC96-57C336A1306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74A575-5651-406D-A2DF-3798825F0A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0C338E-A5B8-4065-8BD4-8272080C8863}" type="datetime1">
              <a:rPr lang="en-US" altLang="en-US" smtClean="0"/>
              <a:t>10/16/2023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D180B-C92F-4BF1-B64A-B13B811658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90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51A548-7A81-4CF1-BACC-2B8B5438F8B6}" type="datetime1">
              <a:rPr lang="en-US" altLang="en-US" smtClean="0"/>
              <a:t>10/16/2023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F75D2-8F85-4EFB-B273-53B00BC540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60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999D2-144C-421D-AE26-0B1388DC95C5}" type="datetime1">
              <a:rPr lang="en-US" altLang="en-US" smtClean="0"/>
              <a:t>10/16/2023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5F5A6-1AE7-43D3-B7BB-2C88E8CE38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2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14F4DA-313C-49E3-A7B0-A89155B70AE4}" type="datetime1">
              <a:rPr lang="en-US" altLang="en-US" smtClean="0"/>
              <a:t>10/16/2023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36D9B-C03B-4424-9E6B-7F68C64BB0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07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E42EB6-694E-4C3A-A636-7E141C018064}" type="datetime1">
              <a:rPr lang="en-US" altLang="en-US" smtClean="0"/>
              <a:t>10/16/2023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CBCE5-F5CB-46B2-B344-D60D9F72E2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3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A801B9-952D-4BB4-AA17-0B4844CC17B5}" type="datetime1">
              <a:rPr lang="en-US" altLang="en-US" smtClean="0"/>
              <a:t>10/16/2023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F43B9-F13C-452A-95D5-9440A972DC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71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CE7760-0DF0-4E39-94FE-39CA34A26E41}" type="datetime1">
              <a:rPr lang="en-US" altLang="en-US" smtClean="0"/>
              <a:t>10/16/2023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B821F-4C94-42C9-95EF-71B4AE5A3E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25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fld id="{DAEA4DDC-9ACF-4CF9-91C5-44777AD9EEE5}" type="datetime1">
              <a:rPr lang="en-US" altLang="en-US" smtClean="0"/>
              <a:t>10/16/2023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fld id="{9B3F6FE8-A59F-4B44-96EB-BA064359BD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99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folHlink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3A99325-5839-4529-8473-7E652F643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2C814DE-91A3-4C37-A4B4-8548C614E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47469E9-002D-4F9C-A9CC-5539CBFE61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fld id="{E5F3A33D-BDD0-48B7-BF91-EBA811DF2924}" type="datetime1">
              <a:rPr lang="en-US" smtClean="0"/>
              <a:t>10/16/2023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8610956-A9B1-479E-90E3-ABD489CD5B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D1338E6-BFB1-410D-B81B-7F21EC1C7D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9930BF3-46C3-4CD4-9E5F-D471994F63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95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pitchFamily="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99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80008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ldc.upenn.edu/LDC99T4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458C-1D0E-4AD6-BC38-2EA40C36A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926424"/>
            <a:ext cx="8153400" cy="1470025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Natural Language Processing</a:t>
            </a:r>
            <a:endParaRPr lang="en-US" dirty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86C43EAE-24EF-4E5E-BE27-38707C716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199" y="3565124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Rohit Kate</a:t>
            </a:r>
          </a:p>
        </p:txBody>
      </p:sp>
      <p:pic>
        <p:nvPicPr>
          <p:cNvPr id="2052" name="Picture 8">
            <a:extLst>
              <a:ext uri="{FF2B5EF4-FFF2-40B4-BE49-F238E27FC236}">
                <a16:creationId xmlns:a16="http://schemas.microsoft.com/office/drawing/2014/main" id="{C7C59AB5-6170-4A60-9463-6089A7A4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88DE3F-3D1B-4278-BAA2-D09D51CD587D}"/>
              </a:ext>
            </a:extLst>
          </p:cNvPr>
          <p:cNvSpPr txBox="1"/>
          <p:nvPr/>
        </p:nvSpPr>
        <p:spPr>
          <a:xfrm>
            <a:off x="239026" y="4722708"/>
            <a:ext cx="844777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Sequence Labeling</a:t>
            </a:r>
          </a:p>
          <a:p>
            <a:pPr algn="ctr"/>
            <a:endParaRPr lang="en-US" sz="4400" dirty="0">
              <a:solidFill>
                <a:srgbClr val="FF0000"/>
              </a:solidFill>
            </a:endParaRP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Reading: Sections 5.1 &amp; 5.3, Textbook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1AD0544-6A45-4563-8180-6FFB4BD14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Hand-Crafted Rules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FEC291-4186-44E7-A6CC-9EFFCB0BE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Early approaches for POS tagging from the 60s</a:t>
            </a:r>
            <a:endParaRPr lang="en-US" altLang="en-US" sz="2400" dirty="0"/>
          </a:p>
          <a:p>
            <a:pPr eaLnBrk="1" hangingPunct="1"/>
            <a:r>
              <a:rPr lang="en-US" altLang="en-US" sz="2800" dirty="0"/>
              <a:t>Use a dictionary to assign each word in a sentence a list of potential POS tags</a:t>
            </a:r>
          </a:p>
          <a:p>
            <a:pPr eaLnBrk="1" hangingPunct="1"/>
            <a:r>
              <a:rPr lang="en-US" altLang="en-US" sz="2800" dirty="0"/>
              <a:t>Use a few thousand hand-crafted rules based on linguistic knowledge to narrow down the list to one POS tag for each word </a:t>
            </a:r>
          </a:p>
          <a:p>
            <a:pPr lvl="1" eaLnBrk="1" hangingPunct="1">
              <a:buFontTx/>
              <a:buNone/>
            </a:pPr>
            <a:r>
              <a:rPr lang="en-US" altLang="en-US" sz="2400" dirty="0"/>
              <a:t>Example: If the next word is adjective and the previous word is not a verb then eliminate adverb tag…</a:t>
            </a:r>
          </a:p>
          <a:p>
            <a:pPr eaLnBrk="1" hangingPunct="1"/>
            <a:r>
              <a:rPr lang="en-US" altLang="en-US" sz="2800" dirty="0"/>
              <a:t>General architecture remained same but rule sets increased in size over time</a:t>
            </a:r>
          </a:p>
          <a:p>
            <a:pPr lvl="1"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BAD4-1B7E-4EBC-8596-45F314A4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Hand-Crafted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B241-74E6-458C-B563-B86C0DDC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/>
              <a:t>POS Tagger of Constraint Grammar Parser for English (</a:t>
            </a:r>
            <a:r>
              <a:rPr lang="en-US" sz="3200" dirty="0" err="1"/>
              <a:t>EngCG</a:t>
            </a:r>
            <a:r>
              <a:rPr lang="en-US" sz="3200" dirty="0"/>
              <a:t>):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early 90s</a:t>
            </a:r>
          </a:p>
          <a:p>
            <a:r>
              <a:rPr lang="en-US" dirty="0"/>
              <a:t>Based on hand-crafted rules</a:t>
            </a:r>
          </a:p>
          <a:p>
            <a:r>
              <a:rPr lang="en-US" dirty="0"/>
              <a:t>Considered 139 POS tags</a:t>
            </a:r>
          </a:p>
          <a:p>
            <a:r>
              <a:rPr lang="en-US" dirty="0"/>
              <a:t>Reported accuracy of 99.7%</a:t>
            </a:r>
          </a:p>
          <a:p>
            <a:pPr lvl="2"/>
            <a:r>
              <a:rPr lang="en-US" dirty="0"/>
              <a:t>Note: It is easy to achieve a fairly high accuracy in POS tagging (e.g. 95% accuracy using just the most likely POS tag for each word)</a:t>
            </a:r>
          </a:p>
          <a:p>
            <a:r>
              <a:rPr lang="en-US" dirty="0"/>
              <a:t>Used AI problem solving technique known as </a:t>
            </a:r>
            <a:r>
              <a:rPr lang="en-US" i="1" dirty="0"/>
              <a:t>constraint satisfaction</a:t>
            </a:r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6983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ADD9-3F8E-4567-9885-0892DD0D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Hand-Crafted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A509-DDC4-417D-9644-959ED619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POS Tagger of Constraint Grammar Parser for English (</a:t>
            </a:r>
            <a:r>
              <a:rPr lang="en-US" sz="3200" dirty="0" err="1"/>
              <a:t>EngCG</a:t>
            </a:r>
            <a:r>
              <a:rPr lang="en-US" sz="3200" dirty="0"/>
              <a:t>):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a large hand-crafted dictionary with possible POS tags of each word</a:t>
            </a:r>
          </a:p>
          <a:p>
            <a:r>
              <a:rPr lang="en-US" dirty="0"/>
              <a:t>Used a set of rules to specify constraints for POS tags of words in the same sentence</a:t>
            </a:r>
          </a:p>
          <a:p>
            <a:pPr lvl="1"/>
            <a:r>
              <a:rPr lang="en-US" dirty="0"/>
              <a:t>1100 rules based on syntax</a:t>
            </a:r>
          </a:p>
          <a:p>
            <a:pPr lvl="1"/>
            <a:r>
              <a:rPr lang="en-US" dirty="0"/>
              <a:t>200 heuristic rules</a:t>
            </a:r>
          </a:p>
          <a:p>
            <a:pPr lvl="1"/>
            <a:r>
              <a:rPr lang="en-US" dirty="0"/>
              <a:t>Example constraint rule: “</a:t>
            </a:r>
            <a:r>
              <a:rPr lang="en-US" i="1" dirty="0"/>
              <a:t>A past participle cannot immediately follow a pronoun at the start of a sentence”</a:t>
            </a:r>
          </a:p>
          <a:p>
            <a:r>
              <a:rPr lang="en-US" dirty="0"/>
              <a:t>For a sentence, begin with all possible tags, then apply constraints and eliminate tags that violate constraints till only unique tags are left</a:t>
            </a:r>
          </a:p>
        </p:txBody>
      </p:sp>
    </p:spTree>
    <p:extLst>
      <p:ext uri="{BB962C8B-B14F-4D97-AF65-F5344CB8AC3E}">
        <p14:creationId xmlns:p14="http://schemas.microsoft.com/office/powerpoint/2010/main" val="25103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D5F3EB2-C84C-46C8-92B4-D42251B00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Based Approaches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EAB1E91-39EA-4421-A4B0-86151BB58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With the availability of enough high-quality training data (e.g. Penn Treebank), learning based approaches started performing better than hand-crafted rules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Generally, learning-based approaches have been found to be more effective overall, taking into account the total amount of human expertise and effort involved</a:t>
            </a: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AA7B-BE11-4EB3-ADB6-57E006F1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Penn Treebank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9591-CE26-4A8F-B6B5-6FB31EEF6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69" y="12954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Very widely used resource in NLP</a:t>
            </a:r>
          </a:p>
          <a:p>
            <a:r>
              <a:rPr lang="en-US" sz="2400" dirty="0"/>
              <a:t>Created in the 90s at Univ of Pennsylvania </a:t>
            </a:r>
          </a:p>
          <a:p>
            <a:r>
              <a:rPr lang="en-US" sz="2400" dirty="0"/>
              <a:t>Text data of three years of Wall Street Journal (WSJ) news stories</a:t>
            </a:r>
          </a:p>
          <a:p>
            <a:pPr lvl="1"/>
            <a:r>
              <a:rPr lang="en-US" sz="2000" dirty="0"/>
              <a:t>98,732 news stories, 1.2 million words</a:t>
            </a:r>
          </a:p>
          <a:p>
            <a:r>
              <a:rPr lang="en-US" sz="2400" dirty="0"/>
              <a:t>Around 40,000 sentences from a subset of stories were manually annotated by linguists with syntactic parses</a:t>
            </a:r>
          </a:p>
          <a:p>
            <a:pPr lvl="1"/>
            <a:r>
              <a:rPr lang="en-US" sz="2000" dirty="0"/>
              <a:t>Used for training machine learning methods</a:t>
            </a:r>
          </a:p>
          <a:p>
            <a:pPr lvl="1"/>
            <a:r>
              <a:rPr lang="en-US" sz="2000" dirty="0"/>
              <a:t>Additional 2,416 sentences are used for evaluating</a:t>
            </a:r>
          </a:p>
          <a:p>
            <a:pPr lvl="1"/>
            <a:r>
              <a:rPr lang="en-US" sz="2000" dirty="0"/>
              <a:t>The POS tags we saw last time were from this corpus</a:t>
            </a:r>
          </a:p>
          <a:p>
            <a:r>
              <a:rPr lang="en-US" sz="2400" dirty="0"/>
              <a:t>Today also includes data from Switchboard corpus of phone conversations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https://catalog.ldc.upenn.edu/LDC99T42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36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3B2BAE19-4FCF-4053-B151-3E9986FA597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6FF"/>
                </a:solidFill>
              </a:rPr>
              <a:t>First Sentence from Penn Treebank</a:t>
            </a:r>
          </a:p>
        </p:txBody>
      </p:sp>
      <p:sp>
        <p:nvSpPr>
          <p:cNvPr id="113667" name="Slide Number Placeholder 3">
            <a:extLst>
              <a:ext uri="{FF2B5EF4-FFF2-40B4-BE49-F238E27FC236}">
                <a16:creationId xmlns:a16="http://schemas.microsoft.com/office/drawing/2014/main" id="{A59CDF2F-B5D5-478C-AD38-74E36B4A5E10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fld id="{19BCD75A-0B76-4D0A-94D7-4A5FB651F665}" type="slidenum">
              <a:rPr lang="en-US" altLang="en-US" sz="1400"/>
              <a:pPr algn="ctr"/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3668" name="TextBox 6">
            <a:extLst>
              <a:ext uri="{FF2B5EF4-FFF2-40B4-BE49-F238E27FC236}">
                <a16:creationId xmlns:a16="http://schemas.microsoft.com/office/drawing/2014/main" id="{8E779438-465F-45EA-8D82-65EA75455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600200"/>
            <a:ext cx="594201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/>
              <a:t>( (S </a:t>
            </a:r>
          </a:p>
          <a:p>
            <a:r>
              <a:rPr lang="en-US" altLang="en-US" sz="2000" dirty="0"/>
              <a:t>    (NP-SBJ </a:t>
            </a:r>
          </a:p>
          <a:p>
            <a:r>
              <a:rPr lang="en-US" altLang="en-US" sz="2000" dirty="0"/>
              <a:t>      (NP (</a:t>
            </a:r>
            <a:r>
              <a:rPr lang="en-US" altLang="en-US" sz="2000" dirty="0">
                <a:solidFill>
                  <a:srgbClr val="FF0000"/>
                </a:solidFill>
              </a:rPr>
              <a:t>NNP</a:t>
            </a:r>
            <a:r>
              <a:rPr lang="en-US" altLang="en-US" sz="2000" dirty="0"/>
              <a:t> Pierre) (</a:t>
            </a:r>
            <a:r>
              <a:rPr lang="en-US" altLang="en-US" sz="2000" dirty="0">
                <a:solidFill>
                  <a:srgbClr val="FF0000"/>
                </a:solidFill>
              </a:rPr>
              <a:t>NNP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Vinken</a:t>
            </a:r>
            <a:r>
              <a:rPr lang="en-US" altLang="en-US" sz="2000" dirty="0"/>
              <a:t>) )</a:t>
            </a:r>
          </a:p>
          <a:p>
            <a:r>
              <a:rPr lang="en-US" altLang="en-US" sz="2000" dirty="0"/>
              <a:t>      (, ,) </a:t>
            </a:r>
          </a:p>
          <a:p>
            <a:r>
              <a:rPr lang="en-US" altLang="en-US" sz="2000" dirty="0"/>
              <a:t>      (ADJP </a:t>
            </a:r>
          </a:p>
          <a:p>
            <a:r>
              <a:rPr lang="en-US" altLang="en-US" sz="2000" dirty="0"/>
              <a:t>        (NP (</a:t>
            </a:r>
            <a:r>
              <a:rPr lang="en-US" altLang="en-US" sz="2000" dirty="0">
                <a:solidFill>
                  <a:srgbClr val="FF0000"/>
                </a:solidFill>
              </a:rPr>
              <a:t>CD</a:t>
            </a:r>
            <a:r>
              <a:rPr lang="en-US" altLang="en-US" sz="2000" dirty="0"/>
              <a:t> 61) (</a:t>
            </a:r>
            <a:r>
              <a:rPr lang="en-US" altLang="en-US" sz="2000" dirty="0">
                <a:solidFill>
                  <a:srgbClr val="FF0000"/>
                </a:solidFill>
              </a:rPr>
              <a:t>NNS</a:t>
            </a:r>
            <a:r>
              <a:rPr lang="en-US" altLang="en-US" sz="2000" dirty="0"/>
              <a:t> years) )</a:t>
            </a:r>
          </a:p>
          <a:p>
            <a:r>
              <a:rPr lang="en-US" altLang="en-US" sz="2000" dirty="0"/>
              <a:t>        (</a:t>
            </a:r>
            <a:r>
              <a:rPr lang="en-US" altLang="en-US" sz="2000" dirty="0">
                <a:solidFill>
                  <a:srgbClr val="FF0000"/>
                </a:solidFill>
              </a:rPr>
              <a:t>JJ</a:t>
            </a:r>
            <a:r>
              <a:rPr lang="en-US" altLang="en-US" sz="2000" dirty="0"/>
              <a:t> old) )</a:t>
            </a:r>
          </a:p>
          <a:p>
            <a:r>
              <a:rPr lang="en-US" altLang="en-US" sz="2000" dirty="0"/>
              <a:t>      (, ,) )</a:t>
            </a:r>
          </a:p>
          <a:p>
            <a:r>
              <a:rPr lang="en-US" altLang="en-US" sz="2000" dirty="0"/>
              <a:t>    (VP (</a:t>
            </a:r>
            <a:r>
              <a:rPr lang="en-US" altLang="en-US" sz="2000" dirty="0">
                <a:solidFill>
                  <a:srgbClr val="FF0000"/>
                </a:solidFill>
              </a:rPr>
              <a:t>MD</a:t>
            </a:r>
            <a:r>
              <a:rPr lang="en-US" altLang="en-US" sz="2000" dirty="0"/>
              <a:t> will) </a:t>
            </a:r>
          </a:p>
          <a:p>
            <a:r>
              <a:rPr lang="en-US" altLang="en-US" sz="2000" dirty="0"/>
              <a:t>      (VP (</a:t>
            </a:r>
            <a:r>
              <a:rPr lang="en-US" altLang="en-US" sz="2000" dirty="0">
                <a:solidFill>
                  <a:srgbClr val="FF0000"/>
                </a:solidFill>
              </a:rPr>
              <a:t>VB</a:t>
            </a:r>
            <a:r>
              <a:rPr lang="en-US" altLang="en-US" sz="2000" dirty="0"/>
              <a:t> join) </a:t>
            </a:r>
          </a:p>
          <a:p>
            <a:r>
              <a:rPr lang="en-US" altLang="en-US" sz="2000" dirty="0"/>
              <a:t>        (NP (</a:t>
            </a:r>
            <a:r>
              <a:rPr lang="en-US" altLang="en-US" sz="2000" dirty="0">
                <a:solidFill>
                  <a:srgbClr val="FF0000"/>
                </a:solidFill>
              </a:rPr>
              <a:t>DT</a:t>
            </a:r>
            <a:r>
              <a:rPr lang="en-US" altLang="en-US" sz="2000" dirty="0"/>
              <a:t> the) (</a:t>
            </a:r>
            <a:r>
              <a:rPr lang="en-US" altLang="en-US" sz="2000" dirty="0">
                <a:solidFill>
                  <a:srgbClr val="FF0000"/>
                </a:solidFill>
              </a:rPr>
              <a:t>NN</a:t>
            </a:r>
            <a:r>
              <a:rPr lang="en-US" altLang="en-US" sz="2000" dirty="0"/>
              <a:t> board) )</a:t>
            </a:r>
          </a:p>
          <a:p>
            <a:r>
              <a:rPr lang="en-US" altLang="en-US" sz="2000" dirty="0"/>
              <a:t>        (PP-CLR (</a:t>
            </a:r>
            <a:r>
              <a:rPr lang="en-US" altLang="en-US" sz="2000" dirty="0">
                <a:solidFill>
                  <a:srgbClr val="FF0000"/>
                </a:solidFill>
              </a:rPr>
              <a:t>IN</a:t>
            </a:r>
            <a:r>
              <a:rPr lang="en-US" altLang="en-US" sz="2000" dirty="0"/>
              <a:t> as) </a:t>
            </a:r>
          </a:p>
          <a:p>
            <a:r>
              <a:rPr lang="en-US" altLang="en-US" sz="2000" dirty="0"/>
              <a:t>          (NP (DT a) (</a:t>
            </a:r>
            <a:r>
              <a:rPr lang="en-US" altLang="en-US" sz="2000" dirty="0">
                <a:solidFill>
                  <a:srgbClr val="FF0000"/>
                </a:solidFill>
              </a:rPr>
              <a:t>JJ</a:t>
            </a:r>
            <a:r>
              <a:rPr lang="en-US" altLang="en-US" sz="2000" dirty="0"/>
              <a:t> nonexecutive) (</a:t>
            </a:r>
            <a:r>
              <a:rPr lang="en-US" altLang="en-US" sz="2000" dirty="0">
                <a:solidFill>
                  <a:srgbClr val="FF0000"/>
                </a:solidFill>
              </a:rPr>
              <a:t>NN</a:t>
            </a:r>
            <a:r>
              <a:rPr lang="en-US" altLang="en-US" sz="2000" dirty="0"/>
              <a:t> director) ))</a:t>
            </a:r>
          </a:p>
          <a:p>
            <a:r>
              <a:rPr lang="en-US" altLang="en-US" sz="2000" dirty="0"/>
              <a:t>        (NP-TMP (</a:t>
            </a:r>
            <a:r>
              <a:rPr lang="en-US" altLang="en-US" sz="2000" dirty="0">
                <a:solidFill>
                  <a:srgbClr val="FF0000"/>
                </a:solidFill>
              </a:rPr>
              <a:t>NNP</a:t>
            </a:r>
            <a:r>
              <a:rPr lang="en-US" altLang="en-US" sz="2000" dirty="0"/>
              <a:t> Nov.) (</a:t>
            </a:r>
            <a:r>
              <a:rPr lang="en-US" altLang="en-US" sz="2000" dirty="0">
                <a:solidFill>
                  <a:srgbClr val="FF0000"/>
                </a:solidFill>
              </a:rPr>
              <a:t>CD</a:t>
            </a:r>
            <a:r>
              <a:rPr lang="en-US" altLang="en-US" sz="2000" dirty="0"/>
              <a:t> 29) )))</a:t>
            </a:r>
          </a:p>
          <a:p>
            <a:r>
              <a:rPr lang="en-US" altLang="en-US" sz="2000" dirty="0"/>
              <a:t>    (. .) ))</a:t>
            </a:r>
          </a:p>
          <a:p>
            <a:endParaRPr lang="en-US" altLang="en-US" sz="2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681555D-64FA-421C-809E-7628E790C6F6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2514600"/>
            <a:ext cx="2438400" cy="2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BE425E-FFF6-4784-9285-48B7DD4F0458}"/>
              </a:ext>
            </a:extLst>
          </p:cNvPr>
          <p:cNvCxnSpPr>
            <a:cxnSpLocks/>
          </p:cNvCxnSpPr>
          <p:nvPr/>
        </p:nvCxnSpPr>
        <p:spPr>
          <a:xfrm flipH="1" flipV="1">
            <a:off x="3124200" y="2514600"/>
            <a:ext cx="3733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FFFE30-F27C-449F-A2E7-ABA13733F257}"/>
              </a:ext>
            </a:extLst>
          </p:cNvPr>
          <p:cNvCxnSpPr>
            <a:cxnSpLocks/>
          </p:cNvCxnSpPr>
          <p:nvPr/>
        </p:nvCxnSpPr>
        <p:spPr>
          <a:xfrm flipH="1">
            <a:off x="4267200" y="2971800"/>
            <a:ext cx="2743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E6CDEF-6254-4632-B8C4-8CDDBE19C50C}"/>
              </a:ext>
            </a:extLst>
          </p:cNvPr>
          <p:cNvCxnSpPr>
            <a:cxnSpLocks/>
          </p:cNvCxnSpPr>
          <p:nvPr/>
        </p:nvCxnSpPr>
        <p:spPr>
          <a:xfrm flipH="1">
            <a:off x="3124200" y="2925762"/>
            <a:ext cx="3810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D8D59D-97E7-456B-BE55-4FE4F55A7D3D}"/>
              </a:ext>
            </a:extLst>
          </p:cNvPr>
          <p:cNvSpPr txBox="1"/>
          <p:nvPr/>
        </p:nvSpPr>
        <p:spPr>
          <a:xfrm>
            <a:off x="6844683" y="266489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 tags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108D-5229-4AC3-83AE-1CB42D46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6" y="105405"/>
            <a:ext cx="9109074" cy="1143000"/>
          </a:xfrm>
        </p:spPr>
        <p:txBody>
          <a:bodyPr/>
          <a:lstStyle/>
          <a:p>
            <a:r>
              <a:rPr lang="en-US" dirty="0"/>
              <a:t>POS Tags in Penn Treebank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99DD327-9F00-46B0-BE63-D37A04FF2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25047"/>
            <a:ext cx="7162800" cy="5554662"/>
          </a:xfrm>
          <a:prstGeom prst="rect">
            <a:avLst/>
          </a:prstGeom>
          <a:noFill/>
          <a:ln>
            <a:noFill/>
          </a:ln>
          <a:effectLst>
            <a:outerShdw dist="17819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08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F66C0E3-4547-46C8-A8B0-5F1A70F6B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Brill Tagger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6ADEC6B-8CF1-4668-8973-298146928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Developed by Eric Brill in the mid-90s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Uses rules but they are automatically learned from annotated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Also known as transformation-based tagging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First label each word in the sentence with the most likely POS tag for that word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Transform the tags by applying the transformation rules in order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Rule templates: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Change tag A to B when: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The following word is tagged Z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The word two before is tagged Z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One of the preceding words is tagged Z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The preceding word is tagged Z and the following word is tagged W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…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B2135F4-F337-4894-9407-A652C4014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Brill Tagger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F885C57-4B9D-4D05-824D-E74D22A06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learn the rules (i.e. instantiate the rule templates)?</a:t>
            </a:r>
          </a:p>
          <a:p>
            <a:pPr eaLnBrk="1" hangingPunct="1"/>
            <a:r>
              <a:rPr lang="en-US" altLang="en-US"/>
              <a:t>Efficiently try all possible instantiations of the templates and include the one that corrects most tags when tried on the training corpus</a:t>
            </a:r>
          </a:p>
          <a:p>
            <a:pPr eaLnBrk="1" hangingPunct="1"/>
            <a:r>
              <a:rPr lang="en-US" altLang="en-US"/>
              <a:t>Iterate the above step till transformations don’t help much</a:t>
            </a:r>
          </a:p>
          <a:p>
            <a:pPr eaLnBrk="1" hangingPunct="1"/>
            <a:r>
              <a:rPr lang="en-US" altLang="en-US"/>
              <a:t>Performs competetively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1B1D-C20F-4AD8-8526-76672A3B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Labeling as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2FFE-DFF2-4C7C-83AF-A9CC0ECA1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labeling task can be formulated as a classification task over the sequence</a:t>
            </a:r>
          </a:p>
          <a:p>
            <a:r>
              <a:rPr lang="en-US" dirty="0"/>
              <a:t>Classify each token independently</a:t>
            </a:r>
          </a:p>
          <a:p>
            <a:pPr lvl="1"/>
            <a:r>
              <a:rPr lang="en-US" dirty="0"/>
              <a:t>Target: POS tag</a:t>
            </a:r>
          </a:p>
          <a:p>
            <a:pPr lvl="2"/>
            <a:r>
              <a:rPr lang="en-US" dirty="0"/>
              <a:t>E.g. John </a:t>
            </a:r>
            <a:r>
              <a:rPr lang="en-US" dirty="0">
                <a:sym typeface="Wingdings" panose="05000000000000000000" pitchFamily="2" charset="2"/>
              </a:rPr>
              <a:t> NNP/VB/DT…</a:t>
            </a:r>
            <a:endParaRPr lang="en-US" dirty="0"/>
          </a:p>
          <a:p>
            <a:pPr lvl="1"/>
            <a:r>
              <a:rPr lang="en-US" dirty="0"/>
              <a:t>Features: </a:t>
            </a:r>
            <a:r>
              <a:rPr lang="en-US" dirty="0">
                <a:sym typeface="Wingdings" panose="05000000000000000000" pitchFamily="2" charset="2"/>
              </a:rPr>
              <a:t>The word and the surrounding words (within a window) </a:t>
            </a:r>
            <a:endParaRPr lang="en-US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The window slides over the sequence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9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7E6A-1E1C-05CD-0760-681B6AC6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DD73-A8A7-F7E6-B37A-BA99D3A78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93" y="1429305"/>
            <a:ext cx="8229600" cy="4525963"/>
          </a:xfrm>
        </p:spPr>
        <p:txBody>
          <a:bodyPr/>
          <a:lstStyle/>
          <a:p>
            <a:r>
              <a:rPr lang="en-US" dirty="0"/>
              <a:t>Some NLP tasks can be casted as sequence labeling task</a:t>
            </a:r>
          </a:p>
          <a:p>
            <a:pPr lvl="1"/>
            <a:r>
              <a:rPr lang="en-US" dirty="0"/>
              <a:t>POS tagging</a:t>
            </a:r>
          </a:p>
          <a:p>
            <a:pPr lvl="1"/>
            <a:r>
              <a:rPr lang="en-US" dirty="0"/>
              <a:t>Named entity recognition</a:t>
            </a:r>
          </a:p>
          <a:p>
            <a:r>
              <a:rPr lang="en-US" dirty="0"/>
              <a:t>Given an input sequence, output a label for its each element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780B9-36DA-D02B-7367-433F4F8CFECD}"/>
              </a:ext>
            </a:extLst>
          </p:cNvPr>
          <p:cNvSpPr txBox="1"/>
          <p:nvPr/>
        </p:nvSpPr>
        <p:spPr>
          <a:xfrm>
            <a:off x="2590800" y="5309989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word1   word2   word3   …   </a:t>
            </a:r>
            <a:r>
              <a:rPr lang="en-US" dirty="0" err="1"/>
              <a:t>wordN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009ABE-5613-1C33-6080-927DDBB206F1}"/>
              </a:ext>
            </a:extLst>
          </p:cNvPr>
          <p:cNvGrpSpPr/>
          <p:nvPr/>
        </p:nvGrpSpPr>
        <p:grpSpPr>
          <a:xfrm>
            <a:off x="2578813" y="4664710"/>
            <a:ext cx="3685624" cy="645279"/>
            <a:chOff x="2578813" y="4427855"/>
            <a:chExt cx="3685624" cy="6452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F355D8-F1E1-F855-D51D-C5DB4C44D31C}"/>
                </a:ext>
              </a:extLst>
            </p:cNvPr>
            <p:cNvSpPr txBox="1"/>
            <p:nvPr/>
          </p:nvSpPr>
          <p:spPr>
            <a:xfrm>
              <a:off x="2578813" y="4427855"/>
              <a:ext cx="3685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</a:rPr>
                <a:t>label1   label2   label3   …   </a:t>
              </a:r>
              <a:r>
                <a:rPr lang="en-US" dirty="0" err="1">
                  <a:solidFill>
                    <a:srgbClr val="0066FF"/>
                  </a:solidFill>
                </a:rPr>
                <a:t>labelN</a:t>
              </a:r>
              <a:endParaRPr lang="en-US" dirty="0">
                <a:solidFill>
                  <a:srgbClr val="0066FF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939337B-F368-99C4-191B-5A88AC369009}"/>
                </a:ext>
              </a:extLst>
            </p:cNvPr>
            <p:cNvCxnSpPr/>
            <p:nvPr/>
          </p:nvCxnSpPr>
          <p:spPr>
            <a:xfrm flipV="1">
              <a:off x="2971800" y="4724400"/>
              <a:ext cx="0" cy="348734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9001211-994D-1C28-9632-58CB59866B59}"/>
                </a:ext>
              </a:extLst>
            </p:cNvPr>
            <p:cNvCxnSpPr/>
            <p:nvPr/>
          </p:nvCxnSpPr>
          <p:spPr>
            <a:xfrm flipV="1">
              <a:off x="3810000" y="4724400"/>
              <a:ext cx="0" cy="348734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90DDBD1-9394-20EE-DCCA-7727A6E94522}"/>
                </a:ext>
              </a:extLst>
            </p:cNvPr>
            <p:cNvCxnSpPr/>
            <p:nvPr/>
          </p:nvCxnSpPr>
          <p:spPr>
            <a:xfrm flipV="1">
              <a:off x="4572000" y="4724400"/>
              <a:ext cx="0" cy="348734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B48B15C-D943-036A-093B-8419938AC36A}"/>
                </a:ext>
              </a:extLst>
            </p:cNvPr>
            <p:cNvCxnSpPr/>
            <p:nvPr/>
          </p:nvCxnSpPr>
          <p:spPr>
            <a:xfrm flipV="1">
              <a:off x="5867400" y="4724400"/>
              <a:ext cx="0" cy="348734"/>
            </a:xfrm>
            <a:prstGeom prst="straightConnector1">
              <a:avLst/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5849F7-8B74-999E-A12A-8323160038B0}"/>
              </a:ext>
            </a:extLst>
          </p:cNvPr>
          <p:cNvSpPr txBox="1"/>
          <p:nvPr/>
        </p:nvSpPr>
        <p:spPr>
          <a:xfrm>
            <a:off x="3200400" y="595526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8000"/>
                </a:solidFill>
              </a:rPr>
              <a:t>Sequence Labeling</a:t>
            </a:r>
          </a:p>
        </p:txBody>
      </p:sp>
    </p:spTree>
    <p:extLst>
      <p:ext uri="{BB962C8B-B14F-4D97-AF65-F5344CB8AC3E}">
        <p14:creationId xmlns:p14="http://schemas.microsoft.com/office/powerpoint/2010/main" val="267420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20207C42-E0C7-494D-B94A-6221E68241A7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1C6A4-C1CC-4F00-899C-1A07B36FFBE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87C455B-91A5-4007-8F81-B7234EEA68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Sequence Labeling as Classification</a:t>
            </a:r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id="{27D3746C-E6E2-4B66-9F2E-05E8E4284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3186113"/>
            <a:ext cx="771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32774" name="Line 5">
            <a:extLst>
              <a:ext uri="{FF2B5EF4-FFF2-40B4-BE49-F238E27FC236}">
                <a16:creationId xmlns:a16="http://schemas.microsoft.com/office/drawing/2014/main" id="{9F0E481C-B867-43B2-A172-D85C50226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275" y="3536950"/>
            <a:ext cx="388938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775" name="Line 6">
            <a:extLst>
              <a:ext uri="{FF2B5EF4-FFF2-40B4-BE49-F238E27FC236}">
                <a16:creationId xmlns:a16="http://schemas.microsoft.com/office/drawing/2014/main" id="{18601465-1F46-482A-9608-8640BEBD80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8288" y="3524250"/>
            <a:ext cx="293687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776" name="Rectangle 7">
            <a:extLst>
              <a:ext uri="{FF2B5EF4-FFF2-40B4-BE49-F238E27FC236}">
                <a16:creationId xmlns:a16="http://schemas.microsoft.com/office/drawing/2014/main" id="{9100CBBB-A573-4148-9FDB-86135014B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3" y="4043363"/>
            <a:ext cx="1111250" cy="409575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</a:p>
        </p:txBody>
      </p:sp>
      <p:sp>
        <p:nvSpPr>
          <p:cNvPr id="32777" name="Line 8">
            <a:extLst>
              <a:ext uri="{FF2B5EF4-FFF2-40B4-BE49-F238E27FC236}">
                <a16:creationId xmlns:a16="http://schemas.microsoft.com/office/drawing/2014/main" id="{DF0D1006-956C-4F2C-B42D-B54B02671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250" y="3494088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778" name="Line 9">
            <a:extLst>
              <a:ext uri="{FF2B5EF4-FFF2-40B4-BE49-F238E27FC236}">
                <a16:creationId xmlns:a16="http://schemas.microsoft.com/office/drawing/2014/main" id="{C458694C-7E5F-472D-BC8E-768E98853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4600" y="4449763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779" name="Text Box 10">
            <a:extLst>
              <a:ext uri="{FF2B5EF4-FFF2-40B4-BE49-F238E27FC236}">
                <a16:creationId xmlns:a16="http://schemas.microsoft.com/office/drawing/2014/main" id="{85400CFC-931B-4F3B-B249-AB6AC441E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4951413"/>
            <a:ext cx="688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NNP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8DAC0-04A7-40F6-87DA-896B4CF4A392}"/>
              </a:ext>
            </a:extLst>
          </p:cNvPr>
          <p:cNvSpPr txBox="1"/>
          <p:nvPr/>
        </p:nvSpPr>
        <p:spPr>
          <a:xfrm>
            <a:off x="457200" y="6477000"/>
            <a:ext cx="3305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Adapted from Ray Mooney’s slide.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658EDED8-07EB-4358-89B7-EFED69859808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D416EE-3B05-42DD-B572-39EFFD81F25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5A66EA8-7A62-4DB8-ABFB-D39D131DA2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Sequence Labeling as Classification</a:t>
            </a:r>
          </a:p>
        </p:txBody>
      </p:sp>
      <p:sp>
        <p:nvSpPr>
          <p:cNvPr id="33797" name="Text Box 4">
            <a:extLst>
              <a:ext uri="{FF2B5EF4-FFF2-40B4-BE49-F238E27FC236}">
                <a16:creationId xmlns:a16="http://schemas.microsoft.com/office/drawing/2014/main" id="{2B263D8D-9ADD-4035-84EA-F329C7575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3186113"/>
            <a:ext cx="771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33798" name="Line 5">
            <a:extLst>
              <a:ext uri="{FF2B5EF4-FFF2-40B4-BE49-F238E27FC236}">
                <a16:creationId xmlns:a16="http://schemas.microsoft.com/office/drawing/2014/main" id="{9004F15A-AC2C-4C1D-BB8C-FF364EDA5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1900" y="3536950"/>
            <a:ext cx="388938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799" name="Line 6">
            <a:extLst>
              <a:ext uri="{FF2B5EF4-FFF2-40B4-BE49-F238E27FC236}">
                <a16:creationId xmlns:a16="http://schemas.microsoft.com/office/drawing/2014/main" id="{79F12615-603F-4DBD-AD7C-FA3C860CC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0913" y="3524250"/>
            <a:ext cx="293687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800" name="Rectangle 7">
            <a:extLst>
              <a:ext uri="{FF2B5EF4-FFF2-40B4-BE49-F238E27FC236}">
                <a16:creationId xmlns:a16="http://schemas.microsoft.com/office/drawing/2014/main" id="{1B8C770D-EE7A-470F-BF49-64A3B66DE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4043363"/>
            <a:ext cx="1111250" cy="409575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</a:p>
        </p:txBody>
      </p:sp>
      <p:sp>
        <p:nvSpPr>
          <p:cNvPr id="33801" name="Line 8">
            <a:extLst>
              <a:ext uri="{FF2B5EF4-FFF2-40B4-BE49-F238E27FC236}">
                <a16:creationId xmlns:a16="http://schemas.microsoft.com/office/drawing/2014/main" id="{AC363917-A767-4977-8C16-A44B6626F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0875" y="3494088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802" name="Line 9">
            <a:extLst>
              <a:ext uri="{FF2B5EF4-FFF2-40B4-BE49-F238E27FC236}">
                <a16:creationId xmlns:a16="http://schemas.microsoft.com/office/drawing/2014/main" id="{FC7E7236-8BB5-4CA5-9DD3-064F70EEC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7225" y="4449763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803" name="Text Box 10">
            <a:extLst>
              <a:ext uri="{FF2B5EF4-FFF2-40B4-BE49-F238E27FC236}">
                <a16:creationId xmlns:a16="http://schemas.microsoft.com/office/drawing/2014/main" id="{C082C38E-1AB6-4EB1-9DE7-AB278884B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4951413"/>
            <a:ext cx="717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VBD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4993E4EB-02F3-4F24-90AA-B744F1FC54E5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596F01-5ACB-4C97-AC4D-6513B78FD8F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C7C0853-0464-4C6C-BB03-5866DFD005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Sequence Labeling as Classification</a:t>
            </a: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1BC48054-6EAD-4C8B-BFC0-1CE52B807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3186113"/>
            <a:ext cx="771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34822" name="Line 5">
            <a:extLst>
              <a:ext uri="{FF2B5EF4-FFF2-40B4-BE49-F238E27FC236}">
                <a16:creationId xmlns:a16="http://schemas.microsoft.com/office/drawing/2014/main" id="{EF599068-9A74-4041-913D-B8CBA555E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5775" y="3536950"/>
            <a:ext cx="388938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823" name="Line 6">
            <a:extLst>
              <a:ext uri="{FF2B5EF4-FFF2-40B4-BE49-F238E27FC236}">
                <a16:creationId xmlns:a16="http://schemas.microsoft.com/office/drawing/2014/main" id="{41C733FF-B3AE-4611-ACAF-367E4FBB4D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4788" y="3524250"/>
            <a:ext cx="293687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824" name="Rectangle 7">
            <a:extLst>
              <a:ext uri="{FF2B5EF4-FFF2-40B4-BE49-F238E27FC236}">
                <a16:creationId xmlns:a16="http://schemas.microsoft.com/office/drawing/2014/main" id="{9DEA3C92-8D8A-47A6-938D-FC4927007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4043363"/>
            <a:ext cx="1111250" cy="409575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</a:p>
        </p:txBody>
      </p:sp>
      <p:sp>
        <p:nvSpPr>
          <p:cNvPr id="34825" name="Line 8">
            <a:extLst>
              <a:ext uri="{FF2B5EF4-FFF2-40B4-BE49-F238E27FC236}">
                <a16:creationId xmlns:a16="http://schemas.microsoft.com/office/drawing/2014/main" id="{C1BFF6B7-DFCE-4222-A578-C2843977D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4750" y="3494088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826" name="Line 9">
            <a:extLst>
              <a:ext uri="{FF2B5EF4-FFF2-40B4-BE49-F238E27FC236}">
                <a16:creationId xmlns:a16="http://schemas.microsoft.com/office/drawing/2014/main" id="{86558F54-C461-4E2C-940E-62D9869520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1100" y="4449763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827" name="Text Box 10">
            <a:extLst>
              <a:ext uri="{FF2B5EF4-FFF2-40B4-BE49-F238E27FC236}">
                <a16:creationId xmlns:a16="http://schemas.microsoft.com/office/drawing/2014/main" id="{D3C5B457-0E43-4BA4-A45E-21DDF4666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5" y="4951413"/>
            <a:ext cx="519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4A56B150-3B79-403E-B375-EB2EBE927C5C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5AF273-158C-416E-A030-F4BA6CC73E2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D4A11A9-58B1-4C53-A090-1894F93C03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Sequence Labeling as Classification</a:t>
            </a:r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id="{63ABD3B8-3EE1-4D06-B141-A763670D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3186113"/>
            <a:ext cx="771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35846" name="Line 5">
            <a:extLst>
              <a:ext uri="{FF2B5EF4-FFF2-40B4-BE49-F238E27FC236}">
                <a16:creationId xmlns:a16="http://schemas.microsoft.com/office/drawing/2014/main" id="{71B439B2-20ED-449B-AC48-9CEDA6F6B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3536950"/>
            <a:ext cx="388937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847" name="Line 6">
            <a:extLst>
              <a:ext uri="{FF2B5EF4-FFF2-40B4-BE49-F238E27FC236}">
                <a16:creationId xmlns:a16="http://schemas.microsoft.com/office/drawing/2014/main" id="{FF52063C-55FA-4FAD-A299-6E448AB7F2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0575" y="3524250"/>
            <a:ext cx="293688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848" name="Rectangle 7">
            <a:extLst>
              <a:ext uri="{FF2B5EF4-FFF2-40B4-BE49-F238E27FC236}">
                <a16:creationId xmlns:a16="http://schemas.microsoft.com/office/drawing/2014/main" id="{8C99B9A2-9FF1-4C3C-BA58-BA5C3BEC4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3" y="4043363"/>
            <a:ext cx="1111250" cy="409575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</a:p>
        </p:txBody>
      </p:sp>
      <p:sp>
        <p:nvSpPr>
          <p:cNvPr id="35849" name="Line 8">
            <a:extLst>
              <a:ext uri="{FF2B5EF4-FFF2-40B4-BE49-F238E27FC236}">
                <a16:creationId xmlns:a16="http://schemas.microsoft.com/office/drawing/2014/main" id="{FCB125DD-11B5-4E01-A9DE-577B8AED0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0538" y="3494088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850" name="Line 9">
            <a:extLst>
              <a:ext uri="{FF2B5EF4-FFF2-40B4-BE49-F238E27FC236}">
                <a16:creationId xmlns:a16="http://schemas.microsoft.com/office/drawing/2014/main" id="{493235EC-ED01-4FD6-A131-D6F4DB0CE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6888" y="4449763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851" name="Text Box 10">
            <a:extLst>
              <a:ext uri="{FF2B5EF4-FFF2-40B4-BE49-F238E27FC236}">
                <a16:creationId xmlns:a16="http://schemas.microsoft.com/office/drawing/2014/main" id="{E67DBCC8-42E2-4814-AE05-1E5AFF87A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4951413"/>
            <a:ext cx="547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C059F294-0787-4B63-B1CE-B3E79CBF722B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CCC575-5CA9-4CDD-AC76-B815B73FED7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45404FE-6D4B-41DE-B323-3716DAB511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Sequence Labeling as Classification</a:t>
            </a:r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A92905CB-ED7A-4B4A-A7DE-2AE3B7930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3186113"/>
            <a:ext cx="771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36870" name="Line 5">
            <a:extLst>
              <a:ext uri="{FF2B5EF4-FFF2-40B4-BE49-F238E27FC236}">
                <a16:creationId xmlns:a16="http://schemas.microsoft.com/office/drawing/2014/main" id="{9D7E054A-C7BF-48F4-84E9-E31B66FC6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3075" y="3562350"/>
            <a:ext cx="388938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871" name="Line 6">
            <a:extLst>
              <a:ext uri="{FF2B5EF4-FFF2-40B4-BE49-F238E27FC236}">
                <a16:creationId xmlns:a16="http://schemas.microsoft.com/office/drawing/2014/main" id="{09459866-0966-466E-ADB7-E74B670442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2088" y="3549650"/>
            <a:ext cx="293687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872" name="Rectangle 7">
            <a:extLst>
              <a:ext uri="{FF2B5EF4-FFF2-40B4-BE49-F238E27FC236}">
                <a16:creationId xmlns:a16="http://schemas.microsoft.com/office/drawing/2014/main" id="{B0DAB1B6-C444-440B-A7AA-D3289D1A7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4068763"/>
            <a:ext cx="1111250" cy="409575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</a:p>
        </p:txBody>
      </p:sp>
      <p:sp>
        <p:nvSpPr>
          <p:cNvPr id="36873" name="Line 8">
            <a:extLst>
              <a:ext uri="{FF2B5EF4-FFF2-40B4-BE49-F238E27FC236}">
                <a16:creationId xmlns:a16="http://schemas.microsoft.com/office/drawing/2014/main" id="{F5132804-5A85-44FF-BB06-AF983C3B9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2050" y="3519488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874" name="Line 9">
            <a:extLst>
              <a:ext uri="{FF2B5EF4-FFF2-40B4-BE49-F238E27FC236}">
                <a16:creationId xmlns:a16="http://schemas.microsoft.com/office/drawing/2014/main" id="{48E0AFF0-1F71-419A-914F-7925F957C8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4475163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875" name="Text Box 10">
            <a:extLst>
              <a:ext uri="{FF2B5EF4-FFF2-40B4-BE49-F238E27FC236}">
                <a16:creationId xmlns:a16="http://schemas.microsoft.com/office/drawing/2014/main" id="{CD0E729C-5C63-4CFE-8069-753E4A583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263" y="4976813"/>
            <a:ext cx="519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E5C9F4D3-57E9-4F12-B254-0006A462D808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EF097B-985C-4268-B994-E9F05ECA9A3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7C3D5B6-ADB5-4D52-8A79-CD09734542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Sequence Labeling as Classification</a:t>
            </a: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04C1DE94-1637-4E8F-B6CF-CC7D283BC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3186113"/>
            <a:ext cx="771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37894" name="Line 5">
            <a:extLst>
              <a:ext uri="{FF2B5EF4-FFF2-40B4-BE49-F238E27FC236}">
                <a16:creationId xmlns:a16="http://schemas.microsoft.com/office/drawing/2014/main" id="{35553D8E-F154-431F-8977-551D7732E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5238" y="3536950"/>
            <a:ext cx="388937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895" name="Line 6">
            <a:extLst>
              <a:ext uri="{FF2B5EF4-FFF2-40B4-BE49-F238E27FC236}">
                <a16:creationId xmlns:a16="http://schemas.microsoft.com/office/drawing/2014/main" id="{F2284A77-A927-4EBA-A002-18C8FF28F5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4250" y="3524250"/>
            <a:ext cx="392113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896" name="Rectangle 7">
            <a:extLst>
              <a:ext uri="{FF2B5EF4-FFF2-40B4-BE49-F238E27FC236}">
                <a16:creationId xmlns:a16="http://schemas.microsoft.com/office/drawing/2014/main" id="{82487BD6-BAF9-4240-AC7B-BB863616D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4043363"/>
            <a:ext cx="1111250" cy="409575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</a:p>
        </p:txBody>
      </p:sp>
      <p:sp>
        <p:nvSpPr>
          <p:cNvPr id="37897" name="Line 8">
            <a:extLst>
              <a:ext uri="{FF2B5EF4-FFF2-40B4-BE49-F238E27FC236}">
                <a16:creationId xmlns:a16="http://schemas.microsoft.com/office/drawing/2014/main" id="{515C0B58-7950-4902-8F8C-965555224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4213" y="3494088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898" name="Line 9">
            <a:extLst>
              <a:ext uri="{FF2B5EF4-FFF2-40B4-BE49-F238E27FC236}">
                <a16:creationId xmlns:a16="http://schemas.microsoft.com/office/drawing/2014/main" id="{01184E79-E926-4941-B908-DB8FD35E2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4449763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899" name="Text Box 10">
            <a:extLst>
              <a:ext uri="{FF2B5EF4-FFF2-40B4-BE49-F238E27FC236}">
                <a16:creationId xmlns:a16="http://schemas.microsoft.com/office/drawing/2014/main" id="{FDB1B7F3-95FB-4FF8-98AB-D5943DB81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9413" y="4951413"/>
            <a:ext cx="717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VBD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5EFD7F65-2762-4487-9F5A-0D3F6C9DB201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4A9EA4-0E12-4126-A2EC-C910377CA5D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BCD3DCA-B933-4D91-87ED-0C1801C783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Sequence Labeling as Classification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D024DD20-13A3-4447-AC0B-A1A9FD88F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3186113"/>
            <a:ext cx="771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38918" name="Line 5">
            <a:extLst>
              <a:ext uri="{FF2B5EF4-FFF2-40B4-BE49-F238E27FC236}">
                <a16:creationId xmlns:a16="http://schemas.microsoft.com/office/drawing/2014/main" id="{850283AA-22D5-4A5E-B607-0E81A9CA8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5488" y="3573463"/>
            <a:ext cx="388937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919" name="Line 6">
            <a:extLst>
              <a:ext uri="{FF2B5EF4-FFF2-40B4-BE49-F238E27FC236}">
                <a16:creationId xmlns:a16="http://schemas.microsoft.com/office/drawing/2014/main" id="{260C1B3B-1BBF-40E2-8045-2D944A518C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24500" y="3560763"/>
            <a:ext cx="293688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920" name="Rectangle 7">
            <a:extLst>
              <a:ext uri="{FF2B5EF4-FFF2-40B4-BE49-F238E27FC236}">
                <a16:creationId xmlns:a16="http://schemas.microsoft.com/office/drawing/2014/main" id="{87415F29-0E8C-4F69-8D1C-14B382399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75" y="4079875"/>
            <a:ext cx="1111250" cy="409575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</a:p>
        </p:txBody>
      </p:sp>
      <p:sp>
        <p:nvSpPr>
          <p:cNvPr id="38921" name="Line 8">
            <a:extLst>
              <a:ext uri="{FF2B5EF4-FFF2-40B4-BE49-F238E27FC236}">
                <a16:creationId xmlns:a16="http://schemas.microsoft.com/office/drawing/2014/main" id="{D554261C-18CB-42F1-83CC-A3EEA8F3A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463" y="3530600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922" name="Line 9">
            <a:extLst>
              <a:ext uri="{FF2B5EF4-FFF2-40B4-BE49-F238E27FC236}">
                <a16:creationId xmlns:a16="http://schemas.microsoft.com/office/drawing/2014/main" id="{429A6FCE-DCC7-4DC8-AEF3-837D0B908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0813" y="4486275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923" name="Text Box 10">
            <a:extLst>
              <a:ext uri="{FF2B5EF4-FFF2-40B4-BE49-F238E27FC236}">
                <a16:creationId xmlns:a16="http://schemas.microsoft.com/office/drawing/2014/main" id="{79D65CF2-3BFB-4E89-9F52-E26333022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088" y="4987925"/>
            <a:ext cx="519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D43CAAA3-05A5-4050-9F4F-3197186E3137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3CB84-0BA8-4FFA-887B-BB22B227354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DA5E32F-10D6-4250-B735-E5B5CFBC1A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Sequence Labeling as Classification</a:t>
            </a:r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D4BF9848-3AFD-4836-BB8F-869874ACD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3186113"/>
            <a:ext cx="771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39942" name="Line 5">
            <a:extLst>
              <a:ext uri="{FF2B5EF4-FFF2-40B4-BE49-F238E27FC236}">
                <a16:creationId xmlns:a16="http://schemas.microsoft.com/office/drawing/2014/main" id="{DE0F34E3-F949-47D5-987D-2F8CB3A00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225" y="3500438"/>
            <a:ext cx="231775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9943" name="Line 6">
            <a:extLst>
              <a:ext uri="{FF2B5EF4-FFF2-40B4-BE49-F238E27FC236}">
                <a16:creationId xmlns:a16="http://schemas.microsoft.com/office/drawing/2014/main" id="{FDFC6180-DED1-4CD0-A665-ABADC747BD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1075" y="3549650"/>
            <a:ext cx="195263" cy="509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9944" name="Rectangle 7">
            <a:extLst>
              <a:ext uri="{FF2B5EF4-FFF2-40B4-BE49-F238E27FC236}">
                <a16:creationId xmlns:a16="http://schemas.microsoft.com/office/drawing/2014/main" id="{B750CF83-1642-4558-93DB-274516CD0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0" y="4079875"/>
            <a:ext cx="1111250" cy="409575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</a:p>
        </p:txBody>
      </p:sp>
      <p:sp>
        <p:nvSpPr>
          <p:cNvPr id="39945" name="Line 8">
            <a:extLst>
              <a:ext uri="{FF2B5EF4-FFF2-40B4-BE49-F238E27FC236}">
                <a16:creationId xmlns:a16="http://schemas.microsoft.com/office/drawing/2014/main" id="{7ED83979-20DE-4582-B99F-9057CAF4D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1038" y="3530600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9946" name="Line 9">
            <a:extLst>
              <a:ext uri="{FF2B5EF4-FFF2-40B4-BE49-F238E27FC236}">
                <a16:creationId xmlns:a16="http://schemas.microsoft.com/office/drawing/2014/main" id="{D97334C4-3CC5-4FD6-A1B8-0DC050CC5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388" y="4486275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9947" name="Text Box 10">
            <a:extLst>
              <a:ext uri="{FF2B5EF4-FFF2-40B4-BE49-F238E27FC236}">
                <a16:creationId xmlns:a16="http://schemas.microsoft.com/office/drawing/2014/main" id="{55C839CE-599B-4A45-AC5F-605EE14AA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3" y="49879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VB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46B2EC95-AB45-4C91-87D5-7DEB0DA5ACFD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94971B-F1B4-475C-9832-EC28F534E08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925CEEC-AE02-49A1-B66B-2F44152825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Sequence Labeling as Classification</a:t>
            </a:r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52B5381E-7325-4E7E-8C2E-4F22395AC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3186113"/>
            <a:ext cx="771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40966" name="Line 5">
            <a:extLst>
              <a:ext uri="{FF2B5EF4-FFF2-40B4-BE49-F238E27FC236}">
                <a16:creationId xmlns:a16="http://schemas.microsoft.com/office/drawing/2014/main" id="{1C2B1753-31AA-45DA-9254-5F0A01AF6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9288" y="3476625"/>
            <a:ext cx="231775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967" name="Line 6">
            <a:extLst>
              <a:ext uri="{FF2B5EF4-FFF2-40B4-BE49-F238E27FC236}">
                <a16:creationId xmlns:a16="http://schemas.microsoft.com/office/drawing/2014/main" id="{19A57185-A336-430B-80DF-707A28B64A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1138" y="3525838"/>
            <a:ext cx="195262" cy="509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968" name="Rectangle 7">
            <a:extLst>
              <a:ext uri="{FF2B5EF4-FFF2-40B4-BE49-F238E27FC236}">
                <a16:creationId xmlns:a16="http://schemas.microsoft.com/office/drawing/2014/main" id="{41765903-18AF-4CE1-8D0D-68FBD6D23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813" y="4056063"/>
            <a:ext cx="1111250" cy="409575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</a:p>
        </p:txBody>
      </p:sp>
      <p:sp>
        <p:nvSpPr>
          <p:cNvPr id="40969" name="Line 8">
            <a:extLst>
              <a:ext uri="{FF2B5EF4-FFF2-40B4-BE49-F238E27FC236}">
                <a16:creationId xmlns:a16="http://schemas.microsoft.com/office/drawing/2014/main" id="{5D1D1EC0-8200-4968-B97B-9BD6C7E66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1100" y="3506788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970" name="Line 9">
            <a:extLst>
              <a:ext uri="{FF2B5EF4-FFF2-40B4-BE49-F238E27FC236}">
                <a16:creationId xmlns:a16="http://schemas.microsoft.com/office/drawing/2014/main" id="{F485BC37-60BE-4874-A2CC-B28CB3A2C3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0" y="4462463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971" name="Text Box 10">
            <a:extLst>
              <a:ext uri="{FF2B5EF4-FFF2-40B4-BE49-F238E27FC236}">
                <a16:creationId xmlns:a16="http://schemas.microsoft.com/office/drawing/2014/main" id="{90260F19-9651-4DB3-9EEA-2D7E57674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63" y="4964113"/>
            <a:ext cx="633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F8F46948-E509-4A52-9E73-B05BFA57FF68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2F806E-CED4-4FD0-9B33-0F66633C6C6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3575D30-6F8E-423D-9990-197E6BC31B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Sequence Labeling as Classification</a:t>
            </a:r>
          </a:p>
        </p:txBody>
      </p:sp>
      <p:sp>
        <p:nvSpPr>
          <p:cNvPr id="41989" name="Text Box 4">
            <a:extLst>
              <a:ext uri="{FF2B5EF4-FFF2-40B4-BE49-F238E27FC236}">
                <a16:creationId xmlns:a16="http://schemas.microsoft.com/office/drawing/2014/main" id="{674ADCFC-03F6-4244-A87D-436C52E22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3186113"/>
            <a:ext cx="771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41990" name="Line 5">
            <a:extLst>
              <a:ext uri="{FF2B5EF4-FFF2-40B4-BE49-F238E27FC236}">
                <a16:creationId xmlns:a16="http://schemas.microsoft.com/office/drawing/2014/main" id="{FB913AFF-812B-4817-B812-A54549AAA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0938" y="3502025"/>
            <a:ext cx="303212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991" name="Line 6">
            <a:extLst>
              <a:ext uri="{FF2B5EF4-FFF2-40B4-BE49-F238E27FC236}">
                <a16:creationId xmlns:a16="http://schemas.microsoft.com/office/drawing/2014/main" id="{3956C228-1691-488E-A7CB-6D578CE6EF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5" y="3549650"/>
            <a:ext cx="293688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992" name="Rectangle 7">
            <a:extLst>
              <a:ext uri="{FF2B5EF4-FFF2-40B4-BE49-F238E27FC236}">
                <a16:creationId xmlns:a16="http://schemas.microsoft.com/office/drawing/2014/main" id="{88AFA349-E5F9-4AD1-8F1F-984BFD3C8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4068763"/>
            <a:ext cx="1111250" cy="409575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</a:p>
        </p:txBody>
      </p:sp>
      <p:sp>
        <p:nvSpPr>
          <p:cNvPr id="41993" name="Line 8">
            <a:extLst>
              <a:ext uri="{FF2B5EF4-FFF2-40B4-BE49-F238E27FC236}">
                <a16:creationId xmlns:a16="http://schemas.microsoft.com/office/drawing/2014/main" id="{98E8C26B-AECB-413E-A70E-4E4D41962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4188" y="3519488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994" name="Line 9">
            <a:extLst>
              <a:ext uri="{FF2B5EF4-FFF2-40B4-BE49-F238E27FC236}">
                <a16:creationId xmlns:a16="http://schemas.microsoft.com/office/drawing/2014/main" id="{9FCEEC2C-FBCD-448C-901A-228AC4D41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0538" y="4475163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995" name="Text Box 10">
            <a:extLst>
              <a:ext uri="{FF2B5EF4-FFF2-40B4-BE49-F238E27FC236}">
                <a16:creationId xmlns:a16="http://schemas.microsoft.com/office/drawing/2014/main" id="{C433B00F-B185-4F57-BB93-D3E80D7C9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738" y="4976813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F07D-D15D-8D58-7AC3-BC132F8C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76B69-08C4-0C5C-85C8-08A98A96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In contrast</a:t>
            </a:r>
            <a:r>
              <a:rPr lang="en-US" dirty="0"/>
              <a:t>, in sequence classification, the entire sequence is given one label</a:t>
            </a:r>
          </a:p>
          <a:p>
            <a:pPr lvl="1"/>
            <a:r>
              <a:rPr lang="en-US" dirty="0"/>
              <a:t>Grammatical or not</a:t>
            </a:r>
          </a:p>
          <a:p>
            <a:pPr lvl="1"/>
            <a:r>
              <a:rPr lang="en-US" dirty="0"/>
              <a:t>Sentiment analysis: positive or negative</a:t>
            </a:r>
          </a:p>
          <a:p>
            <a:pPr lvl="1"/>
            <a:r>
              <a:rPr lang="en-US" dirty="0"/>
              <a:t>Spam filtering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C6CC3-4B16-2B7D-60E4-B5A569BBD398}"/>
              </a:ext>
            </a:extLst>
          </p:cNvPr>
          <p:cNvSpPr txBox="1"/>
          <p:nvPr/>
        </p:nvSpPr>
        <p:spPr>
          <a:xfrm>
            <a:off x="2362200" y="5400638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word1   word2   word3   …   </a:t>
            </a:r>
            <a:r>
              <a:rPr lang="en-US" dirty="0" err="1"/>
              <a:t>wordN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A5BD00-F4B6-583E-2D85-B6F9B5C10726}"/>
              </a:ext>
            </a:extLst>
          </p:cNvPr>
          <p:cNvGrpSpPr/>
          <p:nvPr/>
        </p:nvGrpSpPr>
        <p:grpSpPr>
          <a:xfrm>
            <a:off x="2362201" y="4496853"/>
            <a:ext cx="3736919" cy="1018073"/>
            <a:chOff x="2362201" y="3211015"/>
            <a:chExt cx="3736919" cy="1018073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C242AD5F-3764-38D1-42FF-FDED434566C7}"/>
                </a:ext>
              </a:extLst>
            </p:cNvPr>
            <p:cNvSpPr/>
            <p:nvPr/>
          </p:nvSpPr>
          <p:spPr>
            <a:xfrm rot="5400000">
              <a:off x="3933810" y="2063778"/>
              <a:ext cx="593701" cy="3736919"/>
            </a:xfrm>
            <a:prstGeom prst="leftBrace">
              <a:avLst/>
            </a:prstGeom>
            <a:ln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A03F2D-52E9-16C7-C54E-F0493D36C6CD}"/>
                </a:ext>
              </a:extLst>
            </p:cNvPr>
            <p:cNvSpPr txBox="1"/>
            <p:nvPr/>
          </p:nvSpPr>
          <p:spPr>
            <a:xfrm>
              <a:off x="3894670" y="3211015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</a:rPr>
                <a:t>label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1C89F3F-9F18-EB63-8D53-15E0C96A9339}"/>
              </a:ext>
            </a:extLst>
          </p:cNvPr>
          <p:cNvSpPr txBox="1"/>
          <p:nvPr/>
        </p:nvSpPr>
        <p:spPr>
          <a:xfrm>
            <a:off x="2971800" y="610766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8000"/>
                </a:solidFill>
              </a:rPr>
              <a:t>Sequence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745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358D294A-014D-4BAE-BB5E-42E7FC2F880A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9B0461-AA64-4D5F-A85C-BF76ACFF283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973F8EB-18C3-488F-B0F8-89C4B67708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Sequence Labeling as Classification</a:t>
            </a:r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6F6A7C60-30CA-4903-84CF-809AF7032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3186113"/>
            <a:ext cx="771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43014" name="Line 5">
            <a:extLst>
              <a:ext uri="{FF2B5EF4-FFF2-40B4-BE49-F238E27FC236}">
                <a16:creationId xmlns:a16="http://schemas.microsoft.com/office/drawing/2014/main" id="{36A29A67-E5C7-460F-A6C9-5AD53CDBF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3238" y="3524250"/>
            <a:ext cx="206375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015" name="Line 6">
            <a:extLst>
              <a:ext uri="{FF2B5EF4-FFF2-40B4-BE49-F238E27FC236}">
                <a16:creationId xmlns:a16="http://schemas.microsoft.com/office/drawing/2014/main" id="{46515FDD-6ABF-4492-AE72-5D671101DD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9688" y="3511550"/>
            <a:ext cx="293687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016" name="Rectangle 7">
            <a:extLst>
              <a:ext uri="{FF2B5EF4-FFF2-40B4-BE49-F238E27FC236}">
                <a16:creationId xmlns:a16="http://schemas.microsoft.com/office/drawing/2014/main" id="{A9FF7C1B-AA80-4C17-BBDB-E29616C6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3" y="4030663"/>
            <a:ext cx="1111250" cy="409575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</a:p>
        </p:txBody>
      </p:sp>
      <p:sp>
        <p:nvSpPr>
          <p:cNvPr id="43017" name="Line 8">
            <a:extLst>
              <a:ext uri="{FF2B5EF4-FFF2-40B4-BE49-F238E27FC236}">
                <a16:creationId xmlns:a16="http://schemas.microsoft.com/office/drawing/2014/main" id="{C1602E45-467C-45AD-B98A-516610C7A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9650" y="3481388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018" name="Line 9">
            <a:extLst>
              <a:ext uri="{FF2B5EF4-FFF2-40B4-BE49-F238E27FC236}">
                <a16:creationId xmlns:a16="http://schemas.microsoft.com/office/drawing/2014/main" id="{6532659F-5F13-4B4A-8CF6-2371E7FD4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0" y="4437063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019" name="Text Box 10">
            <a:extLst>
              <a:ext uri="{FF2B5EF4-FFF2-40B4-BE49-F238E27FC236}">
                <a16:creationId xmlns:a16="http://schemas.microsoft.com/office/drawing/2014/main" id="{37D38269-BF3C-46B2-AC5C-AF51F457D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4938713"/>
            <a:ext cx="519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>
            <a:extLst>
              <a:ext uri="{FF2B5EF4-FFF2-40B4-BE49-F238E27FC236}">
                <a16:creationId xmlns:a16="http://schemas.microsoft.com/office/drawing/2014/main" id="{A9F4CC6E-4D1D-4F1F-86FA-F81933556C30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F183BE-51E7-4613-A2C8-9DDCF455E7F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3C440AE-DF51-48E3-A3BA-4A819BC47C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Sequence Labeling as Classification</a:t>
            </a:r>
          </a:p>
        </p:txBody>
      </p:sp>
      <p:sp>
        <p:nvSpPr>
          <p:cNvPr id="44037" name="Text Box 4">
            <a:extLst>
              <a:ext uri="{FF2B5EF4-FFF2-40B4-BE49-F238E27FC236}">
                <a16:creationId xmlns:a16="http://schemas.microsoft.com/office/drawing/2014/main" id="{85127376-5818-4DB5-B07E-1449E7003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3186113"/>
            <a:ext cx="771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44038" name="Line 5">
            <a:extLst>
              <a:ext uri="{FF2B5EF4-FFF2-40B4-BE49-F238E27FC236}">
                <a16:creationId xmlns:a16="http://schemas.microsoft.com/office/drawing/2014/main" id="{2E1AA786-8126-4E59-8EA0-8EE2DCF69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3300" y="3524250"/>
            <a:ext cx="388938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4039" name="Line 6">
            <a:extLst>
              <a:ext uri="{FF2B5EF4-FFF2-40B4-BE49-F238E27FC236}">
                <a16:creationId xmlns:a16="http://schemas.microsoft.com/office/drawing/2014/main" id="{A7726899-8CF0-4DC7-9D1E-A2C312E75D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42313" y="3511550"/>
            <a:ext cx="293687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4040" name="Rectangle 7">
            <a:extLst>
              <a:ext uri="{FF2B5EF4-FFF2-40B4-BE49-F238E27FC236}">
                <a16:creationId xmlns:a16="http://schemas.microsoft.com/office/drawing/2014/main" id="{1D498D47-15DD-4C77-B4CE-635CE0E67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988" y="4030663"/>
            <a:ext cx="1111250" cy="409575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</a:p>
        </p:txBody>
      </p:sp>
      <p:sp>
        <p:nvSpPr>
          <p:cNvPr id="44041" name="Line 8">
            <a:extLst>
              <a:ext uri="{FF2B5EF4-FFF2-40B4-BE49-F238E27FC236}">
                <a16:creationId xmlns:a16="http://schemas.microsoft.com/office/drawing/2014/main" id="{3EED42E1-CE52-441D-9081-A7BD3E897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2275" y="3481388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4042" name="Line 9">
            <a:extLst>
              <a:ext uri="{FF2B5EF4-FFF2-40B4-BE49-F238E27FC236}">
                <a16:creationId xmlns:a16="http://schemas.microsoft.com/office/drawing/2014/main" id="{B6EC737D-0C81-4948-877D-4B73A6D3C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8625" y="4437063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4043" name="Text Box 10">
            <a:extLst>
              <a:ext uri="{FF2B5EF4-FFF2-40B4-BE49-F238E27FC236}">
                <a16:creationId xmlns:a16="http://schemas.microsoft.com/office/drawing/2014/main" id="{E77ECAC4-C70C-4CC0-95C3-F5DDEFDB2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1613" y="4938713"/>
            <a:ext cx="547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C9C811BE-E365-4DA8-9190-374FFBB7C5EB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72D6BA-7A75-4E79-8B15-CA54B267689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87171A36-0D7A-4113-95B9-40A23A51D6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0066FF"/>
                </a:solidFill>
              </a:rPr>
              <a:t>Sequence Labeling as Classification: Using Outputs as Inputs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D078EA89-AF6A-473F-B812-D263A50902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dirty="0"/>
              <a:t>Better input features are usually the tags of the surrounding tokens, but these are not available yet</a:t>
            </a:r>
          </a:p>
          <a:p>
            <a:pPr eaLnBrk="1" hangingPunct="1"/>
            <a:r>
              <a:rPr lang="en-US" altLang="en-US" dirty="0"/>
              <a:t>Can use category of either the preceding or succeeding tokens by going forward or back and using previous output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B524851F-468A-47C6-9D3A-260F99ACF207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C8B588-1ED2-4818-B0D6-C595C460FB1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1A4D9D0-027B-48F7-A0B3-91027201FD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Forward Classification</a:t>
            </a:r>
          </a:p>
        </p:txBody>
      </p:sp>
      <p:sp>
        <p:nvSpPr>
          <p:cNvPr id="46084" name="Text Box 3">
            <a:extLst>
              <a:ext uri="{FF2B5EF4-FFF2-40B4-BE49-F238E27FC236}">
                <a16:creationId xmlns:a16="http://schemas.microsoft.com/office/drawing/2014/main" id="{C3632E21-DDFD-4F1B-AF90-65DC69CEB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687638"/>
            <a:ext cx="771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46085" name="Line 4">
            <a:extLst>
              <a:ext uri="{FF2B5EF4-FFF2-40B4-BE49-F238E27FC236}">
                <a16:creationId xmlns:a16="http://schemas.microsoft.com/office/drawing/2014/main" id="{DE11EA99-715C-4CFF-B028-29F92EADA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488" y="3051175"/>
            <a:ext cx="511175" cy="887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6086" name="Line 5">
            <a:extLst>
              <a:ext uri="{FF2B5EF4-FFF2-40B4-BE49-F238E27FC236}">
                <a16:creationId xmlns:a16="http://schemas.microsoft.com/office/drawing/2014/main" id="{FC8EEAF7-9177-429E-9ABF-582AB75217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4475" y="3440113"/>
            <a:ext cx="293688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6087" name="Rectangle 6">
            <a:extLst>
              <a:ext uri="{FF2B5EF4-FFF2-40B4-BE49-F238E27FC236}">
                <a16:creationId xmlns:a16="http://schemas.microsoft.com/office/drawing/2014/main" id="{E784CE54-5776-49CA-A40B-4CC680DB6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973513"/>
            <a:ext cx="1106487" cy="379412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</a:p>
        </p:txBody>
      </p:sp>
      <p:sp>
        <p:nvSpPr>
          <p:cNvPr id="46088" name="Line 7">
            <a:extLst>
              <a:ext uri="{FF2B5EF4-FFF2-40B4-BE49-F238E27FC236}">
                <a16:creationId xmlns:a16="http://schemas.microsoft.com/office/drawing/2014/main" id="{BBD66C3F-9463-4D4D-A332-7BDA85AAE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38" y="3409950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6089" name="Line 8">
            <a:extLst>
              <a:ext uri="{FF2B5EF4-FFF2-40B4-BE49-F238E27FC236}">
                <a16:creationId xmlns:a16="http://schemas.microsoft.com/office/drawing/2014/main" id="{6C13800F-FC17-4D66-B7CE-1DF4078D5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0788" y="4365625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6090" name="Text Box 9">
            <a:extLst>
              <a:ext uri="{FF2B5EF4-FFF2-40B4-BE49-F238E27FC236}">
                <a16:creationId xmlns:a16="http://schemas.microsoft.com/office/drawing/2014/main" id="{5C1688CE-6AAB-4D86-8BD5-871330767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4867275"/>
            <a:ext cx="768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NNP</a:t>
            </a:r>
          </a:p>
        </p:txBody>
      </p:sp>
      <p:sp>
        <p:nvSpPr>
          <p:cNvPr id="46091" name="Line 10">
            <a:extLst>
              <a:ext uri="{FF2B5EF4-FFF2-40B4-BE49-F238E27FC236}">
                <a16:creationId xmlns:a16="http://schemas.microsoft.com/office/drawing/2014/main" id="{BA65F7FE-C135-4CDF-82E7-37F9D666B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068638"/>
            <a:ext cx="858838" cy="887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5D14FAB2-BE0F-4171-A941-07CF6716BB2A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6F4C7A-FFEE-40A1-A31F-B5002D4CB1A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1D99936-27F4-4F93-A213-4BE6CBF847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Forward Classification</a:t>
            </a:r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ACBE6579-407F-4243-B8F4-034117FC8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687638"/>
            <a:ext cx="771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NNP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47109" name="Line 4">
            <a:extLst>
              <a:ext uri="{FF2B5EF4-FFF2-40B4-BE49-F238E27FC236}">
                <a16:creationId xmlns:a16="http://schemas.microsoft.com/office/drawing/2014/main" id="{62E199C1-9B92-4CA4-9CE8-3C7C5279F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8088" y="3062288"/>
            <a:ext cx="511175" cy="887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10" name="Line 5">
            <a:extLst>
              <a:ext uri="{FF2B5EF4-FFF2-40B4-BE49-F238E27FC236}">
                <a16:creationId xmlns:a16="http://schemas.microsoft.com/office/drawing/2014/main" id="{83703B9D-5AAB-459D-9475-C071D368AC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5" y="3451225"/>
            <a:ext cx="293688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11" name="Rectangle 6">
            <a:extLst>
              <a:ext uri="{FF2B5EF4-FFF2-40B4-BE49-F238E27FC236}">
                <a16:creationId xmlns:a16="http://schemas.microsoft.com/office/drawing/2014/main" id="{DC61648C-ACA4-48CA-9136-B4AD951C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3984625"/>
            <a:ext cx="1106487" cy="379413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</a:p>
        </p:txBody>
      </p:sp>
      <p:sp>
        <p:nvSpPr>
          <p:cNvPr id="47112" name="Line 7">
            <a:extLst>
              <a:ext uri="{FF2B5EF4-FFF2-40B4-BE49-F238E27FC236}">
                <a16:creationId xmlns:a16="http://schemas.microsoft.com/office/drawing/2014/main" id="{9BF12DE9-9B0B-44B7-B392-78B46E029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4038" y="3421063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13" name="Line 8">
            <a:extLst>
              <a:ext uri="{FF2B5EF4-FFF2-40B4-BE49-F238E27FC236}">
                <a16:creationId xmlns:a16="http://schemas.microsoft.com/office/drawing/2014/main" id="{C09B8A2D-E39E-41EC-8955-9FC5DFE86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0388" y="4376738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14" name="Text Box 9">
            <a:extLst>
              <a:ext uri="{FF2B5EF4-FFF2-40B4-BE49-F238E27FC236}">
                <a16:creationId xmlns:a16="http://schemas.microsoft.com/office/drawing/2014/main" id="{E538B2A6-8DF7-4F0A-AFB8-79D499BE0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088" y="4878388"/>
            <a:ext cx="755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VBD</a:t>
            </a:r>
          </a:p>
        </p:txBody>
      </p:sp>
      <p:sp>
        <p:nvSpPr>
          <p:cNvPr id="47115" name="Line 10">
            <a:extLst>
              <a:ext uri="{FF2B5EF4-FFF2-40B4-BE49-F238E27FC236}">
                <a16:creationId xmlns:a16="http://schemas.microsoft.com/office/drawing/2014/main" id="{3A66E88C-71DD-4852-BD24-9536A6D767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079750"/>
            <a:ext cx="858838" cy="887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8951CF4F-83EB-4D7F-A80F-9DAE284D1A50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5817A7-7DF7-4EB2-B317-46A502F4A77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8808326-D17E-4354-BDDE-4B5EAD8B76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Forward Classification</a:t>
            </a:r>
          </a:p>
        </p:txBody>
      </p:sp>
      <p:sp>
        <p:nvSpPr>
          <p:cNvPr id="48132" name="Text Box 3">
            <a:extLst>
              <a:ext uri="{FF2B5EF4-FFF2-40B4-BE49-F238E27FC236}">
                <a16:creationId xmlns:a16="http://schemas.microsoft.com/office/drawing/2014/main" id="{B6A1B002-5CE4-4CC0-A5B3-EB959CD58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687638"/>
            <a:ext cx="771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NNP  VBD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48133" name="Line 4">
            <a:extLst>
              <a:ext uri="{FF2B5EF4-FFF2-40B4-BE49-F238E27FC236}">
                <a16:creationId xmlns:a16="http://schemas.microsoft.com/office/drawing/2014/main" id="{F99EA014-8A3C-4163-B54C-A4ABA93A7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0388" y="3051175"/>
            <a:ext cx="511175" cy="887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134" name="Line 5">
            <a:extLst>
              <a:ext uri="{FF2B5EF4-FFF2-40B4-BE49-F238E27FC236}">
                <a16:creationId xmlns:a16="http://schemas.microsoft.com/office/drawing/2014/main" id="{77F0E894-766A-415F-A41D-9FEAEBE134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6375" y="3440113"/>
            <a:ext cx="293688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135" name="Rectangle 6">
            <a:extLst>
              <a:ext uri="{FF2B5EF4-FFF2-40B4-BE49-F238E27FC236}">
                <a16:creationId xmlns:a16="http://schemas.microsoft.com/office/drawing/2014/main" id="{643A8757-EACB-487A-8A15-AF20BD273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3973513"/>
            <a:ext cx="1106487" cy="379412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</a:p>
        </p:txBody>
      </p:sp>
      <p:sp>
        <p:nvSpPr>
          <p:cNvPr id="48136" name="Line 7">
            <a:extLst>
              <a:ext uri="{FF2B5EF4-FFF2-40B4-BE49-F238E27FC236}">
                <a16:creationId xmlns:a16="http://schemas.microsoft.com/office/drawing/2014/main" id="{14C889A9-018A-4839-BF9F-1D346842D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3409950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137" name="Line 8">
            <a:extLst>
              <a:ext uri="{FF2B5EF4-FFF2-40B4-BE49-F238E27FC236}">
                <a16:creationId xmlns:a16="http://schemas.microsoft.com/office/drawing/2014/main" id="{0B65208F-99B7-40F5-99C9-6850D64B5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2688" y="4365625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138" name="Text Box 9">
            <a:extLst>
              <a:ext uri="{FF2B5EF4-FFF2-40B4-BE49-F238E27FC236}">
                <a16:creationId xmlns:a16="http://schemas.microsoft.com/office/drawing/2014/main" id="{A024A1C7-0509-4C0B-BDB0-304939853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4867275"/>
            <a:ext cx="560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DT</a:t>
            </a:r>
          </a:p>
        </p:txBody>
      </p:sp>
      <p:sp>
        <p:nvSpPr>
          <p:cNvPr id="48139" name="Line 10">
            <a:extLst>
              <a:ext uri="{FF2B5EF4-FFF2-40B4-BE49-F238E27FC236}">
                <a16:creationId xmlns:a16="http://schemas.microsoft.com/office/drawing/2014/main" id="{987D0FB9-FDCF-46C8-8A8C-5A8C87FAD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1900" y="3068638"/>
            <a:ext cx="858838" cy="887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EF9169A3-ECDA-499A-B0F5-1E388088A343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B2D9DD-5096-4B58-8478-08CFC48EA7A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7A6E0AF-737B-48FB-B339-5A3D514EE9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Forward Classification</a:t>
            </a:r>
          </a:p>
        </p:txBody>
      </p:sp>
      <p:sp>
        <p:nvSpPr>
          <p:cNvPr id="49156" name="Text Box 3">
            <a:extLst>
              <a:ext uri="{FF2B5EF4-FFF2-40B4-BE49-F238E27FC236}">
                <a16:creationId xmlns:a16="http://schemas.microsoft.com/office/drawing/2014/main" id="{C21FB7E4-9419-4CEF-A9BB-208050065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687638"/>
            <a:ext cx="771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NNP VBD DT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49157" name="Line 4">
            <a:extLst>
              <a:ext uri="{FF2B5EF4-FFF2-40B4-BE49-F238E27FC236}">
                <a16:creationId xmlns:a16="http://schemas.microsoft.com/office/drawing/2014/main" id="{00DC17FE-AA70-4920-9EDF-10F0A09E5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6175" y="3063875"/>
            <a:ext cx="511175" cy="887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58" name="Line 5">
            <a:extLst>
              <a:ext uri="{FF2B5EF4-FFF2-40B4-BE49-F238E27FC236}">
                <a16:creationId xmlns:a16="http://schemas.microsoft.com/office/drawing/2014/main" id="{507870A8-7A1B-45DE-97F8-CD5AB0AC7A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2163" y="3452813"/>
            <a:ext cx="293687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59" name="Rectangle 6">
            <a:extLst>
              <a:ext uri="{FF2B5EF4-FFF2-40B4-BE49-F238E27FC236}">
                <a16:creationId xmlns:a16="http://schemas.microsoft.com/office/drawing/2014/main" id="{54C71DA6-908C-419B-9140-7E3429CD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3986213"/>
            <a:ext cx="1106488" cy="379412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</a:p>
        </p:txBody>
      </p:sp>
      <p:sp>
        <p:nvSpPr>
          <p:cNvPr id="49160" name="Line 7">
            <a:extLst>
              <a:ext uri="{FF2B5EF4-FFF2-40B4-BE49-F238E27FC236}">
                <a16:creationId xmlns:a16="http://schemas.microsoft.com/office/drawing/2014/main" id="{79538E07-42DB-4969-9156-8EFBA4985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2125" y="3422650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61" name="Line 8">
            <a:extLst>
              <a:ext uri="{FF2B5EF4-FFF2-40B4-BE49-F238E27FC236}">
                <a16:creationId xmlns:a16="http://schemas.microsoft.com/office/drawing/2014/main" id="{55EF954C-BD21-4093-ABF3-8CE57C26B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8475" y="4378325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62" name="Text Box 9">
            <a:extLst>
              <a:ext uri="{FF2B5EF4-FFF2-40B4-BE49-F238E27FC236}">
                <a16:creationId xmlns:a16="http://schemas.microsoft.com/office/drawing/2014/main" id="{E6952F59-F5C6-4E1F-A014-94E0A97ED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3" y="4879975"/>
            <a:ext cx="560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NN</a:t>
            </a:r>
          </a:p>
        </p:txBody>
      </p:sp>
      <p:sp>
        <p:nvSpPr>
          <p:cNvPr id="49163" name="Line 10">
            <a:extLst>
              <a:ext uri="{FF2B5EF4-FFF2-40B4-BE49-F238E27FC236}">
                <a16:creationId xmlns:a16="http://schemas.microsoft.com/office/drawing/2014/main" id="{B8FC3084-9CE1-43E0-9967-1493005D9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3081338"/>
            <a:ext cx="858837" cy="887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C1AD440F-7CB0-49B8-8A21-73352236CC40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C89FA3-AFA9-4AB3-86B1-5CC70A46277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7F33C6F-AA45-4BD6-8984-684ED3E83E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Forward Classification</a:t>
            </a:r>
          </a:p>
        </p:txBody>
      </p:sp>
      <p:sp>
        <p:nvSpPr>
          <p:cNvPr id="50180" name="Text Box 3">
            <a:extLst>
              <a:ext uri="{FF2B5EF4-FFF2-40B4-BE49-F238E27FC236}">
                <a16:creationId xmlns:a16="http://schemas.microsoft.com/office/drawing/2014/main" id="{2A6C6E6E-3BE5-4FE1-A5FE-DBE4E0384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687638"/>
            <a:ext cx="771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NNP VBD DT  NN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50181" name="Line 4">
            <a:extLst>
              <a:ext uri="{FF2B5EF4-FFF2-40B4-BE49-F238E27FC236}">
                <a16:creationId xmlns:a16="http://schemas.microsoft.com/office/drawing/2014/main" id="{6110B745-622D-4A11-A208-2253B3405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5450" y="3063875"/>
            <a:ext cx="511175" cy="887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182" name="Line 5">
            <a:extLst>
              <a:ext uri="{FF2B5EF4-FFF2-40B4-BE49-F238E27FC236}">
                <a16:creationId xmlns:a16="http://schemas.microsoft.com/office/drawing/2014/main" id="{CAFDE27F-2C52-49F5-93E7-CE8B6C5FA1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1438" y="3452813"/>
            <a:ext cx="293687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183" name="Rectangle 6">
            <a:extLst>
              <a:ext uri="{FF2B5EF4-FFF2-40B4-BE49-F238E27FC236}">
                <a16:creationId xmlns:a16="http://schemas.microsoft.com/office/drawing/2014/main" id="{00C9A177-D06F-416F-A741-2B2CE0C0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3986213"/>
            <a:ext cx="1106488" cy="379412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</a:p>
        </p:txBody>
      </p:sp>
      <p:sp>
        <p:nvSpPr>
          <p:cNvPr id="50184" name="Line 7">
            <a:extLst>
              <a:ext uri="{FF2B5EF4-FFF2-40B4-BE49-F238E27FC236}">
                <a16:creationId xmlns:a16="http://schemas.microsoft.com/office/drawing/2014/main" id="{42EED46C-8162-4B79-BB43-C71FADA09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422650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185" name="Line 8">
            <a:extLst>
              <a:ext uri="{FF2B5EF4-FFF2-40B4-BE49-F238E27FC236}">
                <a16:creationId xmlns:a16="http://schemas.microsoft.com/office/drawing/2014/main" id="{C354CE65-52D7-4628-B7D1-BCA255899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4378325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186" name="Text Box 9">
            <a:extLst>
              <a:ext uri="{FF2B5EF4-FFF2-40B4-BE49-F238E27FC236}">
                <a16:creationId xmlns:a16="http://schemas.microsoft.com/office/drawing/2014/main" id="{1D96E98E-3ACF-47C7-AB5F-268B48D83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4879975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CC</a:t>
            </a:r>
          </a:p>
        </p:txBody>
      </p:sp>
      <p:sp>
        <p:nvSpPr>
          <p:cNvPr id="50187" name="Line 10">
            <a:extLst>
              <a:ext uri="{FF2B5EF4-FFF2-40B4-BE49-F238E27FC236}">
                <a16:creationId xmlns:a16="http://schemas.microsoft.com/office/drawing/2014/main" id="{B35D9ACE-938E-4438-8C8E-C6793F0C6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6963" y="3081338"/>
            <a:ext cx="858837" cy="887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5368443E-2B66-496F-B026-CF8D40431272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C29619-E2B1-4AEF-A060-CEB4E1C5902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56F95DB-B182-49EE-BDF9-DBE932A296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Forward Classification</a:t>
            </a:r>
          </a:p>
        </p:txBody>
      </p:sp>
      <p:sp>
        <p:nvSpPr>
          <p:cNvPr id="51204" name="Text Box 3">
            <a:extLst>
              <a:ext uri="{FF2B5EF4-FFF2-40B4-BE49-F238E27FC236}">
                <a16:creationId xmlns:a16="http://schemas.microsoft.com/office/drawing/2014/main" id="{03490632-1886-41E9-BD18-2EDE3943D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687638"/>
            <a:ext cx="771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NNP VBD DT NN  CC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51205" name="Line 4">
            <a:extLst>
              <a:ext uri="{FF2B5EF4-FFF2-40B4-BE49-F238E27FC236}">
                <a16:creationId xmlns:a16="http://schemas.microsoft.com/office/drawing/2014/main" id="{EB8CA95B-CDBE-46B3-AEFC-6AF7C08A1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38" y="3051175"/>
            <a:ext cx="511175" cy="887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206" name="Line 5">
            <a:extLst>
              <a:ext uri="{FF2B5EF4-FFF2-40B4-BE49-F238E27FC236}">
                <a16:creationId xmlns:a16="http://schemas.microsoft.com/office/drawing/2014/main" id="{5D186F35-C6A4-47C9-AC5E-4D506FCBFB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9325" y="3440113"/>
            <a:ext cx="293688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207" name="Rectangle 6">
            <a:extLst>
              <a:ext uri="{FF2B5EF4-FFF2-40B4-BE49-F238E27FC236}">
                <a16:creationId xmlns:a16="http://schemas.microsoft.com/office/drawing/2014/main" id="{9DDE3751-CD71-4909-A0C3-E04803868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973513"/>
            <a:ext cx="1106487" cy="379412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208" name="Line 7">
            <a:extLst>
              <a:ext uri="{FF2B5EF4-FFF2-40B4-BE49-F238E27FC236}">
                <a16:creationId xmlns:a16="http://schemas.microsoft.com/office/drawing/2014/main" id="{F70F958A-F5B4-4167-987B-AF7B35596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9288" y="3409950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209" name="Line 8">
            <a:extLst>
              <a:ext uri="{FF2B5EF4-FFF2-40B4-BE49-F238E27FC236}">
                <a16:creationId xmlns:a16="http://schemas.microsoft.com/office/drawing/2014/main" id="{A08B1689-2216-4F66-8266-4BE1490B1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5638" y="4365625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210" name="Text Box 9">
            <a:extLst>
              <a:ext uri="{FF2B5EF4-FFF2-40B4-BE49-F238E27FC236}">
                <a16:creationId xmlns:a16="http://schemas.microsoft.com/office/drawing/2014/main" id="{6A9082AA-AD75-4995-A19C-FC129CCFB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3" y="4867275"/>
            <a:ext cx="828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VBD</a:t>
            </a:r>
          </a:p>
        </p:txBody>
      </p:sp>
      <p:sp>
        <p:nvSpPr>
          <p:cNvPr id="51211" name="Line 10">
            <a:extLst>
              <a:ext uri="{FF2B5EF4-FFF2-40B4-BE49-F238E27FC236}">
                <a16:creationId xmlns:a16="http://schemas.microsoft.com/office/drawing/2014/main" id="{4075A8ED-0C2E-4740-913C-0C5AC7919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3400" y="3055938"/>
            <a:ext cx="1030288" cy="900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D85730C1-EA9B-42E1-859F-ADCC52231C35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F79A5-B209-46CB-B5CD-7FC8CEADF4F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6C4B0D1-45D5-4947-B4C7-601D5F79AB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Forward Classification</a:t>
            </a:r>
          </a:p>
        </p:txBody>
      </p:sp>
      <p:sp>
        <p:nvSpPr>
          <p:cNvPr id="52228" name="Text Box 3">
            <a:extLst>
              <a:ext uri="{FF2B5EF4-FFF2-40B4-BE49-F238E27FC236}">
                <a16:creationId xmlns:a16="http://schemas.microsoft.com/office/drawing/2014/main" id="{7951F720-2303-47C9-9934-B1D3060FD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687638"/>
            <a:ext cx="771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NNP VBD DT NN  CC    VBD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52229" name="Line 4">
            <a:extLst>
              <a:ext uri="{FF2B5EF4-FFF2-40B4-BE49-F238E27FC236}">
                <a16:creationId xmlns:a16="http://schemas.microsoft.com/office/drawing/2014/main" id="{B7DF8F2C-356B-4718-B96E-CF4B567CE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3027363"/>
            <a:ext cx="511175" cy="887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230" name="Line 5">
            <a:extLst>
              <a:ext uri="{FF2B5EF4-FFF2-40B4-BE49-F238E27FC236}">
                <a16:creationId xmlns:a16="http://schemas.microsoft.com/office/drawing/2014/main" id="{01FE50CC-0ED0-489A-B828-B06B5BFE99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9575" y="3416300"/>
            <a:ext cx="293688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231" name="Rectangle 6">
            <a:extLst>
              <a:ext uri="{FF2B5EF4-FFF2-40B4-BE49-F238E27FC236}">
                <a16:creationId xmlns:a16="http://schemas.microsoft.com/office/drawing/2014/main" id="{1B3C0771-C809-4D30-B4FF-89E60B5D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13" y="3949700"/>
            <a:ext cx="1106487" cy="379413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232" name="Line 7">
            <a:extLst>
              <a:ext uri="{FF2B5EF4-FFF2-40B4-BE49-F238E27FC236}">
                <a16:creationId xmlns:a16="http://schemas.microsoft.com/office/drawing/2014/main" id="{42589F92-109F-423C-91EE-F13D69F8A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9538" y="3386138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233" name="Line 8">
            <a:extLst>
              <a:ext uri="{FF2B5EF4-FFF2-40B4-BE49-F238E27FC236}">
                <a16:creationId xmlns:a16="http://schemas.microsoft.com/office/drawing/2014/main" id="{0AFAD065-BC8C-4EC1-BF5E-D388F1FCF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5888" y="4341813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234" name="Text Box 9">
            <a:extLst>
              <a:ext uri="{FF2B5EF4-FFF2-40B4-BE49-F238E27FC236}">
                <a16:creationId xmlns:a16="http://schemas.microsoft.com/office/drawing/2014/main" id="{03CB32D6-2676-41E0-887B-877B9B262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3" y="4843463"/>
            <a:ext cx="706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TO</a:t>
            </a:r>
          </a:p>
        </p:txBody>
      </p:sp>
      <p:sp>
        <p:nvSpPr>
          <p:cNvPr id="52235" name="Line 10">
            <a:extLst>
              <a:ext uri="{FF2B5EF4-FFF2-40B4-BE49-F238E27FC236}">
                <a16:creationId xmlns:a16="http://schemas.microsoft.com/office/drawing/2014/main" id="{C7623283-4AAB-43DE-B675-175D9FBB8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3650" y="3032125"/>
            <a:ext cx="1030288" cy="900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53A7-B64E-89D7-21BA-85169BD6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1143000"/>
          </a:xfrm>
        </p:spPr>
        <p:txBody>
          <a:bodyPr/>
          <a:lstStyle/>
          <a:p>
            <a:r>
              <a:rPr lang="en-US" dirty="0"/>
              <a:t>Sequence Labeling: POS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4CEF-B23A-69A7-187D-1ABB9F5FE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Given a tokenized sentence, tag each word with its part-of-speech (POS) tag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Lowest level of syntactic analysis</a:t>
            </a:r>
          </a:p>
          <a:p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EB76B44-205B-4FFC-CAD9-381A247DC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82875"/>
            <a:ext cx="7829814" cy="111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NOUN VERB  DT   NOUN  CONJ  VERB    TO VERB  PRP  PREP DT    NOUN</a:t>
            </a:r>
          </a:p>
          <a:p>
            <a:pPr eaLnBrk="1" hangingPunct="1"/>
            <a:endParaRPr lang="en-US" altLang="en-US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solidFill>
                  <a:srgbClr val="3333CC"/>
                </a:solidFill>
                <a:latin typeface="Times New Roman" panose="02020603050405020304" pitchFamily="18" charset="0"/>
              </a:rPr>
              <a:t>John  saw  the  saw  and  decided  to  take  it     to   the   table.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70D3D6-4D87-1E5C-5FFF-6848BC4DBF7C}"/>
              </a:ext>
            </a:extLst>
          </p:cNvPr>
          <p:cNvCxnSpPr>
            <a:cxnSpLocks/>
          </p:cNvCxnSpPr>
          <p:nvPr/>
        </p:nvCxnSpPr>
        <p:spPr>
          <a:xfrm flipV="1">
            <a:off x="1219200" y="2971800"/>
            <a:ext cx="0" cy="45720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A0F694-26AC-3A34-AF0E-F1A71A322E01}"/>
              </a:ext>
            </a:extLst>
          </p:cNvPr>
          <p:cNvCxnSpPr>
            <a:cxnSpLocks/>
          </p:cNvCxnSpPr>
          <p:nvPr/>
        </p:nvCxnSpPr>
        <p:spPr>
          <a:xfrm flipV="1">
            <a:off x="1905000" y="2971800"/>
            <a:ext cx="0" cy="45720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575361-3600-A5BB-D41A-318CFFC90FE0}"/>
              </a:ext>
            </a:extLst>
          </p:cNvPr>
          <p:cNvCxnSpPr>
            <a:cxnSpLocks/>
          </p:cNvCxnSpPr>
          <p:nvPr/>
        </p:nvCxnSpPr>
        <p:spPr>
          <a:xfrm flipV="1">
            <a:off x="2514600" y="2971800"/>
            <a:ext cx="0" cy="45720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0D84F0-75FD-C1A7-F904-D708EC240F95}"/>
              </a:ext>
            </a:extLst>
          </p:cNvPr>
          <p:cNvCxnSpPr>
            <a:cxnSpLocks/>
          </p:cNvCxnSpPr>
          <p:nvPr/>
        </p:nvCxnSpPr>
        <p:spPr>
          <a:xfrm flipV="1">
            <a:off x="3124200" y="2971800"/>
            <a:ext cx="0" cy="45720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EB1B98-D237-73BD-35D3-DA0297FE8AE7}"/>
              </a:ext>
            </a:extLst>
          </p:cNvPr>
          <p:cNvCxnSpPr>
            <a:cxnSpLocks/>
          </p:cNvCxnSpPr>
          <p:nvPr/>
        </p:nvCxnSpPr>
        <p:spPr>
          <a:xfrm flipV="1">
            <a:off x="3733800" y="2971800"/>
            <a:ext cx="0" cy="45720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D04D13-C496-E5B1-F16E-F478848F64B9}"/>
              </a:ext>
            </a:extLst>
          </p:cNvPr>
          <p:cNvCxnSpPr>
            <a:cxnSpLocks/>
          </p:cNvCxnSpPr>
          <p:nvPr/>
        </p:nvCxnSpPr>
        <p:spPr>
          <a:xfrm flipV="1">
            <a:off x="4572000" y="2971800"/>
            <a:ext cx="0" cy="45720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B7DBF8-401A-24DB-6245-05A2C186B335}"/>
              </a:ext>
            </a:extLst>
          </p:cNvPr>
          <p:cNvCxnSpPr>
            <a:cxnSpLocks/>
          </p:cNvCxnSpPr>
          <p:nvPr/>
        </p:nvCxnSpPr>
        <p:spPr>
          <a:xfrm flipV="1">
            <a:off x="5257800" y="2971800"/>
            <a:ext cx="0" cy="45720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09D89D-94FF-12BD-78AD-F2F57ECE10E8}"/>
              </a:ext>
            </a:extLst>
          </p:cNvPr>
          <p:cNvCxnSpPr>
            <a:cxnSpLocks/>
          </p:cNvCxnSpPr>
          <p:nvPr/>
        </p:nvCxnSpPr>
        <p:spPr>
          <a:xfrm flipV="1">
            <a:off x="5791200" y="2971800"/>
            <a:ext cx="0" cy="45720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045769-6E05-177B-9500-A8F0CE5AEF15}"/>
              </a:ext>
            </a:extLst>
          </p:cNvPr>
          <p:cNvCxnSpPr>
            <a:cxnSpLocks/>
          </p:cNvCxnSpPr>
          <p:nvPr/>
        </p:nvCxnSpPr>
        <p:spPr>
          <a:xfrm flipV="1">
            <a:off x="6324600" y="2971800"/>
            <a:ext cx="0" cy="45720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BA9C3E-8818-69BD-ABA2-73006B78BD3C}"/>
              </a:ext>
            </a:extLst>
          </p:cNvPr>
          <p:cNvCxnSpPr>
            <a:cxnSpLocks/>
          </p:cNvCxnSpPr>
          <p:nvPr/>
        </p:nvCxnSpPr>
        <p:spPr>
          <a:xfrm flipV="1">
            <a:off x="6858000" y="2971800"/>
            <a:ext cx="0" cy="45720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819857-2827-A81B-1C24-51B61DBDDDA4}"/>
              </a:ext>
            </a:extLst>
          </p:cNvPr>
          <p:cNvCxnSpPr>
            <a:cxnSpLocks/>
          </p:cNvCxnSpPr>
          <p:nvPr/>
        </p:nvCxnSpPr>
        <p:spPr>
          <a:xfrm flipV="1">
            <a:off x="7391400" y="2971800"/>
            <a:ext cx="0" cy="45720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4D97A0-A9A7-ED9B-B391-62ED034E10F9}"/>
              </a:ext>
            </a:extLst>
          </p:cNvPr>
          <p:cNvCxnSpPr>
            <a:cxnSpLocks/>
          </p:cNvCxnSpPr>
          <p:nvPr/>
        </p:nvCxnSpPr>
        <p:spPr>
          <a:xfrm flipV="1">
            <a:off x="8077200" y="2971800"/>
            <a:ext cx="0" cy="45720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1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>
            <a:extLst>
              <a:ext uri="{FF2B5EF4-FFF2-40B4-BE49-F238E27FC236}">
                <a16:creationId xmlns:a16="http://schemas.microsoft.com/office/drawing/2014/main" id="{9D0A07D7-A7C6-4601-A781-E8D773830BE1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11D050-903A-4CCA-A066-7530962F956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AC3C0C4-4C95-40B4-9627-4108FD7C3F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59007" y="9922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Forward Classification</a:t>
            </a:r>
          </a:p>
        </p:txBody>
      </p:sp>
      <p:sp>
        <p:nvSpPr>
          <p:cNvPr id="53252" name="Text Box 3">
            <a:extLst>
              <a:ext uri="{FF2B5EF4-FFF2-40B4-BE49-F238E27FC236}">
                <a16:creationId xmlns:a16="http://schemas.microsoft.com/office/drawing/2014/main" id="{483E82EF-1FE4-4E78-91AB-3A6AAEEE2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687638"/>
            <a:ext cx="771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NNP VBD DT NN  CC    VBD   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53253" name="Line 4">
            <a:extLst>
              <a:ext uri="{FF2B5EF4-FFF2-40B4-BE49-F238E27FC236}">
                <a16:creationId xmlns:a16="http://schemas.microsoft.com/office/drawing/2014/main" id="{633520C7-30D7-43BD-A46D-7E95C22EC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6675" y="3014663"/>
            <a:ext cx="511175" cy="887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54" name="Line 5">
            <a:extLst>
              <a:ext uri="{FF2B5EF4-FFF2-40B4-BE49-F238E27FC236}">
                <a16:creationId xmlns:a16="http://schemas.microsoft.com/office/drawing/2014/main" id="{9116FDFE-7B7E-43EA-B224-6E7A1F2B92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2663" y="3403600"/>
            <a:ext cx="171450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55" name="Rectangle 6">
            <a:extLst>
              <a:ext uri="{FF2B5EF4-FFF2-40B4-BE49-F238E27FC236}">
                <a16:creationId xmlns:a16="http://schemas.microsoft.com/office/drawing/2014/main" id="{FDE09981-11D8-4987-B72F-A948D88E6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3937000"/>
            <a:ext cx="1106488" cy="379413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56" name="Line 7">
            <a:extLst>
              <a:ext uri="{FF2B5EF4-FFF2-40B4-BE49-F238E27FC236}">
                <a16:creationId xmlns:a16="http://schemas.microsoft.com/office/drawing/2014/main" id="{7D320CD8-9723-4FD3-BCAE-CC443AD6C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25" y="3373438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57" name="Line 8">
            <a:extLst>
              <a:ext uri="{FF2B5EF4-FFF2-40B4-BE49-F238E27FC236}">
                <a16:creationId xmlns:a16="http://schemas.microsoft.com/office/drawing/2014/main" id="{6337E5F0-192F-487F-A108-DCA8C3BD7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8975" y="4329113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58" name="Text Box 9">
            <a:extLst>
              <a:ext uri="{FF2B5EF4-FFF2-40B4-BE49-F238E27FC236}">
                <a16:creationId xmlns:a16="http://schemas.microsoft.com/office/drawing/2014/main" id="{474DE565-6C73-465A-8AFA-9A64B82DC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4830763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VB</a:t>
            </a:r>
          </a:p>
        </p:txBody>
      </p:sp>
      <p:sp>
        <p:nvSpPr>
          <p:cNvPr id="53259" name="Line 10">
            <a:extLst>
              <a:ext uri="{FF2B5EF4-FFF2-40B4-BE49-F238E27FC236}">
                <a16:creationId xmlns:a16="http://schemas.microsoft.com/office/drawing/2014/main" id="{43A53ED3-BA7A-4B3F-A1BF-A78E2927B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4375" y="3019425"/>
            <a:ext cx="882650" cy="900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>
            <a:extLst>
              <a:ext uri="{FF2B5EF4-FFF2-40B4-BE49-F238E27FC236}">
                <a16:creationId xmlns:a16="http://schemas.microsoft.com/office/drawing/2014/main" id="{D8D0CC47-0DD9-44D0-A247-F4BA4F5777E7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0A7C84-B320-40FD-8F9D-042FD7D2EA8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114AFD3-CBDB-43E7-A8CF-0F1A866DEA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Forward Classification</a:t>
            </a:r>
          </a:p>
        </p:txBody>
      </p:sp>
      <p:sp>
        <p:nvSpPr>
          <p:cNvPr id="54276" name="Text Box 3">
            <a:extLst>
              <a:ext uri="{FF2B5EF4-FFF2-40B4-BE49-F238E27FC236}">
                <a16:creationId xmlns:a16="http://schemas.microsoft.com/office/drawing/2014/main" id="{D685EE1E-D09B-4970-8F5B-55809ED8C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687638"/>
            <a:ext cx="771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NNP VBD DT NN  CC    VBD   TO  VB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D54DA4E5-7C24-4B6C-B5E9-9D3A7C5FE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6275" y="3014663"/>
            <a:ext cx="352425" cy="887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A557ADE8-FFA7-4F9D-B5E6-D0671209C8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3513" y="3403600"/>
            <a:ext cx="171450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279" name="Rectangle 6">
            <a:extLst>
              <a:ext uri="{FF2B5EF4-FFF2-40B4-BE49-F238E27FC236}">
                <a16:creationId xmlns:a16="http://schemas.microsoft.com/office/drawing/2014/main" id="{C44D6ACE-52CE-4A58-AF7D-2AF9268BD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0" y="3937000"/>
            <a:ext cx="1106488" cy="379413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280" name="Line 7">
            <a:extLst>
              <a:ext uri="{FF2B5EF4-FFF2-40B4-BE49-F238E27FC236}">
                <a16:creationId xmlns:a16="http://schemas.microsoft.com/office/drawing/2014/main" id="{66035C00-4A12-499C-B74A-AFAAF7DAC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3373438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281" name="Line 8">
            <a:extLst>
              <a:ext uri="{FF2B5EF4-FFF2-40B4-BE49-F238E27FC236}">
                <a16:creationId xmlns:a16="http://schemas.microsoft.com/office/drawing/2014/main" id="{EAF13AF2-B9AE-45F2-8743-A5A164664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9825" y="4329113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282" name="Text Box 9">
            <a:extLst>
              <a:ext uri="{FF2B5EF4-FFF2-40B4-BE49-F238E27FC236}">
                <a16:creationId xmlns:a16="http://schemas.microsoft.com/office/drawing/2014/main" id="{711ACA5F-0EC3-424F-8572-ED7398AA0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0" y="4830763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PRP</a:t>
            </a:r>
          </a:p>
        </p:txBody>
      </p:sp>
      <p:sp>
        <p:nvSpPr>
          <p:cNvPr id="54283" name="Line 10">
            <a:extLst>
              <a:ext uri="{FF2B5EF4-FFF2-40B4-BE49-F238E27FC236}">
                <a16:creationId xmlns:a16="http://schemas.microsoft.com/office/drawing/2014/main" id="{F3019441-C52F-4418-926C-FA1D7FE2E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3188" y="3019425"/>
            <a:ext cx="674687" cy="900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>
            <a:extLst>
              <a:ext uri="{FF2B5EF4-FFF2-40B4-BE49-F238E27FC236}">
                <a16:creationId xmlns:a16="http://schemas.microsoft.com/office/drawing/2014/main" id="{EDE76B02-86A3-47C1-96E5-246C4E136855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A9EB5D-D89D-4F51-9305-20B131532A7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1DA90C4-E069-43DA-9C7B-AAD0E0E49C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Forward Classification</a:t>
            </a:r>
          </a:p>
        </p:txBody>
      </p:sp>
      <p:sp>
        <p:nvSpPr>
          <p:cNvPr id="55300" name="Text Box 3">
            <a:extLst>
              <a:ext uri="{FF2B5EF4-FFF2-40B4-BE49-F238E27FC236}">
                <a16:creationId xmlns:a16="http://schemas.microsoft.com/office/drawing/2014/main" id="{3B7F2939-1B12-4F19-A46A-CB8142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687638"/>
            <a:ext cx="771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NNP VBD DT NN  CC    VBD   TO  VB PRP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55301" name="Line 4">
            <a:extLst>
              <a:ext uri="{FF2B5EF4-FFF2-40B4-BE49-F238E27FC236}">
                <a16:creationId xmlns:a16="http://schemas.microsoft.com/office/drawing/2014/main" id="{F3B5F5D9-84B7-4ADC-9F10-9C245DA5D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5875" y="3001963"/>
            <a:ext cx="352425" cy="887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302" name="Line 5">
            <a:extLst>
              <a:ext uri="{FF2B5EF4-FFF2-40B4-BE49-F238E27FC236}">
                <a16:creationId xmlns:a16="http://schemas.microsoft.com/office/drawing/2014/main" id="{8D5F21D5-424D-4EB9-ABF5-3EFA1AF892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3113" y="3390900"/>
            <a:ext cx="171450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303" name="Rectangle 6">
            <a:extLst>
              <a:ext uri="{FF2B5EF4-FFF2-40B4-BE49-F238E27FC236}">
                <a16:creationId xmlns:a16="http://schemas.microsoft.com/office/drawing/2014/main" id="{E4DF0FB6-6C05-4F3A-B14C-AAA9ED98A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50" y="3924300"/>
            <a:ext cx="1106488" cy="379413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304" name="Line 7">
            <a:extLst>
              <a:ext uri="{FF2B5EF4-FFF2-40B4-BE49-F238E27FC236}">
                <a16:creationId xmlns:a16="http://schemas.microsoft.com/office/drawing/2014/main" id="{7FE29412-3D66-4339-B414-0C7D44B96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3075" y="3360738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305" name="Line 8">
            <a:extLst>
              <a:ext uri="{FF2B5EF4-FFF2-40B4-BE49-F238E27FC236}">
                <a16:creationId xmlns:a16="http://schemas.microsoft.com/office/drawing/2014/main" id="{FE749934-2505-4680-AF76-EDAD05937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9425" y="4316413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306" name="Text Box 9">
            <a:extLst>
              <a:ext uri="{FF2B5EF4-FFF2-40B4-BE49-F238E27FC236}">
                <a16:creationId xmlns:a16="http://schemas.microsoft.com/office/drawing/2014/main" id="{00C0F119-6AE1-4A96-8C91-2BA01D0AB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3350" y="4818063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</a:t>
            </a:r>
          </a:p>
        </p:txBody>
      </p:sp>
      <p:sp>
        <p:nvSpPr>
          <p:cNvPr id="55307" name="Line 10">
            <a:extLst>
              <a:ext uri="{FF2B5EF4-FFF2-40B4-BE49-F238E27FC236}">
                <a16:creationId xmlns:a16="http://schemas.microsoft.com/office/drawing/2014/main" id="{35A656B1-5B07-4E70-9C33-D0996942D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2788" y="3006725"/>
            <a:ext cx="674687" cy="900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94BAE06A-C502-49A9-B530-1C85A23F9AAB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2FF496-0E6C-4285-A983-7495A98FE86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688C31C-2E45-4DDA-B20C-C4A452B343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Forward Classification</a:t>
            </a:r>
          </a:p>
        </p:txBody>
      </p:sp>
      <p:sp>
        <p:nvSpPr>
          <p:cNvPr id="56324" name="Text Box 3">
            <a:extLst>
              <a:ext uri="{FF2B5EF4-FFF2-40B4-BE49-F238E27FC236}">
                <a16:creationId xmlns:a16="http://schemas.microsoft.com/office/drawing/2014/main" id="{CF2C3263-0913-4469-B4C7-3B049FF51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687638"/>
            <a:ext cx="771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NNP VBD DT NN  CC    VBD   TO  VB PRP  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56325" name="Line 4">
            <a:extLst>
              <a:ext uri="{FF2B5EF4-FFF2-40B4-BE49-F238E27FC236}">
                <a16:creationId xmlns:a16="http://schemas.microsoft.com/office/drawing/2014/main" id="{50032487-388A-4BAE-8D01-C4CB89041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2450" y="3001963"/>
            <a:ext cx="352425" cy="887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326" name="Line 5">
            <a:extLst>
              <a:ext uri="{FF2B5EF4-FFF2-40B4-BE49-F238E27FC236}">
                <a16:creationId xmlns:a16="http://schemas.microsoft.com/office/drawing/2014/main" id="{54061B68-75ED-42D6-A5D9-1D3187A69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9688" y="3390900"/>
            <a:ext cx="171450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327" name="Rectangle 6">
            <a:extLst>
              <a:ext uri="{FF2B5EF4-FFF2-40B4-BE49-F238E27FC236}">
                <a16:creationId xmlns:a16="http://schemas.microsoft.com/office/drawing/2014/main" id="{3C5A11FF-99B1-4E16-8D2D-D75E58936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425" y="3924300"/>
            <a:ext cx="1106488" cy="379413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328" name="Line 7">
            <a:extLst>
              <a:ext uri="{FF2B5EF4-FFF2-40B4-BE49-F238E27FC236}">
                <a16:creationId xmlns:a16="http://schemas.microsoft.com/office/drawing/2014/main" id="{C02851B3-4B46-4662-84EC-167E1432A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9650" y="3360738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329" name="Line 8">
            <a:extLst>
              <a:ext uri="{FF2B5EF4-FFF2-40B4-BE49-F238E27FC236}">
                <a16:creationId xmlns:a16="http://schemas.microsoft.com/office/drawing/2014/main" id="{F29F19F9-C24F-4660-8B3A-A5DE8D323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0" y="4316413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330" name="Text Box 9">
            <a:extLst>
              <a:ext uri="{FF2B5EF4-FFF2-40B4-BE49-F238E27FC236}">
                <a16:creationId xmlns:a16="http://schemas.microsoft.com/office/drawing/2014/main" id="{B68C8B00-A398-4C11-9E0E-7752AA316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4818063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DT</a:t>
            </a:r>
          </a:p>
        </p:txBody>
      </p:sp>
      <p:sp>
        <p:nvSpPr>
          <p:cNvPr id="56331" name="Line 10">
            <a:extLst>
              <a:ext uri="{FF2B5EF4-FFF2-40B4-BE49-F238E27FC236}">
                <a16:creationId xmlns:a16="http://schemas.microsoft.com/office/drawing/2014/main" id="{7EE6BCFA-2C14-403C-A870-EE6912CB6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006725"/>
            <a:ext cx="674687" cy="900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>
            <a:extLst>
              <a:ext uri="{FF2B5EF4-FFF2-40B4-BE49-F238E27FC236}">
                <a16:creationId xmlns:a16="http://schemas.microsoft.com/office/drawing/2014/main" id="{BF567D91-EFE3-4829-8145-76721D2BF84B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56F086-4122-4E03-A8D1-7E45545B14E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FB2CEA9-620B-4F28-BBAF-A905F69F50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Forward Classification</a:t>
            </a:r>
          </a:p>
        </p:txBody>
      </p:sp>
      <p:sp>
        <p:nvSpPr>
          <p:cNvPr id="57348" name="Text Box 3">
            <a:extLst>
              <a:ext uri="{FF2B5EF4-FFF2-40B4-BE49-F238E27FC236}">
                <a16:creationId xmlns:a16="http://schemas.microsoft.com/office/drawing/2014/main" id="{E252EED7-A12F-4567-AFBC-EBE2E3C42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687638"/>
            <a:ext cx="771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NNP VBD DT NN  CC    VBD   TO  VB PRP  IN  DT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57349" name="Line 4">
            <a:extLst>
              <a:ext uri="{FF2B5EF4-FFF2-40B4-BE49-F238E27FC236}">
                <a16:creationId xmlns:a16="http://schemas.microsoft.com/office/drawing/2014/main" id="{158D0FB0-B9F3-4E93-9A87-F356596C3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2375" y="3001963"/>
            <a:ext cx="352425" cy="887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350" name="Line 5">
            <a:extLst>
              <a:ext uri="{FF2B5EF4-FFF2-40B4-BE49-F238E27FC236}">
                <a16:creationId xmlns:a16="http://schemas.microsoft.com/office/drawing/2014/main" id="{AFC78770-D9C0-499B-9CC1-5EE246053D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29613" y="3390900"/>
            <a:ext cx="171450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351" name="Rectangle 6">
            <a:extLst>
              <a:ext uri="{FF2B5EF4-FFF2-40B4-BE49-F238E27FC236}">
                <a16:creationId xmlns:a16="http://schemas.microsoft.com/office/drawing/2014/main" id="{A6D2C52D-108F-4918-9CCE-5A9EAA8EF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350" y="3924300"/>
            <a:ext cx="1106488" cy="379413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352" name="Line 7">
            <a:extLst>
              <a:ext uri="{FF2B5EF4-FFF2-40B4-BE49-F238E27FC236}">
                <a16:creationId xmlns:a16="http://schemas.microsoft.com/office/drawing/2014/main" id="{8BD09743-3387-4272-864C-8BB05B329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9575" y="3360738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353" name="Line 8">
            <a:extLst>
              <a:ext uri="{FF2B5EF4-FFF2-40B4-BE49-F238E27FC236}">
                <a16:creationId xmlns:a16="http://schemas.microsoft.com/office/drawing/2014/main" id="{279E6E51-9262-4145-8AFF-D849A18E3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5925" y="4316413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354" name="Text Box 9">
            <a:extLst>
              <a:ext uri="{FF2B5EF4-FFF2-40B4-BE49-F238E27FC236}">
                <a16:creationId xmlns:a16="http://schemas.microsoft.com/office/drawing/2014/main" id="{967BB52F-0A67-480E-B5BB-1FC6E93AE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850" y="4818063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NN</a:t>
            </a:r>
          </a:p>
        </p:txBody>
      </p:sp>
      <p:sp>
        <p:nvSpPr>
          <p:cNvPr id="57355" name="Line 10">
            <a:extLst>
              <a:ext uri="{FF2B5EF4-FFF2-40B4-BE49-F238E27FC236}">
                <a16:creationId xmlns:a16="http://schemas.microsoft.com/office/drawing/2014/main" id="{5744DA3E-D79C-4BAE-9422-C0A212047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9288" y="3006725"/>
            <a:ext cx="674687" cy="900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>
            <a:extLst>
              <a:ext uri="{FF2B5EF4-FFF2-40B4-BE49-F238E27FC236}">
                <a16:creationId xmlns:a16="http://schemas.microsoft.com/office/drawing/2014/main" id="{41B494C6-2D85-4118-9263-400CEE2D8B51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28F2A0-16ED-4B65-9D19-8F5546F9B23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BABD699-B2B2-446E-B69D-7122506BCB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Backward Classification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277F25B-394C-414E-89E9-8F4CD6060C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Disambiguating “to” in this case would be even easier backward.</a:t>
            </a:r>
          </a:p>
        </p:txBody>
      </p:sp>
      <p:sp>
        <p:nvSpPr>
          <p:cNvPr id="58373" name="Text Box 4">
            <a:extLst>
              <a:ext uri="{FF2B5EF4-FFF2-40B4-BE49-F238E27FC236}">
                <a16:creationId xmlns:a16="http://schemas.microsoft.com/office/drawing/2014/main" id="{01167AC3-D0B2-4BE7-BE21-10A4CB31D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2687638"/>
            <a:ext cx="771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                                                                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58374" name="Line 5">
            <a:extLst>
              <a:ext uri="{FF2B5EF4-FFF2-40B4-BE49-F238E27FC236}">
                <a16:creationId xmlns:a16="http://schemas.microsoft.com/office/drawing/2014/main" id="{5E9DDF50-CA60-4277-9B31-32A651F18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3625" y="3355975"/>
            <a:ext cx="51117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375" name="Line 6">
            <a:extLst>
              <a:ext uri="{FF2B5EF4-FFF2-40B4-BE49-F238E27FC236}">
                <a16:creationId xmlns:a16="http://schemas.microsoft.com/office/drawing/2014/main" id="{6F4F9785-DF54-46E3-B39B-DDCD3C42DC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29613" y="3013075"/>
            <a:ext cx="257175" cy="876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376" name="Rectangle 7">
            <a:extLst>
              <a:ext uri="{FF2B5EF4-FFF2-40B4-BE49-F238E27FC236}">
                <a16:creationId xmlns:a16="http://schemas.microsoft.com/office/drawing/2014/main" id="{C6DB52D3-BDE7-457C-9328-ABA93B686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350" y="3924300"/>
            <a:ext cx="1106488" cy="379413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377" name="Line 8">
            <a:extLst>
              <a:ext uri="{FF2B5EF4-FFF2-40B4-BE49-F238E27FC236}">
                <a16:creationId xmlns:a16="http://schemas.microsoft.com/office/drawing/2014/main" id="{AC244D41-710C-4653-B5E3-B301C1554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9575" y="3360738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378" name="Line 9">
            <a:extLst>
              <a:ext uri="{FF2B5EF4-FFF2-40B4-BE49-F238E27FC236}">
                <a16:creationId xmlns:a16="http://schemas.microsoft.com/office/drawing/2014/main" id="{104E0F65-83A9-490B-8644-1DC748400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5925" y="4316413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379" name="Text Box 10">
            <a:extLst>
              <a:ext uri="{FF2B5EF4-FFF2-40B4-BE49-F238E27FC236}">
                <a16:creationId xmlns:a16="http://schemas.microsoft.com/office/drawing/2014/main" id="{6A5900E7-BF07-49BD-86CA-5C369F7D4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850" y="4818063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NN</a:t>
            </a:r>
          </a:p>
        </p:txBody>
      </p:sp>
      <p:sp>
        <p:nvSpPr>
          <p:cNvPr id="58380" name="Line 11">
            <a:extLst>
              <a:ext uri="{FF2B5EF4-FFF2-40B4-BE49-F238E27FC236}">
                <a16:creationId xmlns:a16="http://schemas.microsoft.com/office/drawing/2014/main" id="{7905A05A-FF14-4758-873A-8673294C28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28050" y="3005138"/>
            <a:ext cx="615950" cy="923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>
            <a:extLst>
              <a:ext uri="{FF2B5EF4-FFF2-40B4-BE49-F238E27FC236}">
                <a16:creationId xmlns:a16="http://schemas.microsoft.com/office/drawing/2014/main" id="{FC6EEDC1-37D7-4A86-833C-CA5586A5787C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C39EBD-2169-4794-ADFB-FAAA6D854A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356175BC-BB26-4462-8EA1-50AA6B2E56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Backward Classification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E3CBD0BF-25A2-463E-9B47-2C8E694CE6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Disambiguating “to” in this case would be even easier backward.</a:t>
            </a:r>
          </a:p>
        </p:txBody>
      </p:sp>
      <p:sp>
        <p:nvSpPr>
          <p:cNvPr id="59397" name="Text Box 4">
            <a:extLst>
              <a:ext uri="{FF2B5EF4-FFF2-40B4-BE49-F238E27FC236}">
                <a16:creationId xmlns:a16="http://schemas.microsoft.com/office/drawing/2014/main" id="{09AA2AFB-58D4-46A5-BF8A-E58FEEED6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687638"/>
            <a:ext cx="771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                                                                            NN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59398" name="Line 5">
            <a:extLst>
              <a:ext uri="{FF2B5EF4-FFF2-40B4-BE49-F238E27FC236}">
                <a16:creationId xmlns:a16="http://schemas.microsoft.com/office/drawing/2014/main" id="{ABF4FFBC-1935-4CB5-9EA4-2897CB25D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188" y="3368675"/>
            <a:ext cx="51117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399" name="Line 6">
            <a:extLst>
              <a:ext uri="{FF2B5EF4-FFF2-40B4-BE49-F238E27FC236}">
                <a16:creationId xmlns:a16="http://schemas.microsoft.com/office/drawing/2014/main" id="{9FFFB1D0-938B-4DC6-8271-15B53F1057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3175" y="3025775"/>
            <a:ext cx="355600" cy="876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400" name="Rectangle 7">
            <a:extLst>
              <a:ext uri="{FF2B5EF4-FFF2-40B4-BE49-F238E27FC236}">
                <a16:creationId xmlns:a16="http://schemas.microsoft.com/office/drawing/2014/main" id="{5F0DF4AD-C518-456C-982F-C5477F9DD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3937000"/>
            <a:ext cx="1106487" cy="379413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401" name="Line 8">
            <a:extLst>
              <a:ext uri="{FF2B5EF4-FFF2-40B4-BE49-F238E27FC236}">
                <a16:creationId xmlns:a16="http://schemas.microsoft.com/office/drawing/2014/main" id="{C7678ACA-5211-4606-A540-CF8D02D6A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3138" y="3373438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402" name="Line 9">
            <a:extLst>
              <a:ext uri="{FF2B5EF4-FFF2-40B4-BE49-F238E27FC236}">
                <a16:creationId xmlns:a16="http://schemas.microsoft.com/office/drawing/2014/main" id="{774C4821-81B4-4631-983D-294016BA3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9488" y="4329113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403" name="Text Box 10">
            <a:extLst>
              <a:ext uri="{FF2B5EF4-FFF2-40B4-BE49-F238E27FC236}">
                <a16:creationId xmlns:a16="http://schemas.microsoft.com/office/drawing/2014/main" id="{DCE38B96-A708-4A59-8909-CF254D751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413" y="4830763"/>
            <a:ext cx="706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DT</a:t>
            </a:r>
          </a:p>
        </p:txBody>
      </p:sp>
      <p:sp>
        <p:nvSpPr>
          <p:cNvPr id="59404" name="Line 11">
            <a:extLst>
              <a:ext uri="{FF2B5EF4-FFF2-40B4-BE49-F238E27FC236}">
                <a16:creationId xmlns:a16="http://schemas.microsoft.com/office/drawing/2014/main" id="{73F1ADDC-6E6A-4A74-A9C0-AEBD3875B5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1613" y="3017838"/>
            <a:ext cx="615950" cy="923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>
            <a:extLst>
              <a:ext uri="{FF2B5EF4-FFF2-40B4-BE49-F238E27FC236}">
                <a16:creationId xmlns:a16="http://schemas.microsoft.com/office/drawing/2014/main" id="{2E754B62-7ACC-4B65-A199-7B37BA7DBAB6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E9426E-AE62-44B0-8D6A-2E60D60570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9BE8B1E9-C8B5-44EB-B890-25AC137F09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Backward Classification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ABA9C25-64F7-4863-8FB6-34DCF44FB7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Disambiguating “to” in this case would be even easier backward.</a:t>
            </a:r>
          </a:p>
        </p:txBody>
      </p:sp>
      <p:sp>
        <p:nvSpPr>
          <p:cNvPr id="60421" name="Text Box 4">
            <a:extLst>
              <a:ext uri="{FF2B5EF4-FFF2-40B4-BE49-F238E27FC236}">
                <a16:creationId xmlns:a16="http://schemas.microsoft.com/office/drawing/2014/main" id="{716BA8EE-09BE-4EE0-9790-9C36288CB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687638"/>
            <a:ext cx="771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                                                                  DT   NN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60422" name="Line 5">
            <a:extLst>
              <a:ext uri="{FF2B5EF4-FFF2-40B4-BE49-F238E27FC236}">
                <a16:creationId xmlns:a16="http://schemas.microsoft.com/office/drawing/2014/main" id="{FBB4CFED-C1CA-4505-8678-D1BA26784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913" y="3357563"/>
            <a:ext cx="51117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423" name="Line 6">
            <a:extLst>
              <a:ext uri="{FF2B5EF4-FFF2-40B4-BE49-F238E27FC236}">
                <a16:creationId xmlns:a16="http://schemas.microsoft.com/office/drawing/2014/main" id="{54F2A6D3-38BB-414D-92E5-7C5F808DB3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73900" y="3014663"/>
            <a:ext cx="355600" cy="876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424" name="Rectangle 7">
            <a:extLst>
              <a:ext uri="{FF2B5EF4-FFF2-40B4-BE49-F238E27FC236}">
                <a16:creationId xmlns:a16="http://schemas.microsoft.com/office/drawing/2014/main" id="{3541F64B-A180-468B-9C36-F8077F0FF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38" y="3925888"/>
            <a:ext cx="1106487" cy="379412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425" name="Line 8">
            <a:extLst>
              <a:ext uri="{FF2B5EF4-FFF2-40B4-BE49-F238E27FC236}">
                <a16:creationId xmlns:a16="http://schemas.microsoft.com/office/drawing/2014/main" id="{BE13419D-2774-4FBF-BC3F-1F79D15EB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863" y="3362325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426" name="Line 9">
            <a:extLst>
              <a:ext uri="{FF2B5EF4-FFF2-40B4-BE49-F238E27FC236}">
                <a16:creationId xmlns:a16="http://schemas.microsoft.com/office/drawing/2014/main" id="{F45D68F0-3A42-4308-A888-D8B7E139D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0213" y="4318000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427" name="Text Box 10">
            <a:extLst>
              <a:ext uri="{FF2B5EF4-FFF2-40B4-BE49-F238E27FC236}">
                <a16:creationId xmlns:a16="http://schemas.microsoft.com/office/drawing/2014/main" id="{B14E3598-68A6-403E-8720-AA3AF391B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8" y="4819650"/>
            <a:ext cx="706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</a:t>
            </a:r>
          </a:p>
        </p:txBody>
      </p:sp>
      <p:sp>
        <p:nvSpPr>
          <p:cNvPr id="60428" name="Line 11">
            <a:extLst>
              <a:ext uri="{FF2B5EF4-FFF2-40B4-BE49-F238E27FC236}">
                <a16:creationId xmlns:a16="http://schemas.microsoft.com/office/drawing/2014/main" id="{36EDE9E4-5703-4C69-BEF5-90C27EEB61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2338" y="3043238"/>
            <a:ext cx="712787" cy="887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>
            <a:extLst>
              <a:ext uri="{FF2B5EF4-FFF2-40B4-BE49-F238E27FC236}">
                <a16:creationId xmlns:a16="http://schemas.microsoft.com/office/drawing/2014/main" id="{B1465B3C-01A2-4619-9729-C087A961A69F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E36A75-607A-4727-8F5B-BFDDE09227C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BF171AD-3C0F-4F94-8C09-61B91B9CDA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Backward Classification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6256AA6-77FB-44BD-BAD9-E035B9440E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Disambiguating “to” in this case would be even easier backward.</a:t>
            </a:r>
          </a:p>
        </p:txBody>
      </p:sp>
      <p:sp>
        <p:nvSpPr>
          <p:cNvPr id="61445" name="Text Box 4">
            <a:extLst>
              <a:ext uri="{FF2B5EF4-FFF2-40B4-BE49-F238E27FC236}">
                <a16:creationId xmlns:a16="http://schemas.microsoft.com/office/drawing/2014/main" id="{52DE363B-7F77-42A3-BC95-D4271127D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687638"/>
            <a:ext cx="771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                                                           IN   DT     NN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61446" name="Line 5">
            <a:extLst>
              <a:ext uri="{FF2B5EF4-FFF2-40B4-BE49-F238E27FC236}">
                <a16:creationId xmlns:a16="http://schemas.microsoft.com/office/drawing/2014/main" id="{8AB441F5-D6A4-4426-A93A-284D6DFE8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2125" y="3357563"/>
            <a:ext cx="51117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447" name="Line 6">
            <a:extLst>
              <a:ext uri="{FF2B5EF4-FFF2-40B4-BE49-F238E27FC236}">
                <a16:creationId xmlns:a16="http://schemas.microsoft.com/office/drawing/2014/main" id="{E36B65C4-3C06-4A62-B81E-05F6ECB080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8113" y="3014663"/>
            <a:ext cx="149225" cy="876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448" name="Rectangle 7">
            <a:extLst>
              <a:ext uri="{FF2B5EF4-FFF2-40B4-BE49-F238E27FC236}">
                <a16:creationId xmlns:a16="http://schemas.microsoft.com/office/drawing/2014/main" id="{F30F4AEA-4E57-4D6D-A1A4-7D4C2388E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3925888"/>
            <a:ext cx="1106488" cy="379412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449" name="Line 8">
            <a:extLst>
              <a:ext uri="{FF2B5EF4-FFF2-40B4-BE49-F238E27FC236}">
                <a16:creationId xmlns:a16="http://schemas.microsoft.com/office/drawing/2014/main" id="{B18158FC-FB21-4874-A3BB-F1012931D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362325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450" name="Line 9">
            <a:extLst>
              <a:ext uri="{FF2B5EF4-FFF2-40B4-BE49-F238E27FC236}">
                <a16:creationId xmlns:a16="http://schemas.microsoft.com/office/drawing/2014/main" id="{5AA7056D-E179-48F6-A8F5-FED682632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4425" y="4318000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451" name="Text Box 10">
            <a:extLst>
              <a:ext uri="{FF2B5EF4-FFF2-40B4-BE49-F238E27FC236}">
                <a16:creationId xmlns:a16="http://schemas.microsoft.com/office/drawing/2014/main" id="{2CF47A12-013B-491F-BB7D-66CD216AC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4819650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PRP</a:t>
            </a:r>
          </a:p>
        </p:txBody>
      </p:sp>
      <p:sp>
        <p:nvSpPr>
          <p:cNvPr id="61452" name="Line 11">
            <a:extLst>
              <a:ext uri="{FF2B5EF4-FFF2-40B4-BE49-F238E27FC236}">
                <a16:creationId xmlns:a16="http://schemas.microsoft.com/office/drawing/2014/main" id="{FCBF7F53-1BDA-4DC2-9E86-1DB2F07432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6550" y="3043238"/>
            <a:ext cx="712788" cy="887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>
            <a:extLst>
              <a:ext uri="{FF2B5EF4-FFF2-40B4-BE49-F238E27FC236}">
                <a16:creationId xmlns:a16="http://schemas.microsoft.com/office/drawing/2014/main" id="{84A5C7FA-E4AD-4622-9EA3-4770243F8B3E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B42813-C7F3-47D4-A6A1-4D56D1F9641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36D08B0-82CC-44CA-8820-D57414096D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Backward Classification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75AC93F-A47E-4F76-97DE-E20A8E6857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Disambiguating “to” in this case would be even easier backward.</a:t>
            </a:r>
          </a:p>
        </p:txBody>
      </p:sp>
      <p:sp>
        <p:nvSpPr>
          <p:cNvPr id="62469" name="Text Box 4">
            <a:extLst>
              <a:ext uri="{FF2B5EF4-FFF2-40B4-BE49-F238E27FC236}">
                <a16:creationId xmlns:a16="http://schemas.microsoft.com/office/drawing/2014/main" id="{7D854DEF-1B4A-473C-AE66-8559C022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687638"/>
            <a:ext cx="771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                                                    PRP IN  DT   NN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62470" name="Line 5">
            <a:extLst>
              <a:ext uri="{FF2B5EF4-FFF2-40B4-BE49-F238E27FC236}">
                <a16:creationId xmlns:a16="http://schemas.microsoft.com/office/drawing/2014/main" id="{1CC604C1-B44D-4094-9B32-09E131F22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9363" y="3346450"/>
            <a:ext cx="51117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471" name="Line 6">
            <a:extLst>
              <a:ext uri="{FF2B5EF4-FFF2-40B4-BE49-F238E27FC236}">
                <a16:creationId xmlns:a16="http://schemas.microsoft.com/office/drawing/2014/main" id="{03FEDE71-AFB6-4574-9932-B4026101D7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5350" y="3003550"/>
            <a:ext cx="149225" cy="876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472" name="Rectangle 7">
            <a:extLst>
              <a:ext uri="{FF2B5EF4-FFF2-40B4-BE49-F238E27FC236}">
                <a16:creationId xmlns:a16="http://schemas.microsoft.com/office/drawing/2014/main" id="{27BAAA18-3C29-4D70-B713-C6879B1F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3914775"/>
            <a:ext cx="1106487" cy="379413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473" name="Line 8">
            <a:extLst>
              <a:ext uri="{FF2B5EF4-FFF2-40B4-BE49-F238E27FC236}">
                <a16:creationId xmlns:a16="http://schemas.microsoft.com/office/drawing/2014/main" id="{1427B2E5-C51A-42C4-823D-5AB62ABCC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5313" y="3351213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474" name="Line 9">
            <a:extLst>
              <a:ext uri="{FF2B5EF4-FFF2-40B4-BE49-F238E27FC236}">
                <a16:creationId xmlns:a16="http://schemas.microsoft.com/office/drawing/2014/main" id="{4A4CF4E7-3814-4AD4-B016-5202ABC86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1663" y="4306888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834863F-CEF9-4932-A9B5-D507AFE92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4808538"/>
            <a:ext cx="706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VB</a:t>
            </a:r>
          </a:p>
        </p:txBody>
      </p:sp>
      <p:sp>
        <p:nvSpPr>
          <p:cNvPr id="62476" name="Line 11">
            <a:extLst>
              <a:ext uri="{FF2B5EF4-FFF2-40B4-BE49-F238E27FC236}">
                <a16:creationId xmlns:a16="http://schemas.microsoft.com/office/drawing/2014/main" id="{237FDD69-78F2-4A36-A92E-EADEC3188D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3788" y="3032125"/>
            <a:ext cx="712787" cy="887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9FE7B92-293A-4F4D-9E80-5631F1F5C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do POS tagging?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4BB113D-2BF9-487A-BCC9-9404BA4C6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sz="2800" dirty="0"/>
              <a:t>Useful for subsequent syntactic analysis: Which are noun/verb phrases? Where are the prepositional phrases attached?</a:t>
            </a:r>
          </a:p>
          <a:p>
            <a:pPr eaLnBrk="1" hangingPunct="1"/>
            <a:r>
              <a:rPr lang="en-US" altLang="en-US" sz="2800" dirty="0"/>
              <a:t>Identifying nouns can help information retrieval as they are the important words usually searched for</a:t>
            </a:r>
          </a:p>
          <a:p>
            <a:pPr eaLnBrk="1" hangingPunct="1"/>
            <a:r>
              <a:rPr lang="en-US" altLang="en-US" sz="2800" dirty="0"/>
              <a:t>Can help in identifying names, places etc. for information extraction </a:t>
            </a:r>
          </a:p>
          <a:p>
            <a:pPr eaLnBrk="1" hangingPunct="1"/>
            <a:r>
              <a:rPr lang="en-US" altLang="en-US" sz="2800" dirty="0"/>
              <a:t>Can help word sense disambiguation and subsequent semantic analysis</a:t>
            </a:r>
          </a:p>
          <a:p>
            <a:pPr eaLnBrk="1" hangingPunct="1"/>
            <a:r>
              <a:rPr lang="en-US" altLang="en-US" sz="2800" dirty="0"/>
              <a:t>Can help speech synthesis system to pronounce words correctly, </a:t>
            </a:r>
          </a:p>
          <a:p>
            <a:pPr lvl="1" eaLnBrk="1" hangingPunct="1"/>
            <a:r>
              <a:rPr lang="en-US" altLang="en-US" sz="2400" dirty="0"/>
              <a:t>E.g. “lead” </a:t>
            </a:r>
            <a:endParaRPr lang="en-US" altLang="en-US" sz="1200" dirty="0"/>
          </a:p>
          <a:p>
            <a:pPr lvl="2" eaLnBrk="1" hangingPunct="1"/>
            <a:r>
              <a:rPr lang="en-US" altLang="en-US" sz="2000" dirty="0"/>
              <a:t>“The mayor will lead against lead in water.”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92162A-7C28-E20F-17D2-A7B7C4E6B907}"/>
              </a:ext>
            </a:extLst>
          </p:cNvPr>
          <p:cNvSpPr txBox="1"/>
          <p:nvPr/>
        </p:nvSpPr>
        <p:spPr>
          <a:xfrm>
            <a:off x="3048000" y="5181601"/>
            <a:ext cx="553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66FF"/>
                </a:solidFill>
              </a:rPr>
              <a:t>Verb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F4EA9-8173-CB4B-BF59-BBB60D7FDED4}"/>
              </a:ext>
            </a:extLst>
          </p:cNvPr>
          <p:cNvSpPr txBox="1"/>
          <p:nvPr/>
        </p:nvSpPr>
        <p:spPr>
          <a:xfrm>
            <a:off x="4114800" y="518160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66FF"/>
                </a:solidFill>
              </a:rPr>
              <a:t>Noun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59692E-7839-8E2D-7683-FC1EC55D94E0}"/>
              </a:ext>
            </a:extLst>
          </p:cNvPr>
          <p:cNvCxnSpPr>
            <a:cxnSpLocks/>
          </p:cNvCxnSpPr>
          <p:nvPr/>
        </p:nvCxnSpPr>
        <p:spPr>
          <a:xfrm flipV="1">
            <a:off x="3352800" y="5410201"/>
            <a:ext cx="0" cy="253543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485C52-6B62-4FD1-D579-52D2F89AD479}"/>
              </a:ext>
            </a:extLst>
          </p:cNvPr>
          <p:cNvCxnSpPr>
            <a:cxnSpLocks/>
          </p:cNvCxnSpPr>
          <p:nvPr/>
        </p:nvCxnSpPr>
        <p:spPr>
          <a:xfrm flipV="1">
            <a:off x="4419600" y="5410201"/>
            <a:ext cx="0" cy="253543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>
            <a:extLst>
              <a:ext uri="{FF2B5EF4-FFF2-40B4-BE49-F238E27FC236}">
                <a16:creationId xmlns:a16="http://schemas.microsoft.com/office/drawing/2014/main" id="{11851592-DFE1-43BA-B56D-6C0C6640A1D6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D3B29A-07D6-4D12-AE22-B7BDB80044A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13C06A67-FC5E-48CE-A201-CA599AF857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Backward Classification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BCBF074-69A0-4A37-960B-7D1A68976A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Disambiguating “to” in this case would be even easier backward.</a:t>
            </a:r>
          </a:p>
        </p:txBody>
      </p:sp>
      <p:sp>
        <p:nvSpPr>
          <p:cNvPr id="63493" name="Text Box 4">
            <a:extLst>
              <a:ext uri="{FF2B5EF4-FFF2-40B4-BE49-F238E27FC236}">
                <a16:creationId xmlns:a16="http://schemas.microsoft.com/office/drawing/2014/main" id="{C2DBF4ED-8E93-4D9D-946F-BA6E49712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687638"/>
            <a:ext cx="771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                                            VB  PRP IN  DT   NN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63494" name="Line 5">
            <a:extLst>
              <a:ext uri="{FF2B5EF4-FFF2-40B4-BE49-F238E27FC236}">
                <a16:creationId xmlns:a16="http://schemas.microsoft.com/office/drawing/2014/main" id="{0768F881-4EA0-49E9-B20C-0641D5BEF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0413" y="3360738"/>
            <a:ext cx="51117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495" name="Line 6">
            <a:extLst>
              <a:ext uri="{FF2B5EF4-FFF2-40B4-BE49-F238E27FC236}">
                <a16:creationId xmlns:a16="http://schemas.microsoft.com/office/drawing/2014/main" id="{BE637DA5-41B3-478B-9465-6D49BBEA8B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017838"/>
            <a:ext cx="247650" cy="876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496" name="Rectangle 7">
            <a:extLst>
              <a:ext uri="{FF2B5EF4-FFF2-40B4-BE49-F238E27FC236}">
                <a16:creationId xmlns:a16="http://schemas.microsoft.com/office/drawing/2014/main" id="{5F22D785-1B02-42A3-9399-7685D9DDB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3929063"/>
            <a:ext cx="1106487" cy="379412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497" name="Line 8">
            <a:extLst>
              <a:ext uri="{FF2B5EF4-FFF2-40B4-BE49-F238E27FC236}">
                <a16:creationId xmlns:a16="http://schemas.microsoft.com/office/drawing/2014/main" id="{2E68AF64-9796-418D-82E3-43C683B93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363" y="3365500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498" name="Line 9">
            <a:extLst>
              <a:ext uri="{FF2B5EF4-FFF2-40B4-BE49-F238E27FC236}">
                <a16:creationId xmlns:a16="http://schemas.microsoft.com/office/drawing/2014/main" id="{EC80C097-C9ED-4DB9-836F-0EE827353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2713" y="4321175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499" name="Text Box 10">
            <a:extLst>
              <a:ext uri="{FF2B5EF4-FFF2-40B4-BE49-F238E27FC236}">
                <a16:creationId xmlns:a16="http://schemas.microsoft.com/office/drawing/2014/main" id="{8E8FB74C-88C0-486E-87FF-443DAF469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4822825"/>
            <a:ext cx="706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TO</a:t>
            </a:r>
          </a:p>
        </p:txBody>
      </p:sp>
      <p:sp>
        <p:nvSpPr>
          <p:cNvPr id="63500" name="Line 11">
            <a:extLst>
              <a:ext uri="{FF2B5EF4-FFF2-40B4-BE49-F238E27FC236}">
                <a16:creationId xmlns:a16="http://schemas.microsoft.com/office/drawing/2014/main" id="{B37BFEDD-DDE6-43DC-B280-CC7310E895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4838" y="3046413"/>
            <a:ext cx="554037" cy="887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>
            <a:extLst>
              <a:ext uri="{FF2B5EF4-FFF2-40B4-BE49-F238E27FC236}">
                <a16:creationId xmlns:a16="http://schemas.microsoft.com/office/drawing/2014/main" id="{FF06DCF8-F36F-429A-9D7A-70A99385FD3E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62B2FC-1B4F-40E6-9AA4-8296140E823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6A77475-6078-4A70-9ADA-C22CFFD461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Backward Classification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D13CE7D3-6D41-43E9-A20A-3E39A8D98F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Disambiguating “to” in this case would be even easier backward.</a:t>
            </a:r>
          </a:p>
        </p:txBody>
      </p:sp>
      <p:sp>
        <p:nvSpPr>
          <p:cNvPr id="64517" name="Text Box 4">
            <a:extLst>
              <a:ext uri="{FF2B5EF4-FFF2-40B4-BE49-F238E27FC236}">
                <a16:creationId xmlns:a16="http://schemas.microsoft.com/office/drawing/2014/main" id="{BB8B2C98-7235-4779-AA55-512C0B81D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687638"/>
            <a:ext cx="771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                                      TO  VB  PRP IN  DT   NN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64518" name="Line 5">
            <a:extLst>
              <a:ext uri="{FF2B5EF4-FFF2-40B4-BE49-F238E27FC236}">
                <a16:creationId xmlns:a16="http://schemas.microsoft.com/office/drawing/2014/main" id="{46CE8A56-A03B-4F63-A568-09FE245D3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3384550"/>
            <a:ext cx="51117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519" name="Line 6">
            <a:extLst>
              <a:ext uri="{FF2B5EF4-FFF2-40B4-BE49-F238E27FC236}">
                <a16:creationId xmlns:a16="http://schemas.microsoft.com/office/drawing/2014/main" id="{9A8DCFD1-5B96-4488-883F-5F7A4A188F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67263" y="3041650"/>
            <a:ext cx="503237" cy="876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520" name="Rectangle 7">
            <a:extLst>
              <a:ext uri="{FF2B5EF4-FFF2-40B4-BE49-F238E27FC236}">
                <a16:creationId xmlns:a16="http://schemas.microsoft.com/office/drawing/2014/main" id="{7D4EFDF1-9D24-4C5D-8773-56C51276E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3952875"/>
            <a:ext cx="1106488" cy="379413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521" name="Line 8">
            <a:extLst>
              <a:ext uri="{FF2B5EF4-FFF2-40B4-BE49-F238E27FC236}">
                <a16:creationId xmlns:a16="http://schemas.microsoft.com/office/drawing/2014/main" id="{56CC1585-292B-4661-99DF-6A76B8135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7225" y="3389313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522" name="Line 9">
            <a:extLst>
              <a:ext uri="{FF2B5EF4-FFF2-40B4-BE49-F238E27FC236}">
                <a16:creationId xmlns:a16="http://schemas.microsoft.com/office/drawing/2014/main" id="{F341F646-A4B2-483D-9BAB-7D1F2F945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3575" y="4344988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523" name="Text Box 10">
            <a:extLst>
              <a:ext uri="{FF2B5EF4-FFF2-40B4-BE49-F238E27FC236}">
                <a16:creationId xmlns:a16="http://schemas.microsoft.com/office/drawing/2014/main" id="{0146FAD2-4FA5-4C56-AE7F-328225FED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0" y="4846638"/>
            <a:ext cx="963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VBD</a:t>
            </a:r>
          </a:p>
        </p:txBody>
      </p:sp>
      <p:sp>
        <p:nvSpPr>
          <p:cNvPr id="64524" name="Line 11">
            <a:extLst>
              <a:ext uri="{FF2B5EF4-FFF2-40B4-BE49-F238E27FC236}">
                <a16:creationId xmlns:a16="http://schemas.microsoft.com/office/drawing/2014/main" id="{ACC646A2-8DE5-4F61-BA5E-DC47E48302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5700" y="3021013"/>
            <a:ext cx="7366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>
            <a:extLst>
              <a:ext uri="{FF2B5EF4-FFF2-40B4-BE49-F238E27FC236}">
                <a16:creationId xmlns:a16="http://schemas.microsoft.com/office/drawing/2014/main" id="{DC7F8761-D671-41B1-8CD6-09D7E45BD8E0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968662-0FE5-4DCD-ABD7-468BD768502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C118984C-565C-42DF-A396-27B4C0BAF5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Backward Classification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2B11D603-55E9-40AE-BD10-B0D3ED41DF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Disambiguating “to” in this case would be even easier backward.</a:t>
            </a:r>
          </a:p>
        </p:txBody>
      </p:sp>
      <p:sp>
        <p:nvSpPr>
          <p:cNvPr id="65541" name="Text Box 4">
            <a:extLst>
              <a:ext uri="{FF2B5EF4-FFF2-40B4-BE49-F238E27FC236}">
                <a16:creationId xmlns:a16="http://schemas.microsoft.com/office/drawing/2014/main" id="{C12F5DF1-340C-4216-B5A1-65B2FF4F4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687638"/>
            <a:ext cx="771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                           VBD   TO  VB  PRP IN  DT   NN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65542" name="Line 5">
            <a:extLst>
              <a:ext uri="{FF2B5EF4-FFF2-40B4-BE49-F238E27FC236}">
                <a16:creationId xmlns:a16="http://schemas.microsoft.com/office/drawing/2014/main" id="{311A49C9-82A5-430B-99B9-48522D3A6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2600" y="3384550"/>
            <a:ext cx="51117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543" name="Line 6">
            <a:extLst>
              <a:ext uri="{FF2B5EF4-FFF2-40B4-BE49-F238E27FC236}">
                <a16:creationId xmlns:a16="http://schemas.microsoft.com/office/drawing/2014/main" id="{DE727A82-C1C3-4322-B537-7D1C70FC44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8588" y="3030538"/>
            <a:ext cx="661987" cy="887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544" name="Rectangle 7">
            <a:extLst>
              <a:ext uri="{FF2B5EF4-FFF2-40B4-BE49-F238E27FC236}">
                <a16:creationId xmlns:a16="http://schemas.microsoft.com/office/drawing/2014/main" id="{9B9FC092-2EAB-4911-BA08-FB236ABF2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3952875"/>
            <a:ext cx="1106488" cy="379413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</a:p>
        </p:txBody>
      </p:sp>
      <p:sp>
        <p:nvSpPr>
          <p:cNvPr id="65545" name="Line 8">
            <a:extLst>
              <a:ext uri="{FF2B5EF4-FFF2-40B4-BE49-F238E27FC236}">
                <a16:creationId xmlns:a16="http://schemas.microsoft.com/office/drawing/2014/main" id="{9EFA7E89-930D-49A0-8F96-2AF467184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8550" y="3389313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546" name="Line 9">
            <a:extLst>
              <a:ext uri="{FF2B5EF4-FFF2-40B4-BE49-F238E27FC236}">
                <a16:creationId xmlns:a16="http://schemas.microsoft.com/office/drawing/2014/main" id="{A824419F-5B7C-454F-A6E4-913CEA28A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4900" y="4344988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547" name="Text Box 10">
            <a:extLst>
              <a:ext uri="{FF2B5EF4-FFF2-40B4-BE49-F238E27FC236}">
                <a16:creationId xmlns:a16="http://schemas.microsoft.com/office/drawing/2014/main" id="{6DB0174E-97C9-4544-9D4F-6EB3EC63C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5" y="4846638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CC</a:t>
            </a:r>
          </a:p>
        </p:txBody>
      </p:sp>
      <p:sp>
        <p:nvSpPr>
          <p:cNvPr id="65548" name="Line 11">
            <a:extLst>
              <a:ext uri="{FF2B5EF4-FFF2-40B4-BE49-F238E27FC236}">
                <a16:creationId xmlns:a16="http://schemas.microsoft.com/office/drawing/2014/main" id="{ABE6D33D-F827-4DD9-B8D7-587C9EB724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37025" y="3021013"/>
            <a:ext cx="121285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>
            <a:extLst>
              <a:ext uri="{FF2B5EF4-FFF2-40B4-BE49-F238E27FC236}">
                <a16:creationId xmlns:a16="http://schemas.microsoft.com/office/drawing/2014/main" id="{B56E5ABA-D3AB-4F15-9994-51674E0405F6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897B5C-DEED-404E-9605-81AB4AEE98E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291A8CD-9B24-4769-B73C-E83B1A5AA2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Backward Classification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C591CDD-9D5F-40D3-8076-8420AE0D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Disambiguating “to” in this case would be even easier backward.</a:t>
            </a:r>
          </a:p>
        </p:txBody>
      </p:sp>
      <p:sp>
        <p:nvSpPr>
          <p:cNvPr id="66565" name="Text Box 4">
            <a:extLst>
              <a:ext uri="{FF2B5EF4-FFF2-40B4-BE49-F238E27FC236}">
                <a16:creationId xmlns:a16="http://schemas.microsoft.com/office/drawing/2014/main" id="{A60DE156-9399-47CA-B755-DD53728E3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687638"/>
            <a:ext cx="7734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                  CC    VBD   TO  VB  PRP IN  DT   NN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66566" name="Line 5">
            <a:extLst>
              <a:ext uri="{FF2B5EF4-FFF2-40B4-BE49-F238E27FC236}">
                <a16:creationId xmlns:a16="http://schemas.microsoft.com/office/drawing/2014/main" id="{960E627A-CDC2-4EAE-96D0-D53ADA21D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3000" y="3373438"/>
            <a:ext cx="51117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567" name="Line 6">
            <a:extLst>
              <a:ext uri="{FF2B5EF4-FFF2-40B4-BE49-F238E27FC236}">
                <a16:creationId xmlns:a16="http://schemas.microsoft.com/office/drawing/2014/main" id="{26B2701C-CF45-4964-8C9A-6F794B8B1A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8988" y="3032125"/>
            <a:ext cx="393700" cy="874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568" name="Rectangle 7">
            <a:extLst>
              <a:ext uri="{FF2B5EF4-FFF2-40B4-BE49-F238E27FC236}">
                <a16:creationId xmlns:a16="http://schemas.microsoft.com/office/drawing/2014/main" id="{82ECFB18-54D5-4918-9022-20638AA78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3941763"/>
            <a:ext cx="1106488" cy="379412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</a:p>
        </p:txBody>
      </p:sp>
      <p:sp>
        <p:nvSpPr>
          <p:cNvPr id="66569" name="Line 8">
            <a:extLst>
              <a:ext uri="{FF2B5EF4-FFF2-40B4-BE49-F238E27FC236}">
                <a16:creationId xmlns:a16="http://schemas.microsoft.com/office/drawing/2014/main" id="{CBE196CE-9857-4694-A872-6864D843B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8950" y="3378200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570" name="Line 9">
            <a:extLst>
              <a:ext uri="{FF2B5EF4-FFF2-40B4-BE49-F238E27FC236}">
                <a16:creationId xmlns:a16="http://schemas.microsoft.com/office/drawing/2014/main" id="{C8C3FA08-277B-4BDF-BE52-7C549FD2D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5300" y="4333875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571" name="Text Box 10">
            <a:extLst>
              <a:ext uri="{FF2B5EF4-FFF2-40B4-BE49-F238E27FC236}">
                <a16:creationId xmlns:a16="http://schemas.microsoft.com/office/drawing/2014/main" id="{13A5ACB3-97D7-437C-AB86-27BDF58D8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225" y="4835525"/>
            <a:ext cx="963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VBD</a:t>
            </a:r>
          </a:p>
        </p:txBody>
      </p:sp>
      <p:sp>
        <p:nvSpPr>
          <p:cNvPr id="66572" name="Line 11">
            <a:extLst>
              <a:ext uri="{FF2B5EF4-FFF2-40B4-BE49-F238E27FC236}">
                <a16:creationId xmlns:a16="http://schemas.microsoft.com/office/drawing/2014/main" id="{B6FD86B7-31C9-45EA-AB7C-929EB27306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27425" y="3046413"/>
            <a:ext cx="931863" cy="900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>
            <a:extLst>
              <a:ext uri="{FF2B5EF4-FFF2-40B4-BE49-F238E27FC236}">
                <a16:creationId xmlns:a16="http://schemas.microsoft.com/office/drawing/2014/main" id="{0B18D085-2BF9-422B-AB23-7B3B5B9B3663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64BD25-A99F-40AA-B05F-CDC3F84EC94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36A3189B-7E00-4B62-93F1-7866A2F17E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Backward Classification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541DF77D-4806-4C5D-B744-D5972B60DF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Disambiguating “to” in this case would be even easier backward.</a:t>
            </a:r>
          </a:p>
        </p:txBody>
      </p:sp>
      <p:sp>
        <p:nvSpPr>
          <p:cNvPr id="67589" name="Text Box 4">
            <a:extLst>
              <a:ext uri="{FF2B5EF4-FFF2-40B4-BE49-F238E27FC236}">
                <a16:creationId xmlns:a16="http://schemas.microsoft.com/office/drawing/2014/main" id="{57E991A7-0BE1-4CEF-B1AA-DFEF3CA10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687638"/>
            <a:ext cx="771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        VBD  CC   VBD   TO  VB  PRP IN  DT   NN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67590" name="Line 5">
            <a:extLst>
              <a:ext uri="{FF2B5EF4-FFF2-40B4-BE49-F238E27FC236}">
                <a16:creationId xmlns:a16="http://schemas.microsoft.com/office/drawing/2014/main" id="{EBBF8233-5C20-485B-9217-47469AACE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3400" y="3373438"/>
            <a:ext cx="51117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591" name="Line 6">
            <a:extLst>
              <a:ext uri="{FF2B5EF4-FFF2-40B4-BE49-F238E27FC236}">
                <a16:creationId xmlns:a16="http://schemas.microsoft.com/office/drawing/2014/main" id="{4897797F-284D-467A-8011-0C87CDCCE0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9388" y="3032125"/>
            <a:ext cx="393700" cy="874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592" name="Rectangle 7">
            <a:extLst>
              <a:ext uri="{FF2B5EF4-FFF2-40B4-BE49-F238E27FC236}">
                <a16:creationId xmlns:a16="http://schemas.microsoft.com/office/drawing/2014/main" id="{3CC5395E-4A0B-49FF-B9EA-0D1CFEE93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5" y="3941763"/>
            <a:ext cx="1106488" cy="379412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593" name="Line 8">
            <a:extLst>
              <a:ext uri="{FF2B5EF4-FFF2-40B4-BE49-F238E27FC236}">
                <a16:creationId xmlns:a16="http://schemas.microsoft.com/office/drawing/2014/main" id="{F90E8D22-26F2-4857-AA00-BF90A6A09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9350" y="3378200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594" name="Line 9">
            <a:extLst>
              <a:ext uri="{FF2B5EF4-FFF2-40B4-BE49-F238E27FC236}">
                <a16:creationId xmlns:a16="http://schemas.microsoft.com/office/drawing/2014/main" id="{1E657C4E-46B2-4D5F-B27B-4DB264342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5700" y="4333875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595" name="Text Box 10">
            <a:extLst>
              <a:ext uri="{FF2B5EF4-FFF2-40B4-BE49-F238E27FC236}">
                <a16:creationId xmlns:a16="http://schemas.microsoft.com/office/drawing/2014/main" id="{C8806AF5-EA00-42C7-B814-9D958903F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4835525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DT</a:t>
            </a:r>
          </a:p>
        </p:txBody>
      </p:sp>
      <p:sp>
        <p:nvSpPr>
          <p:cNvPr id="67596" name="Line 11">
            <a:extLst>
              <a:ext uri="{FF2B5EF4-FFF2-40B4-BE49-F238E27FC236}">
                <a16:creationId xmlns:a16="http://schemas.microsoft.com/office/drawing/2014/main" id="{DD93B2F3-142B-4787-AC55-E95C68A1BE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7825" y="3046413"/>
            <a:ext cx="931863" cy="900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>
            <a:extLst>
              <a:ext uri="{FF2B5EF4-FFF2-40B4-BE49-F238E27FC236}">
                <a16:creationId xmlns:a16="http://schemas.microsoft.com/office/drawing/2014/main" id="{B7971F5C-6C85-4A78-98FC-1705D60E0DFC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2B2DEE-18D4-45DD-945F-22BB3319131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FC40FA5-0AD4-4CB6-87F4-DBBA076CC5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Backward Classification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1786BD14-7427-4A66-9FBC-CC99366C24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Disambiguating “to” in this case would be even easier backward.</a:t>
            </a:r>
          </a:p>
        </p:txBody>
      </p:sp>
      <p:sp>
        <p:nvSpPr>
          <p:cNvPr id="68613" name="Text Box 4">
            <a:extLst>
              <a:ext uri="{FF2B5EF4-FFF2-40B4-BE49-F238E27FC236}">
                <a16:creationId xmlns:a16="http://schemas.microsoft.com/office/drawing/2014/main" id="{2149AEF6-2ECC-404E-AF86-484543AEE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687638"/>
            <a:ext cx="771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  DT VBD  CC  VBD   TO  VB  PRP IN  DT   NN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68614" name="Line 5">
            <a:extLst>
              <a:ext uri="{FF2B5EF4-FFF2-40B4-BE49-F238E27FC236}">
                <a16:creationId xmlns:a16="http://schemas.microsoft.com/office/drawing/2014/main" id="{75FC3C72-106A-47D1-A465-2E2BBC2D1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9525" y="3386138"/>
            <a:ext cx="51117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615" name="Line 6">
            <a:extLst>
              <a:ext uri="{FF2B5EF4-FFF2-40B4-BE49-F238E27FC236}">
                <a16:creationId xmlns:a16="http://schemas.microsoft.com/office/drawing/2014/main" id="{5FA75C0F-9B18-4395-8C25-08F5DD756A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3008313"/>
            <a:ext cx="284162" cy="911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616" name="Rectangle 7">
            <a:extLst>
              <a:ext uri="{FF2B5EF4-FFF2-40B4-BE49-F238E27FC236}">
                <a16:creationId xmlns:a16="http://schemas.microsoft.com/office/drawing/2014/main" id="{CC58436D-67DF-4EB6-99AC-1363DB1F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0" y="3954463"/>
            <a:ext cx="1106488" cy="379412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</a:p>
        </p:txBody>
      </p:sp>
      <p:sp>
        <p:nvSpPr>
          <p:cNvPr id="68617" name="Line 8">
            <a:extLst>
              <a:ext uri="{FF2B5EF4-FFF2-40B4-BE49-F238E27FC236}">
                <a16:creationId xmlns:a16="http://schemas.microsoft.com/office/drawing/2014/main" id="{C9D9CBA0-92EF-4BD6-A56D-90F6AFF19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475" y="3390900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618" name="Line 9">
            <a:extLst>
              <a:ext uri="{FF2B5EF4-FFF2-40B4-BE49-F238E27FC236}">
                <a16:creationId xmlns:a16="http://schemas.microsoft.com/office/drawing/2014/main" id="{7E8BF755-EB6D-4003-AE4F-EFAB194F6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1825" y="4346575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619" name="Text Box 10">
            <a:extLst>
              <a:ext uri="{FF2B5EF4-FFF2-40B4-BE49-F238E27FC236}">
                <a16:creationId xmlns:a16="http://schemas.microsoft.com/office/drawing/2014/main" id="{ED3CCB58-B841-4794-BB00-726458393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4848225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VBD</a:t>
            </a:r>
          </a:p>
        </p:txBody>
      </p:sp>
      <p:sp>
        <p:nvSpPr>
          <p:cNvPr id="68620" name="Line 11">
            <a:extLst>
              <a:ext uri="{FF2B5EF4-FFF2-40B4-BE49-F238E27FC236}">
                <a16:creationId xmlns:a16="http://schemas.microsoft.com/office/drawing/2014/main" id="{B26B982B-A3A3-44E0-A7CD-EA686B0EE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93950" y="3059113"/>
            <a:ext cx="639763" cy="900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>
            <a:extLst>
              <a:ext uri="{FF2B5EF4-FFF2-40B4-BE49-F238E27FC236}">
                <a16:creationId xmlns:a16="http://schemas.microsoft.com/office/drawing/2014/main" id="{D1796F2C-D441-4401-8557-9ACA59A0573D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EE0CCD-B999-4DC2-AE17-BD2733B51F4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C0D8A584-0A78-47E5-B652-5064ED7A40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FF"/>
                </a:solidFill>
              </a:rPr>
              <a:t>Backward Classification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2293F2F8-871B-4130-A367-6E41565E85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Disambiguating “to” in this case would be even easier backward.</a:t>
            </a:r>
          </a:p>
        </p:txBody>
      </p:sp>
      <p:sp>
        <p:nvSpPr>
          <p:cNvPr id="69637" name="Text Box 4">
            <a:extLst>
              <a:ext uri="{FF2B5EF4-FFF2-40B4-BE49-F238E27FC236}">
                <a16:creationId xmlns:a16="http://schemas.microsoft.com/office/drawing/2014/main" id="{A9A2C486-EDE8-4F31-8FEA-22EAB8F5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687638"/>
            <a:ext cx="7715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VBD DT VBD CC   VBD   TO  VB  PRP IN  DT   NN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John  saw  the  saw  and  decided  to  take  it     to   the   table.</a:t>
            </a:r>
          </a:p>
        </p:txBody>
      </p:sp>
      <p:sp>
        <p:nvSpPr>
          <p:cNvPr id="69638" name="Line 5">
            <a:extLst>
              <a:ext uri="{FF2B5EF4-FFF2-40B4-BE49-F238E27FC236}">
                <a16:creationId xmlns:a16="http://schemas.microsoft.com/office/drawing/2014/main" id="{1441B9B3-F948-4758-8067-3F3CBE533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925" y="3409950"/>
            <a:ext cx="51117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39" name="Line 6">
            <a:extLst>
              <a:ext uri="{FF2B5EF4-FFF2-40B4-BE49-F238E27FC236}">
                <a16:creationId xmlns:a16="http://schemas.microsoft.com/office/drawing/2014/main" id="{D0FE7AC8-D6F0-4E3E-9A33-A9FD5847BB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5913" y="3032125"/>
            <a:ext cx="284162" cy="911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40" name="Rectangle 7">
            <a:extLst>
              <a:ext uri="{FF2B5EF4-FFF2-40B4-BE49-F238E27FC236}">
                <a16:creationId xmlns:a16="http://schemas.microsoft.com/office/drawing/2014/main" id="{B63D88CA-F592-4243-BA1C-95E139515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978275"/>
            <a:ext cx="1106488" cy="379413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classifier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41" name="Line 8">
            <a:extLst>
              <a:ext uri="{FF2B5EF4-FFF2-40B4-BE49-F238E27FC236}">
                <a16:creationId xmlns:a16="http://schemas.microsoft.com/office/drawing/2014/main" id="{CBD84CC2-4E36-4D31-A686-BF71F82AE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75" y="3414713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42" name="Line 9">
            <a:extLst>
              <a:ext uri="{FF2B5EF4-FFF2-40B4-BE49-F238E27FC236}">
                <a16:creationId xmlns:a16="http://schemas.microsoft.com/office/drawing/2014/main" id="{322003AF-BFDE-4338-B07E-639EA4344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2225" y="4370388"/>
            <a:ext cx="22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43" name="Text Box 10">
            <a:extLst>
              <a:ext uri="{FF2B5EF4-FFF2-40B4-BE49-F238E27FC236}">
                <a16:creationId xmlns:a16="http://schemas.microsoft.com/office/drawing/2014/main" id="{18A257C4-7EA9-47F1-A51A-86124D07F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872038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NNP</a:t>
            </a:r>
          </a:p>
        </p:txBody>
      </p:sp>
      <p:sp>
        <p:nvSpPr>
          <p:cNvPr id="69644" name="Line 11">
            <a:extLst>
              <a:ext uri="{FF2B5EF4-FFF2-40B4-BE49-F238E27FC236}">
                <a16:creationId xmlns:a16="http://schemas.microsoft.com/office/drawing/2014/main" id="{79DB6019-5207-44FF-9109-AB6B2F433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84350" y="3082925"/>
            <a:ext cx="639763" cy="900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>
            <a:extLst>
              <a:ext uri="{FF2B5EF4-FFF2-40B4-BE49-F238E27FC236}">
                <a16:creationId xmlns:a16="http://schemas.microsoft.com/office/drawing/2014/main" id="{42069616-0A89-4760-9E55-DC30B70DD172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56F9-992C-4BCE-B38D-E63523B6631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EA3CF61D-8335-4BF3-A16F-0ACAD5BF64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0066FF"/>
                </a:solidFill>
              </a:rPr>
              <a:t>Problems with Sequence Labeling as Classification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3EE2E87-FFBB-427C-A451-D3E7391FE5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Not easy to integrate information from category of tokens on both sides</a:t>
            </a:r>
          </a:p>
          <a:p>
            <a:pPr eaLnBrk="1" hangingPunct="1"/>
            <a:r>
              <a:rPr lang="en-US" altLang="en-US" dirty="0"/>
              <a:t>Difficult to propagate uncertainty between decisions and “collectively” determine the most likely joint assignment of categories to all of the tokens in a sequence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>
            <a:extLst>
              <a:ext uri="{FF2B5EF4-FFF2-40B4-BE49-F238E27FC236}">
                <a16:creationId xmlns:a16="http://schemas.microsoft.com/office/drawing/2014/main" id="{42069616-0A89-4760-9E55-DC30B70DD172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56F9-992C-4BCE-B38D-E63523B6631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EA3CF61D-8335-4BF3-A16F-0ACAD5BF64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0066FF"/>
                </a:solidFill>
              </a:rPr>
              <a:t>Sequence Labeling Using RNNs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3EE2E87-FFBB-427C-A451-D3E7391FE5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Recurrent neural networks are very suitable for sequence labeling </a:t>
            </a:r>
          </a:p>
          <a:p>
            <a:pPr eaLnBrk="1" hangingPunct="1"/>
            <a:r>
              <a:rPr lang="en-US" altLang="en-US" dirty="0"/>
              <a:t>Make it output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6AD313-E15A-F652-8723-8E0EEA3043F2}"/>
              </a:ext>
            </a:extLst>
          </p:cNvPr>
          <p:cNvGrpSpPr/>
          <p:nvPr/>
        </p:nvGrpSpPr>
        <p:grpSpPr>
          <a:xfrm>
            <a:off x="990600" y="2833955"/>
            <a:ext cx="6669817" cy="3581400"/>
            <a:chOff x="950183" y="2895600"/>
            <a:chExt cx="6669817" cy="3581400"/>
          </a:xfrm>
        </p:grpSpPr>
        <p:pic>
          <p:nvPicPr>
            <p:cNvPr id="2" name="Content Placeholder 4" descr="A LSTM neural network.">
              <a:extLst>
                <a:ext uri="{FF2B5EF4-FFF2-40B4-BE49-F238E27FC236}">
                  <a16:creationId xmlns:a16="http://schemas.microsoft.com/office/drawing/2014/main" id="{9DC624E2-9B05-444F-D472-471EE15A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2452728" y="4224524"/>
              <a:ext cx="4182291" cy="1571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94C1418-C97D-DC28-29C7-C4257F4B514C}"/>
                </a:ext>
              </a:extLst>
            </p:cNvPr>
            <p:cNvSpPr txBox="1"/>
            <p:nvPr/>
          </p:nvSpPr>
          <p:spPr>
            <a:xfrm>
              <a:off x="5510161" y="6220520"/>
              <a:ext cx="326624" cy="256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aseline="-250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F7731A-D115-B7FD-9206-566C56ED5CDF}"/>
                </a:ext>
              </a:extLst>
            </p:cNvPr>
            <p:cNvSpPr/>
            <p:nvPr/>
          </p:nvSpPr>
          <p:spPr bwMode="auto">
            <a:xfrm>
              <a:off x="4512476" y="3394786"/>
              <a:ext cx="978578" cy="648512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Output layer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F7D853F-4551-FC1D-2218-AB7D2A9FFAC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41327" y="5824807"/>
              <a:ext cx="0" cy="18122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F6FE1C4-57B5-9507-CE75-4BA4DBC739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69309" y="3197353"/>
              <a:ext cx="0" cy="18122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84B3FD6-0780-9DF1-6D87-F512F48827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61672" y="4043298"/>
              <a:ext cx="0" cy="18122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E0F202-F401-370D-AD5D-D9FEEB86D2B0}"/>
                </a:ext>
              </a:extLst>
            </p:cNvPr>
            <p:cNvSpPr txBox="1"/>
            <p:nvPr/>
          </p:nvSpPr>
          <p:spPr>
            <a:xfrm>
              <a:off x="4715450" y="289560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A9671F-806F-356D-8ECB-C794FE986147}"/>
                </a:ext>
              </a:extLst>
            </p:cNvPr>
            <p:cNvSpPr txBox="1"/>
            <p:nvPr/>
          </p:nvSpPr>
          <p:spPr>
            <a:xfrm>
              <a:off x="3570146" y="5991062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7C76A5C-DA6C-6154-E4DF-58E7CF3F351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68697" y="5791200"/>
              <a:ext cx="0" cy="18122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A87AA5-9044-DF95-D1D3-DEB4A1515B50}"/>
                </a:ext>
              </a:extLst>
            </p:cNvPr>
            <p:cNvSpPr txBox="1"/>
            <p:nvPr/>
          </p:nvSpPr>
          <p:spPr>
            <a:xfrm>
              <a:off x="2197516" y="5957455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saw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25F9AF7-F8F0-B656-5023-B3285E274E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59964" y="5791200"/>
              <a:ext cx="0" cy="18122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4D16A1-EBBF-41FF-05D3-9956407C13A0}"/>
                </a:ext>
              </a:extLst>
            </p:cNvPr>
            <p:cNvSpPr txBox="1"/>
            <p:nvPr/>
          </p:nvSpPr>
          <p:spPr>
            <a:xfrm>
              <a:off x="5093116" y="5957455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095A12-EC79-EF40-E996-CA4540CAB8E6}"/>
                </a:ext>
              </a:extLst>
            </p:cNvPr>
            <p:cNvSpPr/>
            <p:nvPr/>
          </p:nvSpPr>
          <p:spPr bwMode="auto">
            <a:xfrm>
              <a:off x="5915205" y="3394786"/>
              <a:ext cx="978578" cy="648512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Output layer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741932-532C-0EB3-1A37-E9E0A12B384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72038" y="3197353"/>
              <a:ext cx="0" cy="18122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28724FC-72A5-538A-2E19-95519A13474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64401" y="4043298"/>
              <a:ext cx="0" cy="18122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0158E1-DFEB-0D62-33C2-39DDDB558DC6}"/>
                </a:ext>
              </a:extLst>
            </p:cNvPr>
            <p:cNvSpPr txBox="1"/>
            <p:nvPr/>
          </p:nvSpPr>
          <p:spPr>
            <a:xfrm>
              <a:off x="6118179" y="28956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C8EDCF-88AF-4351-0C10-5954C2C926B3}"/>
                </a:ext>
              </a:extLst>
            </p:cNvPr>
            <p:cNvSpPr/>
            <p:nvPr/>
          </p:nvSpPr>
          <p:spPr bwMode="auto">
            <a:xfrm>
              <a:off x="3119295" y="3394786"/>
              <a:ext cx="978578" cy="648512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Output layer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A5B4E56-61F6-7EF9-1B2C-85F291D6C1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76128" y="3197353"/>
              <a:ext cx="0" cy="18122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0B6F386-24E1-F8E4-FF73-F25C6AE1204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68491" y="4043298"/>
              <a:ext cx="0" cy="18122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961F03-4D46-3AAF-1093-25A3A6919884}"/>
                </a:ext>
              </a:extLst>
            </p:cNvPr>
            <p:cNvSpPr txBox="1"/>
            <p:nvPr/>
          </p:nvSpPr>
          <p:spPr>
            <a:xfrm>
              <a:off x="3322269" y="28956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VBD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C0AF28-936B-1011-3D3C-FE57519BBEB9}"/>
                </a:ext>
              </a:extLst>
            </p:cNvPr>
            <p:cNvSpPr txBox="1"/>
            <p:nvPr/>
          </p:nvSpPr>
          <p:spPr>
            <a:xfrm>
              <a:off x="7204502" y="49530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41D9A3-F627-7DBF-A127-EDB84E613D7A}"/>
                </a:ext>
              </a:extLst>
            </p:cNvPr>
            <p:cNvSpPr txBox="1"/>
            <p:nvPr/>
          </p:nvSpPr>
          <p:spPr>
            <a:xfrm>
              <a:off x="1437415" y="49618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D09618-E69E-242D-7588-A93426DC6B51}"/>
                </a:ext>
              </a:extLst>
            </p:cNvPr>
            <p:cNvSpPr txBox="1"/>
            <p:nvPr/>
          </p:nvSpPr>
          <p:spPr>
            <a:xfrm>
              <a:off x="950183" y="4043298"/>
              <a:ext cx="2300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LSTM Cell (unrolled)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B7C57C1-B8E4-E057-47BE-9F4BC430871E}"/>
                </a:ext>
              </a:extLst>
            </p:cNvPr>
            <p:cNvCxnSpPr>
              <a:cxnSpLocks/>
            </p:cNvCxnSpPr>
            <p:nvPr/>
          </p:nvCxnSpPr>
          <p:spPr>
            <a:xfrm>
              <a:off x="2197516" y="4340258"/>
              <a:ext cx="532592" cy="277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32B086A-FFA4-7D41-D6E3-B495301D0E12}"/>
                </a:ext>
              </a:extLst>
            </p:cNvPr>
            <p:cNvCxnSpPr/>
            <p:nvPr/>
          </p:nvCxnSpPr>
          <p:spPr>
            <a:xfrm>
              <a:off x="2197516" y="4346972"/>
              <a:ext cx="2314960" cy="246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D918B65-F81C-DF91-BC8B-F0D8AF044B43}"/>
                </a:ext>
              </a:extLst>
            </p:cNvPr>
            <p:cNvCxnSpPr/>
            <p:nvPr/>
          </p:nvCxnSpPr>
          <p:spPr>
            <a:xfrm>
              <a:off x="2197516" y="4360354"/>
              <a:ext cx="3781867" cy="2862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43282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>
            <a:extLst>
              <a:ext uri="{FF2B5EF4-FFF2-40B4-BE49-F238E27FC236}">
                <a16:creationId xmlns:a16="http://schemas.microsoft.com/office/drawing/2014/main" id="{42069616-0A89-4760-9E55-DC30B70DD172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56F9-992C-4BCE-B38D-E63523B6631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EA3CF61D-8335-4BF3-A16F-0ACAD5BF64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0066FF"/>
                </a:solidFill>
              </a:rPr>
              <a:t>Sequence Labeling Using RNNs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3EE2E87-FFBB-427C-A451-D3E7391FE5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However, RNNs see the sequence only in forward direction</a:t>
            </a:r>
          </a:p>
          <a:p>
            <a:pPr eaLnBrk="1" hangingPunct="1"/>
            <a:r>
              <a:rPr lang="en-US" altLang="en-US" dirty="0"/>
              <a:t>Seeing the sequence in backward direction is also helpful</a:t>
            </a:r>
          </a:p>
          <a:p>
            <a:pPr eaLnBrk="1" hangingPunct="1"/>
            <a:r>
              <a:rPr lang="en-US" altLang="en-US" dirty="0"/>
              <a:t>How to make RNNs see in both the directions? </a:t>
            </a:r>
          </a:p>
        </p:txBody>
      </p:sp>
    </p:spTree>
    <p:extLst>
      <p:ext uri="{BB962C8B-B14F-4D97-AF65-F5344CB8AC3E}">
        <p14:creationId xmlns:p14="http://schemas.microsoft.com/office/powerpoint/2010/main" val="200451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77EC97F-2EA7-4D80-94BE-020106F33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 Tagging is Not Trivial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7B06CE6-4F32-484E-9141-8BE329F85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same word can have different tags in different sentences or even in the same sentence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“Like” can be a verb or a preposition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I like/VERB candy.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Time flies like/PREPOSITION an arrow.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“Around” can be a preposition, particle, or adverb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I bought it at the shop around/PREPOSITION the corner.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I never got around/PARTICLE to getting a car.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A new car costs around/ADVERB $25K.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“Saw” could be a verb or a noun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John saw/VERB the saw/NOUN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C7AFF-A90B-4889-96CE-7ED152ECFAC5}"/>
              </a:ext>
            </a:extLst>
          </p:cNvPr>
          <p:cNvSpPr txBox="1"/>
          <p:nvPr/>
        </p:nvSpPr>
        <p:spPr>
          <a:xfrm>
            <a:off x="457200" y="6477000"/>
            <a:ext cx="3305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Adapted from Ray Mooney’s slide.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Bidirectional LSTM (Bi-LSTM)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922" y="1371600"/>
            <a:ext cx="7772400" cy="1535837"/>
          </a:xfrm>
        </p:spPr>
        <p:txBody>
          <a:bodyPr>
            <a:normAutofit/>
          </a:bodyPr>
          <a:lstStyle/>
          <a:p>
            <a:r>
              <a:rPr lang="en-US" sz="2000" dirty="0"/>
              <a:t>One LSTM processes the sequence forward, another backward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248400" y="6248400"/>
            <a:ext cx="2895600" cy="457200"/>
          </a:xfrm>
        </p:spPr>
        <p:txBody>
          <a:bodyPr/>
          <a:lstStyle/>
          <a:p>
            <a:fld id="{1D553280-E9B5-4529-AC08-074397BE5D29}" type="slidenum">
              <a:rPr lang="en-US" smtClean="0"/>
              <a:pPr/>
              <a:t>60</a:t>
            </a:fld>
            <a:endParaRPr lang="en-US">
              <a:latin typeface="+mn-lt"/>
            </a:endParaRPr>
          </a:p>
        </p:txBody>
      </p:sp>
      <p:pic>
        <p:nvPicPr>
          <p:cNvPr id="5" name="Content Placeholder 4" descr="A LSTM neural network.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75299" y="4347449"/>
            <a:ext cx="4869401" cy="182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Content Placeholder 4" descr="A LSTM neural network.">
            <a:extLst>
              <a:ext uri="{FF2B5EF4-FFF2-40B4-BE49-F238E27FC236}">
                <a16:creationId xmlns:a16="http://schemas.microsoft.com/office/drawing/2014/main" id="{088E1366-B740-44A5-B537-6A1CE349209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 rot="10800000">
            <a:off x="2362200" y="2352314"/>
            <a:ext cx="4869401" cy="182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AF87DECF-AA0C-4FB2-AB8D-9CCE22E902DF}"/>
              </a:ext>
            </a:extLst>
          </p:cNvPr>
          <p:cNvSpPr/>
          <p:nvPr/>
        </p:nvSpPr>
        <p:spPr bwMode="auto">
          <a:xfrm>
            <a:off x="7003488" y="2345625"/>
            <a:ext cx="220277" cy="224901"/>
          </a:xfrm>
          <a:prstGeom prst="ellipse">
            <a:avLst/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9489A9-8391-43C5-BB0A-D09A6B40A818}"/>
              </a:ext>
            </a:extLst>
          </p:cNvPr>
          <p:cNvSpPr txBox="1"/>
          <p:nvPr/>
        </p:nvSpPr>
        <p:spPr>
          <a:xfrm>
            <a:off x="6916444" y="2293526"/>
            <a:ext cx="5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  <a:r>
              <a:rPr lang="en-US" sz="1200" baseline="-25000" dirty="0"/>
              <a:t>t+1</a:t>
            </a:r>
            <a:endParaRPr lang="en-US" sz="12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6FE6DB-F094-40D4-9C54-95CA26447958}"/>
              </a:ext>
            </a:extLst>
          </p:cNvPr>
          <p:cNvGrpSpPr/>
          <p:nvPr/>
        </p:nvGrpSpPr>
        <p:grpSpPr>
          <a:xfrm>
            <a:off x="5324071" y="2293527"/>
            <a:ext cx="528221" cy="278043"/>
            <a:chOff x="8405488" y="2844520"/>
            <a:chExt cx="528221" cy="27804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0053120-DA79-47EB-95AE-C2BB00AB6A2E}"/>
                </a:ext>
              </a:extLst>
            </p:cNvPr>
            <p:cNvSpPr/>
            <p:nvPr/>
          </p:nvSpPr>
          <p:spPr bwMode="auto">
            <a:xfrm>
              <a:off x="8449322" y="2897662"/>
              <a:ext cx="220277" cy="224901"/>
            </a:xfrm>
            <a:prstGeom prst="ellipse">
              <a:avLst/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2ED2BD3-14D1-4E15-AF87-3D0C329DC3E9}"/>
                </a:ext>
              </a:extLst>
            </p:cNvPr>
            <p:cNvSpPr txBox="1"/>
            <p:nvPr/>
          </p:nvSpPr>
          <p:spPr>
            <a:xfrm>
              <a:off x="8405488" y="2844520"/>
              <a:ext cx="528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x</a:t>
              </a:r>
              <a:r>
                <a:rPr lang="en-US" sz="1200" baseline="-25000" dirty="0" err="1"/>
                <a:t>t</a:t>
              </a:r>
              <a:endParaRPr lang="en-US" sz="1200" dirty="0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3DC2EAAE-8C04-40CF-8D16-A401F80D0823}"/>
              </a:ext>
            </a:extLst>
          </p:cNvPr>
          <p:cNvSpPr/>
          <p:nvPr/>
        </p:nvSpPr>
        <p:spPr bwMode="auto">
          <a:xfrm>
            <a:off x="3746548" y="2343664"/>
            <a:ext cx="220277" cy="224901"/>
          </a:xfrm>
          <a:prstGeom prst="ellipse">
            <a:avLst/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F91DC5-0A51-4122-8413-CD2B8CD2E853}"/>
              </a:ext>
            </a:extLst>
          </p:cNvPr>
          <p:cNvSpPr txBox="1"/>
          <p:nvPr/>
        </p:nvSpPr>
        <p:spPr>
          <a:xfrm>
            <a:off x="3701990" y="2286000"/>
            <a:ext cx="5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  <a:r>
              <a:rPr lang="en-US" sz="1200" baseline="-25000" dirty="0"/>
              <a:t>t-1</a:t>
            </a:r>
            <a:endParaRPr lang="en-US" sz="12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7D0C68-4967-4F05-BEDD-5809782FE97A}"/>
              </a:ext>
            </a:extLst>
          </p:cNvPr>
          <p:cNvGrpSpPr/>
          <p:nvPr/>
        </p:nvGrpSpPr>
        <p:grpSpPr>
          <a:xfrm>
            <a:off x="6027752" y="4073680"/>
            <a:ext cx="449248" cy="315242"/>
            <a:chOff x="3547904" y="4645378"/>
            <a:chExt cx="449248" cy="31524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ACCDE81-A598-4FE0-B1E3-1DA6D8C3EA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7117" y="4778290"/>
              <a:ext cx="28003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C26283D-940F-4133-8FC4-34AA16F9E9DA}"/>
                </a:ext>
              </a:extLst>
            </p:cNvPr>
            <p:cNvCxnSpPr/>
            <p:nvPr/>
          </p:nvCxnSpPr>
          <p:spPr bwMode="auto">
            <a:xfrm>
              <a:off x="3547904" y="4645378"/>
              <a:ext cx="161509" cy="1211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F71D08-7CFD-4343-A42E-BF704A1469AE}"/>
                </a:ext>
              </a:extLst>
            </p:cNvPr>
            <p:cNvCxnSpPr/>
            <p:nvPr/>
          </p:nvCxnSpPr>
          <p:spPr bwMode="auto">
            <a:xfrm flipV="1">
              <a:off x="3563144" y="4766567"/>
              <a:ext cx="153973" cy="19405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E537EB6-0111-4A75-B196-968A550FCC0F}"/>
              </a:ext>
            </a:extLst>
          </p:cNvPr>
          <p:cNvGrpSpPr/>
          <p:nvPr/>
        </p:nvGrpSpPr>
        <p:grpSpPr>
          <a:xfrm>
            <a:off x="4439500" y="4063974"/>
            <a:ext cx="449248" cy="315242"/>
            <a:chOff x="3547904" y="4645378"/>
            <a:chExt cx="449248" cy="315242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E7DAB2B-2A99-4998-8DFA-87B9CA2DEAD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7117" y="4778290"/>
              <a:ext cx="28003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67BB5A6-554A-44A5-8CC9-D12358E3ADB9}"/>
                </a:ext>
              </a:extLst>
            </p:cNvPr>
            <p:cNvCxnSpPr/>
            <p:nvPr/>
          </p:nvCxnSpPr>
          <p:spPr bwMode="auto">
            <a:xfrm>
              <a:off x="3547904" y="4645378"/>
              <a:ext cx="161509" cy="1211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1C3D201-F3AF-4CBF-B50F-41911E1D2671}"/>
                </a:ext>
              </a:extLst>
            </p:cNvPr>
            <p:cNvCxnSpPr/>
            <p:nvPr/>
          </p:nvCxnSpPr>
          <p:spPr bwMode="auto">
            <a:xfrm flipV="1">
              <a:off x="3563144" y="4766567"/>
              <a:ext cx="153973" cy="19405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394E2AD6-B958-424F-912C-A34B30DCDB7B}"/>
              </a:ext>
            </a:extLst>
          </p:cNvPr>
          <p:cNvSpPr/>
          <p:nvPr/>
        </p:nvSpPr>
        <p:spPr bwMode="auto">
          <a:xfrm>
            <a:off x="2546273" y="3953519"/>
            <a:ext cx="220277" cy="224901"/>
          </a:xfrm>
          <a:prstGeom prst="ellipse">
            <a:avLst/>
          </a:prstGeom>
          <a:solidFill>
            <a:srgbClr val="FF99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35F3F0-B9AE-49BE-AAE5-9365A172170F}"/>
              </a:ext>
            </a:extLst>
          </p:cNvPr>
          <p:cNvSpPr/>
          <p:nvPr/>
        </p:nvSpPr>
        <p:spPr bwMode="auto">
          <a:xfrm>
            <a:off x="4172042" y="3947038"/>
            <a:ext cx="220277" cy="224901"/>
          </a:xfrm>
          <a:prstGeom prst="ellipse">
            <a:avLst/>
          </a:prstGeom>
          <a:solidFill>
            <a:srgbClr val="FF99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52C71F1-50E7-4C74-8B3D-37AE60941D3A}"/>
              </a:ext>
            </a:extLst>
          </p:cNvPr>
          <p:cNvSpPr/>
          <p:nvPr/>
        </p:nvSpPr>
        <p:spPr bwMode="auto">
          <a:xfrm>
            <a:off x="5779251" y="3952213"/>
            <a:ext cx="220277" cy="224901"/>
          </a:xfrm>
          <a:prstGeom prst="ellipse">
            <a:avLst/>
          </a:prstGeom>
          <a:solidFill>
            <a:srgbClr val="FF99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A3357D-C1FA-4CC1-9E94-79DCEC031FBB}"/>
              </a:ext>
            </a:extLst>
          </p:cNvPr>
          <p:cNvSpPr txBox="1"/>
          <p:nvPr/>
        </p:nvSpPr>
        <p:spPr>
          <a:xfrm>
            <a:off x="2500425" y="3901421"/>
            <a:ext cx="5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  <a:r>
              <a:rPr lang="en-US" sz="1200" baseline="-25000" dirty="0"/>
              <a:t>t-1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C38471-C215-4A0F-9042-F03900FC49E4}"/>
              </a:ext>
            </a:extLst>
          </p:cNvPr>
          <p:cNvSpPr txBox="1"/>
          <p:nvPr/>
        </p:nvSpPr>
        <p:spPr>
          <a:xfrm>
            <a:off x="5723878" y="3900114"/>
            <a:ext cx="5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  <a:r>
              <a:rPr lang="en-US" sz="1200" baseline="-25000" dirty="0"/>
              <a:t>t+1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F82ACE-FEA7-4B31-B861-9F3FE7749C78}"/>
              </a:ext>
            </a:extLst>
          </p:cNvPr>
          <p:cNvSpPr txBox="1"/>
          <p:nvPr/>
        </p:nvSpPr>
        <p:spPr>
          <a:xfrm>
            <a:off x="4150312" y="3935627"/>
            <a:ext cx="5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h</a:t>
            </a:r>
            <a:r>
              <a:rPr lang="en-US" sz="1200" baseline="-25000" dirty="0" err="1"/>
              <a:t>t</a:t>
            </a:r>
            <a:endParaRPr lang="en-US" sz="12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79A8507-D5C6-44EC-8942-A32DF987B0AE}"/>
              </a:ext>
            </a:extLst>
          </p:cNvPr>
          <p:cNvGrpSpPr/>
          <p:nvPr/>
        </p:nvGrpSpPr>
        <p:grpSpPr>
          <a:xfrm>
            <a:off x="2766550" y="4073680"/>
            <a:ext cx="449248" cy="315242"/>
            <a:chOff x="3547904" y="4645378"/>
            <a:chExt cx="449248" cy="315242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2E26D34-423E-452C-878B-DD66FF2491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7117" y="4778290"/>
              <a:ext cx="28003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292C210-A801-4537-8A53-BE0D2D016CE6}"/>
                </a:ext>
              </a:extLst>
            </p:cNvPr>
            <p:cNvCxnSpPr/>
            <p:nvPr/>
          </p:nvCxnSpPr>
          <p:spPr bwMode="auto">
            <a:xfrm>
              <a:off x="3547904" y="4645378"/>
              <a:ext cx="161509" cy="1211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2DA7F7-1F60-46B2-ABDC-105ECC815BAB}"/>
                </a:ext>
              </a:extLst>
            </p:cNvPr>
            <p:cNvCxnSpPr/>
            <p:nvPr/>
          </p:nvCxnSpPr>
          <p:spPr bwMode="auto">
            <a:xfrm flipV="1">
              <a:off x="3563144" y="4766567"/>
              <a:ext cx="153973" cy="19405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01E3012-3363-F15F-89CF-F9AA65ECFFFE}"/>
              </a:ext>
            </a:extLst>
          </p:cNvPr>
          <p:cNvSpPr/>
          <p:nvPr/>
        </p:nvSpPr>
        <p:spPr bwMode="auto">
          <a:xfrm>
            <a:off x="3231932" y="3888151"/>
            <a:ext cx="843825" cy="64851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Output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4C4222-510D-334B-BDB9-B9CFE1E70B1C}"/>
              </a:ext>
            </a:extLst>
          </p:cNvPr>
          <p:cNvSpPr/>
          <p:nvPr/>
        </p:nvSpPr>
        <p:spPr bwMode="auto">
          <a:xfrm>
            <a:off x="4895294" y="3900114"/>
            <a:ext cx="843825" cy="64851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Output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1A637C-B99A-91F5-25CB-51879CD3E923}"/>
              </a:ext>
            </a:extLst>
          </p:cNvPr>
          <p:cNvSpPr/>
          <p:nvPr/>
        </p:nvSpPr>
        <p:spPr bwMode="auto">
          <a:xfrm>
            <a:off x="6496156" y="3888151"/>
            <a:ext cx="843825" cy="64851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Output layer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F60AA3-922F-4AF6-E628-436576D95144}"/>
              </a:ext>
            </a:extLst>
          </p:cNvPr>
          <p:cNvCxnSpPr/>
          <p:nvPr/>
        </p:nvCxnSpPr>
        <p:spPr bwMode="auto">
          <a:xfrm>
            <a:off x="1219200" y="6705600"/>
            <a:ext cx="4504678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D068C6-7F0E-8792-BF2F-587417772CC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555613" y="2042766"/>
            <a:ext cx="3784368" cy="5993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283250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Bidirectional LSTM (Bi-LSTM)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922" y="13716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Useful when output at any point could be influenced from either side</a:t>
            </a:r>
          </a:p>
          <a:p>
            <a:r>
              <a:rPr lang="en-US" dirty="0"/>
              <a:t>Backward RNN is like flipping the sequence and then feeding it to the forward RNN</a:t>
            </a:r>
          </a:p>
          <a:p>
            <a:r>
              <a:rPr lang="en-US" dirty="0"/>
              <a:t>Hidden layers at each time step are concatenated to form the final cell output that goes to </a:t>
            </a:r>
            <a:r>
              <a:rPr lang="en-US"/>
              <a:t>the output layer</a:t>
            </a:r>
            <a:endParaRPr lang="en-US" dirty="0"/>
          </a:p>
          <a:p>
            <a:pPr lvl="1"/>
            <a:r>
              <a:rPr lang="en-US" sz="3200" dirty="0"/>
              <a:t>Encodes information from the entire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248400" y="6248400"/>
            <a:ext cx="2895600" cy="457200"/>
          </a:xfrm>
        </p:spPr>
        <p:txBody>
          <a:bodyPr/>
          <a:lstStyle/>
          <a:p>
            <a:fld id="{1D553280-E9B5-4529-AC08-074397BE5D29}" type="slidenum">
              <a:rPr lang="en-US" smtClean="0"/>
              <a:pPr/>
              <a:t>61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30925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8840-54E4-A3E9-8CE0-63159B8F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Bidirectional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BA62D-5D29-305E-F8EB-A720AF03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12" y="1371600"/>
            <a:ext cx="7772400" cy="4800600"/>
          </a:xfrm>
        </p:spPr>
        <p:txBody>
          <a:bodyPr/>
          <a:lstStyle/>
          <a:p>
            <a:r>
              <a:rPr lang="en-US" sz="2800" dirty="0"/>
              <a:t>Similarly GRUs can also be bidirectional</a:t>
            </a:r>
          </a:p>
          <a:p>
            <a:r>
              <a:rPr lang="en-US" sz="2800" dirty="0"/>
              <a:t>Bidirectional layers can also be stacked to form multiple layers</a:t>
            </a:r>
          </a:p>
          <a:p>
            <a:pPr lvl="1"/>
            <a:r>
              <a:rPr lang="en-US" sz="2400" dirty="0"/>
              <a:t>Learn increasingly more abstract concepts</a:t>
            </a:r>
          </a:p>
          <a:p>
            <a:r>
              <a:rPr lang="en-US" sz="2800" dirty="0"/>
              <a:t>Easy to do so using a deep learning library</a:t>
            </a:r>
          </a:p>
          <a:p>
            <a:endParaRPr lang="en-US" sz="2800" dirty="0"/>
          </a:p>
          <a:p>
            <a:r>
              <a:rPr lang="en-US" sz="2800" dirty="0"/>
              <a:t>Bidirectional RNNs have shown good performance on POS tagging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300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9EEB863-AC1E-49A1-9DAC-3729D46C8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 Tagging is Not Trivial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F18903C-BDFB-460C-B3EF-B01956C59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Degree of ambiguity in English (based on Brown corpus)</a:t>
            </a: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11.5% of words are ambiguous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Rest of them are used with only one POS tags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40% of word instances are ambiguous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Some frequently used words are ambiguous</a:t>
            </a:r>
          </a:p>
          <a:p>
            <a:pPr eaLnBrk="1" hangingPunct="1"/>
            <a:r>
              <a:rPr lang="en-US" altLang="en-US" sz="2800"/>
              <a:t>New words or names may be encountered or get invented</a:t>
            </a:r>
          </a:p>
          <a:p>
            <a:pPr lvl="2" eaLnBrk="1" hangingPunct="1"/>
            <a:r>
              <a:rPr lang="en-US" altLang="en-US" sz="2000"/>
              <a:t>Zizappi/NOUN googled/VERB geekishly/ADVERB.</a:t>
            </a:r>
          </a:p>
          <a:p>
            <a:pPr eaLnBrk="1" hangingPunct="1"/>
            <a:r>
              <a:rPr lang="en-US" altLang="en-US" sz="2800"/>
              <a:t>Can’t simply use a dictionary of words with their usual POS tags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FCFE-211C-4F19-A75D-1BF120FC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6FF"/>
                </a:solidFill>
              </a:rPr>
              <a:t>POS Tagging 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5B76-1A5B-4A7E-A1BF-3B9B561C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Hand-crafted rules </a:t>
            </a:r>
          </a:p>
          <a:p>
            <a:pPr lvl="1"/>
            <a:r>
              <a:rPr lang="en-US" dirty="0"/>
              <a:t>Created by experts</a:t>
            </a:r>
          </a:p>
          <a:p>
            <a:endParaRPr lang="en-US" dirty="0"/>
          </a:p>
          <a:p>
            <a:r>
              <a:rPr lang="en-US" dirty="0"/>
              <a:t>Automatically learned rules </a:t>
            </a:r>
          </a:p>
          <a:p>
            <a:pPr lvl="1"/>
            <a:r>
              <a:rPr lang="en-US" dirty="0"/>
              <a:t>From annotated data</a:t>
            </a:r>
          </a:p>
          <a:p>
            <a:endParaRPr lang="en-US" dirty="0"/>
          </a:p>
          <a:p>
            <a:r>
              <a:rPr lang="en-US" dirty="0"/>
              <a:t>Statistical modelling </a:t>
            </a:r>
          </a:p>
          <a:p>
            <a:pPr lvl="1"/>
            <a:r>
              <a:rPr lang="en-US" dirty="0"/>
              <a:t>ML methods Trained on </a:t>
            </a:r>
          </a:p>
          <a:p>
            <a:pPr marL="457200" lvl="1" indent="0">
              <a:buNone/>
            </a:pPr>
            <a:r>
              <a:rPr lang="en-US" dirty="0"/>
              <a:t>annotated data</a:t>
            </a:r>
          </a:p>
          <a:p>
            <a:endParaRPr lang="en-US" dirty="0"/>
          </a:p>
          <a:p>
            <a:r>
              <a:rPr lang="en-US" dirty="0"/>
              <a:t>Neural network based approaches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8A3BB6-94C8-41DA-B930-F8F415016F85}"/>
              </a:ext>
            </a:extLst>
          </p:cNvPr>
          <p:cNvCxnSpPr/>
          <p:nvPr/>
        </p:nvCxnSpPr>
        <p:spPr>
          <a:xfrm>
            <a:off x="7162800" y="1676400"/>
            <a:ext cx="0" cy="426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816771-9346-495E-A057-B481F6BF2AA7}"/>
              </a:ext>
            </a:extLst>
          </p:cNvPr>
          <p:cNvCxnSpPr/>
          <p:nvPr/>
        </p:nvCxnSpPr>
        <p:spPr>
          <a:xfrm flipV="1">
            <a:off x="6096000" y="1600200"/>
            <a:ext cx="0" cy="44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8699C3-FEDB-40FD-822E-25C0504BA75C}"/>
              </a:ext>
            </a:extLst>
          </p:cNvPr>
          <p:cNvSpPr txBox="1"/>
          <p:nvPr/>
        </p:nvSpPr>
        <p:spPr>
          <a:xfrm rot="16200000">
            <a:off x="5006577" y="324433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72494-29E9-40C4-8D97-33CF1E7C3DB7}"/>
              </a:ext>
            </a:extLst>
          </p:cNvPr>
          <p:cNvSpPr txBox="1"/>
          <p:nvPr/>
        </p:nvSpPr>
        <p:spPr>
          <a:xfrm rot="16200000">
            <a:off x="6225364" y="330919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402576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266D-2AA6-46B1-993C-63666FBB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Relevant Information for POS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1849-5FD5-4C43-9DBF-E5F4F3AB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word itself</a:t>
            </a:r>
          </a:p>
          <a:p>
            <a:pPr lvl="1"/>
            <a:r>
              <a:rPr lang="en-US" dirty="0"/>
              <a:t>And its most likely POS tag</a:t>
            </a:r>
          </a:p>
          <a:p>
            <a:pPr lvl="2"/>
            <a:r>
              <a:rPr lang="en-US" dirty="0"/>
              <a:t>E.g. “eats”: more likely to be noun or verb?</a:t>
            </a:r>
          </a:p>
          <a:p>
            <a:r>
              <a:rPr lang="en-US" dirty="0"/>
              <a:t>Nearby words</a:t>
            </a:r>
          </a:p>
          <a:p>
            <a:r>
              <a:rPr lang="en-US" dirty="0"/>
              <a:t>POS tags of nearby words</a:t>
            </a:r>
          </a:p>
          <a:p>
            <a:r>
              <a:rPr lang="en-US" dirty="0"/>
              <a:t>Suffixes and prefixes of the word</a:t>
            </a:r>
          </a:p>
          <a:p>
            <a:pPr lvl="1"/>
            <a:r>
              <a:rPr lang="en-US" dirty="0"/>
              <a:t> E.g. “</a:t>
            </a:r>
            <a:r>
              <a:rPr lang="en-US" dirty="0" err="1"/>
              <a:t>ly</a:t>
            </a:r>
            <a:r>
              <a:rPr lang="en-US" dirty="0"/>
              <a:t>” suffix usually indicates adverb</a:t>
            </a:r>
          </a:p>
          <a:p>
            <a:r>
              <a:rPr lang="en-US" dirty="0"/>
              <a:t>Capitalization </a:t>
            </a:r>
          </a:p>
          <a:p>
            <a:pPr lvl="1"/>
            <a:r>
              <a:rPr lang="en-US" dirty="0"/>
              <a:t>Usually proper nouns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and other information are used for creating rules or are used as features to train machine learning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2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2621</Words>
  <Application>Microsoft Office PowerPoint</Application>
  <PresentationFormat>On-screen Show (4:3)</PresentationFormat>
  <Paragraphs>528</Paragraphs>
  <Slides>62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Helvetica</vt:lpstr>
      <vt:lpstr>Times New Roman</vt:lpstr>
      <vt:lpstr>Office Theme</vt:lpstr>
      <vt:lpstr>Blank Presentation</vt:lpstr>
      <vt:lpstr>Natural Language Processing</vt:lpstr>
      <vt:lpstr>Sequence Labeling</vt:lpstr>
      <vt:lpstr>Sequence Labeling</vt:lpstr>
      <vt:lpstr>Sequence Labeling: POS Tagging</vt:lpstr>
      <vt:lpstr>Why do POS tagging?</vt:lpstr>
      <vt:lpstr>POS Tagging is Not Trivial</vt:lpstr>
      <vt:lpstr>POS Tagging is Not Trivial</vt:lpstr>
      <vt:lpstr>POS Tagging Approaches</vt:lpstr>
      <vt:lpstr>Some Relevant Information for POS Tagging</vt:lpstr>
      <vt:lpstr>Hand-Crafted Rules</vt:lpstr>
      <vt:lpstr>Hand-Crafted Rules</vt:lpstr>
      <vt:lpstr>Hand-Crafted Rules</vt:lpstr>
      <vt:lpstr>Learning Based Approaches</vt:lpstr>
      <vt:lpstr>Recall: Penn Treebank</vt:lpstr>
      <vt:lpstr>First Sentence from Penn Treebank</vt:lpstr>
      <vt:lpstr>POS Tags in Penn Treebank</vt:lpstr>
      <vt:lpstr>Brill Tagger</vt:lpstr>
      <vt:lpstr>Brill Tagger</vt:lpstr>
      <vt:lpstr>Sequence Labeling as Classification</vt:lpstr>
      <vt:lpstr>Sequence Labeling as Classification</vt:lpstr>
      <vt:lpstr>Sequence Labeling as Classification</vt:lpstr>
      <vt:lpstr>Sequence Labeling as Classification</vt:lpstr>
      <vt:lpstr>Sequence Labeling as Classification</vt:lpstr>
      <vt:lpstr>Sequence Labeling as Classification</vt:lpstr>
      <vt:lpstr>Sequence Labeling as Classification</vt:lpstr>
      <vt:lpstr>Sequence Labeling as Classification</vt:lpstr>
      <vt:lpstr>Sequence Labeling as Classification</vt:lpstr>
      <vt:lpstr>Sequence Labeling as Classification</vt:lpstr>
      <vt:lpstr>Sequence Labeling as Classification</vt:lpstr>
      <vt:lpstr>Sequence Labeling as Classification</vt:lpstr>
      <vt:lpstr>Sequence Labeling as Classification</vt:lpstr>
      <vt:lpstr>Sequence Labeling as Classification: Using Outputs as Inputs</vt:lpstr>
      <vt:lpstr>Forward Classification</vt:lpstr>
      <vt:lpstr>Forward Classification</vt:lpstr>
      <vt:lpstr>Forward Classification</vt:lpstr>
      <vt:lpstr>Forward Classification</vt:lpstr>
      <vt:lpstr>Forward Classification</vt:lpstr>
      <vt:lpstr>Forward Classification</vt:lpstr>
      <vt:lpstr>Forward Classification</vt:lpstr>
      <vt:lpstr>Forward Classification</vt:lpstr>
      <vt:lpstr>Forward Classification</vt:lpstr>
      <vt:lpstr>Forward Classification</vt:lpstr>
      <vt:lpstr>Forward Classification</vt:lpstr>
      <vt:lpstr>Forward Classification</vt:lpstr>
      <vt:lpstr>Backward Classification</vt:lpstr>
      <vt:lpstr>Backward Classification</vt:lpstr>
      <vt:lpstr>Backward Classification</vt:lpstr>
      <vt:lpstr>Backward Classification</vt:lpstr>
      <vt:lpstr>Backward Classification</vt:lpstr>
      <vt:lpstr>Backward Classification</vt:lpstr>
      <vt:lpstr>Backward Classification</vt:lpstr>
      <vt:lpstr>Backward Classification</vt:lpstr>
      <vt:lpstr>Backward Classification</vt:lpstr>
      <vt:lpstr>Backward Classification</vt:lpstr>
      <vt:lpstr>Backward Classification</vt:lpstr>
      <vt:lpstr>Backward Classification</vt:lpstr>
      <vt:lpstr>Problems with Sequence Labeling as Classification</vt:lpstr>
      <vt:lpstr>Sequence Labeling Using RNNs</vt:lpstr>
      <vt:lpstr>Sequence Labeling Using RNNs</vt:lpstr>
      <vt:lpstr>Bidirectional LSTM (Bi-LSTM)</vt:lpstr>
      <vt:lpstr>Bidirectional LSTM (Bi-LSTM)</vt:lpstr>
      <vt:lpstr>Bidirectional RNNs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871</cp:revision>
  <dcterms:created xsi:type="dcterms:W3CDTF">2010-08-30T20:07:57Z</dcterms:created>
  <dcterms:modified xsi:type="dcterms:W3CDTF">2023-10-16T21:02:05Z</dcterms:modified>
</cp:coreProperties>
</file>